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D7B56FB-C663-45BA-B321-667A0DAFBCF1}">
  <a:tblStyle styleId="{DD7B56FB-C663-45BA-B321-667A0DAFBCF1}" styleName="Table_0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:D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Shape 13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jp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jp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Team Status Report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Team Argus - 05/01/2015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Risk Assessment</a:t>
            </a:r>
          </a:p>
        </p:txBody>
      </p:sp>
      <p:graphicFrame>
        <p:nvGraphicFramePr>
          <p:cNvPr id="97" name="Shape 97"/>
          <p:cNvGraphicFramePr/>
          <p:nvPr/>
        </p:nvGraphicFramePr>
        <p:xfrm>
          <a:off x="341262" y="123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{DD7B56FB-C663-45BA-B321-667A0DAFBCF1}</a:tableStyleId>
              </a:tblPr>
              <a:tblGrid>
                <a:gridCol w="2219675"/>
                <a:gridCol w="1054550"/>
                <a:gridCol w="1122875"/>
                <a:gridCol w="990725"/>
                <a:gridCol w="30736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Risk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Severity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Probability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Setback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Containment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Hardware failures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-Teensy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-Nexus 7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-PixelSense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-IR LEDs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-Phototransistors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Very High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35%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1-4 weeks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Use hardware available to test and order new hardware for final product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Trouble integrating Blackjack software(XNA) with and TagVisualizer(WPF)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High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70%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 week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Develop a new blackjack application using WPF (in progress)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Distractions in SD Lab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Moderate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105%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30 minutes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Headphones and loud music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9000" y="813250"/>
            <a:ext cx="3362325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063375"/>
            <a:ext cx="4552500" cy="220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Fun Fact #88:</a:t>
            </a:r>
          </a:p>
          <a:p>
            <a:pPr rtl="0" algn="ctr">
              <a:spcBef>
                <a:spcPts val="0"/>
              </a:spcBef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Vishal recently donated his “beard” to science...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150" y="1212900"/>
            <a:ext cx="3328125" cy="332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>
            <p:ph idx="2" type="body"/>
          </p:nvPr>
        </p:nvSpPr>
        <p:spPr>
          <a:xfrm>
            <a:off x="457200" y="3185800"/>
            <a:ext cx="4552500" cy="184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...unfortunately they needed an </a:t>
            </a:r>
            <a:r>
              <a:rPr b="1" lang="en" u="sng">
                <a:latin typeface="Comic Sans MS"/>
                <a:ea typeface="Comic Sans MS"/>
                <a:cs typeface="Comic Sans MS"/>
                <a:sym typeface="Comic Sans MS"/>
              </a:rPr>
              <a:t>actual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 beard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Plan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Tracking through the end of the project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Cost Analysis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Planned Cost = 925 hours total (650 up to this point)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Actual Cost = 638 hours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Earned Value = 590 hours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CPI = .924 (Change from .988)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SPI = .907 (Change from .933)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TagVisualizer with Transfer Layer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Send Stuff from PixelSense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Converted code from </a:t>
            </a:r>
            <a:br>
              <a:rPr lang="en" sz="1800"/>
            </a:br>
            <a:r>
              <a:rPr b="1" lang="en" sz="1800"/>
              <a:t>XNA(Game Engine)</a:t>
            </a:r>
            <a:r>
              <a:rPr lang="en" sz="1800"/>
              <a:t> to </a:t>
            </a:r>
            <a:r>
              <a:rPr b="1" lang="en" sz="1800"/>
              <a:t>WPF(Windows Form)</a:t>
            </a:r>
            <a:r>
              <a:rPr lang="en" sz="1800"/>
              <a:t>.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Can Flash Binary Characters now.</a:t>
            </a:r>
            <a:br>
              <a:rPr lang="en" sz="1800"/>
            </a:b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Tag Visualizer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First Step of Lynx Authentication</a:t>
            </a:r>
          </a:p>
          <a:p>
            <a:pPr indent="-342900" lvl="1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/>
              <a:t>Can Flash relative to Visualized Tag.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372" y="2507000"/>
            <a:ext cx="2839900" cy="24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 Software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42741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Complete in the sense anything can be sent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Still need to finalize what exactly are we sending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700" y="6518329"/>
            <a:ext cx="1878600" cy="2345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275" y="423862"/>
            <a:ext cx="3619500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 Software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Next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Game animations need to be optimized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Splash screen must be completed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Make it look more aesthetically nice (ie: image buttons, designer box and if time permits OpenGL graphics)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Hardware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Complete and functional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Possible bugs: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Pins malfunctioning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Battery pack is auto </a:t>
            </a:r>
            <a:br>
              <a:rPr lang="en"/>
            </a:br>
            <a:r>
              <a:rPr lang="en"/>
              <a:t>shutting off, so a load </a:t>
            </a:r>
            <a:br>
              <a:rPr lang="en"/>
            </a:br>
            <a:r>
              <a:rPr lang="en"/>
              <a:t>is required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Bad components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550" y="1299875"/>
            <a:ext cx="3526248" cy="3526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Reading Light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Configuring to the new hardware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Compensating for phototransistors being too close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Making adjustments for new WPF flashes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Future Tasks - Improve accuracy of light reading, implement handshake method of reading to properly sync reading and improve speeds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Transfer Layer Progress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Significant Setback - “New” Handshake bits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Tag Visualizer - SDK Treasure Hunt / XAML crash course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Future Tasks - Finalize Tag interface / begin work integrating with Lynx Transfer System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Blackjack Software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Developing in WPF instead of XNA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Transferring logic from old XNA to WPF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Currently: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Play game in console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Future: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integrate with GUI we have for Tag Visualizer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