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WILL REVIEW TOMORROW (10/4)  - I felt that these were our most well-defined requirements so far. I’ll look them over tomorrow since we don’t have class. Feel Free to yell at me down here if you think something should be changed/added - BH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Team Status Report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Argus - 10/7/2014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- Application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Project Direction: Casino Showcase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Need for Security - Chip Count/Money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of Landscape - Total Table Interactivity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Game Simplicity - No Custom Game Design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Requirements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Core Requirements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Two Way Communication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Discrete Code Library</a:t>
            </a:r>
          </a:p>
          <a:p>
            <a:pPr indent="-4127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900"/>
              <a:t>Error Tolerant - Reliable Transfer &amp; Recovery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Serial Access to Device (Diagnostics)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Structure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75" y="1233198"/>
            <a:ext cx="5527729" cy="370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 Systems (Use Cases)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71850" y="1211550"/>
            <a:ext cx="7456500" cy="3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&lt;&lt;Surface Table&gt;&gt;</a:t>
            </a:r>
          </a:p>
          <a:p>
            <a:pPr indent="45720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i="1" lang="en" sz="1800" u="sng">
                <a:solidFill>
                  <a:schemeClr val="dk1"/>
                </a:solidFill>
              </a:rPr>
              <a:t>Admin</a:t>
            </a:r>
            <a:r>
              <a:rPr lang="en" sz="1800">
                <a:solidFill>
                  <a:schemeClr val="dk1"/>
                </a:solidFill>
              </a:rPr>
              <a:t> can </a:t>
            </a:r>
            <a:r>
              <a:rPr lang="en" sz="1800">
                <a:solidFill>
                  <a:srgbClr val="38761D"/>
                </a:solidFill>
              </a:rPr>
              <a:t>Add &amp; Withdraw Funds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&lt;&lt;Casino Showcase&gt;&gt;</a:t>
            </a:r>
          </a:p>
          <a:p>
            <a:pPr indent="45720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i="1" lang="en" sz="1800" u="sng">
                <a:solidFill>
                  <a:schemeClr val="dk1"/>
                </a:solidFill>
              </a:rPr>
              <a:t>User</a:t>
            </a:r>
            <a:r>
              <a:rPr lang="en" sz="1800">
                <a:solidFill>
                  <a:schemeClr val="dk1"/>
                </a:solidFill>
              </a:rPr>
              <a:t> can </a:t>
            </a:r>
            <a:r>
              <a:rPr lang="en" sz="1800">
                <a:solidFill>
                  <a:srgbClr val="38761D"/>
                </a:solidFill>
              </a:rPr>
              <a:t>Select, Play, Change &amp; Close Game</a:t>
            </a:r>
          </a:p>
          <a:p>
            <a:pPr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&lt;&lt;Black Jack&gt;&gt;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b="1" i="1" lang="en" sz="1800" u="sng">
                <a:solidFill>
                  <a:schemeClr val="dk1"/>
                </a:solidFill>
              </a:rPr>
              <a:t>Player</a:t>
            </a:r>
            <a:r>
              <a:rPr lang="en" sz="1800">
                <a:solidFill>
                  <a:schemeClr val="dk1"/>
                </a:solidFill>
              </a:rPr>
              <a:t> can </a:t>
            </a:r>
            <a:r>
              <a:rPr lang="en" sz="1800">
                <a:solidFill>
                  <a:schemeClr val="accent6"/>
                </a:solidFill>
              </a:rPr>
              <a:t>Request Card, Show Hand, Select Bet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Estimations through Project Charter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Cost Analysis (So Far)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Planned Cost = 107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Actual Cost = 75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Earned Value = 70 hours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Variances in scheduled and actual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Assesment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25" y="1280950"/>
            <a:ext cx="7098349" cy="3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Next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-Fine Tune Requirements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-Confirm SRD with Sponsor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-Continue editing first draft of SRD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