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43B8F3A-C04F-4A22-A784-BB035F2C69C4}">
  <a:tblStyle styleId="{F43B8F3A-C04F-4A22-A784-BB035F2C69C4}" styleName="Table_0"/>
</a:tblStyleLst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Team Status Report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Argus - 11/14/2014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Next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Fine Tune Requirements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Confirm SRD with Sponsor (SDK changes)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Submit Final SRD to supervisor next week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Work on Architecture Design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Further Research (Architecture Related)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SRD Feedback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02125" y="9798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Peer Review Team : Shoe Per Stars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Customer Requirements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■"/>
            </a:pPr>
            <a:r>
              <a:rPr lang="en" sz="1800"/>
              <a:t>less specifications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■"/>
            </a:pPr>
            <a:r>
              <a:rPr lang="en" sz="1800"/>
              <a:t>wording issues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Other Requirements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■"/>
            </a:pPr>
            <a:r>
              <a:rPr lang="en" sz="1800"/>
              <a:t>Cost analysis were not justified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■"/>
            </a:pPr>
            <a:r>
              <a:rPr lang="en" sz="1800"/>
              <a:t>formatting errors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Acceptance Criteria</a:t>
            </a:r>
          </a:p>
          <a:p>
            <a:pPr indent="-355600" lvl="2" marL="1371600" rtl="0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■"/>
            </a:pPr>
            <a:r>
              <a:rPr lang="en" sz="1800"/>
              <a:t>needs to be more specific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Need to Add Requirements for SDK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SDK Requirements </a:t>
            </a:r>
            <a:r>
              <a:rPr lang="en" sz="2400"/>
              <a:t>(Android &amp; PixelSense) 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84575" y="10945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Both SDKs shall allow customizable light sequences.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Both SDKs shall allow send &amp; receive data both ways, i.e Pixelsense &amp; Lynx.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Both SDKs shall allow expansion of Array of Transmitters.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Both SDKs shall notify their respective devices if Lynx is placed on Pixelsense Table.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Pixelsense SDK shall support multiple Lynx devices.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Results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Hardware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Headless Arduino Micro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/>
              <a:t>20 I/O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/>
              <a:t>32KB Flash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/>
              <a:t>16MHz Clock Speed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/>
              <a:t>48mm x 18mm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Photodiodes vs Regular LED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625" y="1859000"/>
            <a:ext cx="3176150" cy="20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Results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Software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USB Host Support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/>
              <a:t>Android 3.2+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/>
              <a:t>Compatible Hardware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/>
              <a:t>USB-A or OTG compatible 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800"/>
              <a:t>tablet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/>
              <a:t>OTG Devices can be host 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1800"/>
              <a:t>or slave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Protocols for data transfer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850" y="1625000"/>
            <a:ext cx="3956925" cy="22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Estimations through Architecture Design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Cost Analysis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Planned Cost = 337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Actual Cost = 216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Earned Value = 246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CPI = 1.14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SPI = .73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Cost Analysis - Since last TSR (10/7)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Planned Cost = 230 hours added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Actual Cost = 141 hours completed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Earned Value = 176 hours earned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Assessment</a:t>
            </a:r>
          </a:p>
        </p:txBody>
      </p:sp>
      <p:graphicFrame>
        <p:nvGraphicFramePr>
          <p:cNvPr id="76" name="Shape 76"/>
          <p:cNvGraphicFramePr/>
          <p:nvPr/>
        </p:nvGraphicFramePr>
        <p:xfrm>
          <a:off x="1414962" y="13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{F43B8F3A-C04F-4A22-A784-BB035F2C69C4}</a:tableStyleId>
              </a:tblPr>
              <a:tblGrid>
                <a:gridCol w="3560075"/>
                <a:gridCol w="1101025"/>
                <a:gridCol w="798475"/>
                <a:gridCol w="854500"/>
              </a:tblGrid>
              <a:tr h="737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</a:t>
                      </a:r>
                    </a:p>
                  </a:txBody>
                  <a:tcPr marT="91425" marB="91425" marR="91425" marL="91425" anchor="ctr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</a:t>
                      </a:r>
                    </a:p>
                  </a:txBody>
                  <a:tcPr marT="91425" marB="91425" marR="91425" marL="91425" anchor="ctr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Setback (weeks)</a:t>
                      </a:r>
                    </a:p>
                  </a:txBody>
                  <a:tcPr marT="91425" marB="91425" marR="91425" marL="91425" anchor="ctr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Severity</a:t>
                      </a:r>
                    </a:p>
                  </a:txBody>
                  <a:tcPr marT="91425" marB="91425" marR="91425" marL="91425" anchor="ctr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463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Lack of Experience: PixelSense SDK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issues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Lack of Experience: Game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Overestimate abilities/under plan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i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 in Requirements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i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35%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i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i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</a:p>
                  </a:txBody>
                  <a:tcPr marT="91425" marB="91425" marR="91425" marL="91425" anchor="b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Risk Assessment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71225" y="1341025"/>
            <a:ext cx="8229600" cy="3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Risk Containment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Change in Requirements/SRD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Add SDK requirements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Less casino game requirements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Update SRD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Verify changes with sponsor (Dr. Zaruba)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