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1343F12-EB53-49BE-8D55-4284922709DE}">
  <a:tblStyle styleId="{E1343F12-EB53-49BE-8D55-4284922709DE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Ø</a:t>
            </a:r>
            <a:r>
              <a:rPr lang="en" sz="1800">
                <a:solidFill>
                  <a:schemeClr val="dk1"/>
                </a:solidFill>
              </a:rPr>
              <a:t>A good team is made up of individuals who have the following basic skill sets:</a:t>
            </a:r>
          </a:p>
          <a:p>
            <a:pPr indent="0" lvl="0" marL="91440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§</a:t>
            </a:r>
            <a:r>
              <a:rPr lang="en" sz="1800">
                <a:solidFill>
                  <a:schemeClr val="dk1"/>
                </a:solidFill>
              </a:rPr>
              <a:t>Organizational</a:t>
            </a:r>
          </a:p>
          <a:p>
            <a:pPr indent="0" lvl="0" marL="91440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§</a:t>
            </a:r>
            <a:r>
              <a:rPr lang="en" sz="1800">
                <a:solidFill>
                  <a:schemeClr val="dk1"/>
                </a:solidFill>
              </a:rPr>
              <a:t>Communication</a:t>
            </a:r>
          </a:p>
          <a:p>
            <a:pPr indent="0" lvl="0" marL="91440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§</a:t>
            </a:r>
            <a:r>
              <a:rPr lang="en" sz="1800">
                <a:solidFill>
                  <a:schemeClr val="dk1"/>
                </a:solidFill>
              </a:rPr>
              <a:t>Technical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Seth - 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Project Manager/Hardware Lead</a:t>
            </a:r>
          </a:p>
          <a:p>
            <a:pPr indent="-419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Shamikul - 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Software Lead/Hardware Co-Lead</a:t>
            </a:r>
          </a:p>
          <a:p>
            <a:pPr indent="-419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Keyur - 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Architect/Change Management </a:t>
            </a:r>
          </a:p>
          <a:p>
            <a:pPr indent="-419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Brandon - 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Risk Assessment/Document Editor</a:t>
            </a:r>
          </a:p>
          <a:p>
            <a:pPr indent="-419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Brian - 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QA Lead/Product Design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Team Status Report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Argus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My prior working experience with Brian and Keyur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Skills and experiences of Brandon and Shamikul</a:t>
            </a: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Formation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Greek mythology origins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Corresponds with our project</a:t>
            </a:r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Name - Team Argus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 way communication via optics only.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Possibilities for games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and secure/sensitive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transfers.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Project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175" y="2243375"/>
            <a:ext cx="3135525" cy="20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Structure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25980" r="26384" t="0"/>
          <a:stretch/>
        </p:blipFill>
        <p:spPr>
          <a:xfrm>
            <a:off x="5440725" y="2039275"/>
            <a:ext cx="2407274" cy="28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57200" y="1287425"/>
            <a:ext cx="4057499" cy="34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Organizational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Google Drive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Weekly Team Meeting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Communication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GroupMe/Email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655550" y="1287425"/>
            <a:ext cx="3734099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Technical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Roles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257300" y="26060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6" name="Shape 66"/>
          <p:cNvGraphicFramePr/>
          <p:nvPr/>
        </p:nvGraphicFramePr>
        <p:xfrm>
          <a:off x="487675" y="159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{E1343F12-EB53-49BE-8D55-4284922709DE}</a:tableStyleId>
              </a:tblPr>
              <a:tblGrid>
                <a:gridCol w="1639825"/>
                <a:gridCol w="1639825"/>
                <a:gridCol w="1639825"/>
                <a:gridCol w="1639825"/>
                <a:gridCol w="1639825"/>
              </a:tblGrid>
              <a:tr h="6493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Seth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Shamikul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Keyur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Brandon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Brian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1318525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Team Lead</a:t>
                      </a:r>
                      <a:r>
                        <a:rPr lang="en" sz="1800"/>
                        <a:t>,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Hardware Lead.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Software Lead,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Hardware Co-Lead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Architect,</a:t>
                      </a:r>
                    </a:p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Change Management/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Configuration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Risk Assessment,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Document Editor/ Document Analyzer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QA Lead,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Product Design / Game Design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Met with sponsor (Dr. Zaruba)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Brainstorm application ideas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Established time for weekly meeting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we’ve done so far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0" y="1581150"/>
            <a:ext cx="9144000" cy="35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Brainstorm: Applying an Appropriate Application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uniquely benefits from our device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utilizes the benefits and form factor of the table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visually interesting (preferably)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Research, Research, Research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