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>
        <p:scale>
          <a:sx n="33" d="100"/>
          <a:sy n="33" d="100"/>
        </p:scale>
        <p:origin x="1232" y="732"/>
      </p:cViewPr>
      <p:guideLst>
        <p:guide pos="52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50 principle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4114C74-6EAB-4B12-ACD3-E53E5248AAA6}"/>
              </a:ext>
            </a:extLst>
          </p:cNvPr>
          <p:cNvGrpSpPr/>
          <p:nvPr/>
        </p:nvGrpSpPr>
        <p:grpSpPr>
          <a:xfrm>
            <a:off x="552450" y="1002268"/>
            <a:ext cx="10719616" cy="5855732"/>
            <a:chOff x="769910" y="2187768"/>
            <a:chExt cx="10719616" cy="5855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C4745A-B389-449C-92B2-1E10749E7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10" y="2316404"/>
              <a:ext cx="10708476" cy="57270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CB4040-B930-4C77-85A7-14277601F045}"/>
                </a:ext>
              </a:extLst>
            </p:cNvPr>
            <p:cNvSpPr txBox="1"/>
            <p:nvPr/>
          </p:nvSpPr>
          <p:spPr>
            <a:xfrm flipH="1">
              <a:off x="1428350" y="2187768"/>
              <a:ext cx="1006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Boxplot of metric for the 10 letters with 16 principle components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9083E-9AE0-4ADB-A366-68C48294E971}"/>
                </a:ext>
              </a:extLst>
            </p:cNvPr>
            <p:cNvCxnSpPr/>
            <p:nvPr/>
          </p:nvCxnSpPr>
          <p:spPr>
            <a:xfrm>
              <a:off x="6438900" y="2583532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41219-5081-4320-AA15-A4523E7FD80A}"/>
                </a:ext>
              </a:extLst>
            </p:cNvPr>
            <p:cNvSpPr/>
            <p:nvPr/>
          </p:nvSpPr>
          <p:spPr>
            <a:xfrm>
              <a:off x="1428350" y="2583532"/>
              <a:ext cx="9925450" cy="48638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3E3D3C-92F3-412F-822C-30C8140EA2D5}"/>
                </a:ext>
              </a:extLst>
            </p:cNvPr>
            <p:cNvCxnSpPr/>
            <p:nvPr/>
          </p:nvCxnSpPr>
          <p:spPr>
            <a:xfrm>
              <a:off x="3924300" y="2583532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139436-6896-45B8-9AE8-1945DFAEACCF}"/>
                </a:ext>
              </a:extLst>
            </p:cNvPr>
            <p:cNvCxnSpPr/>
            <p:nvPr/>
          </p:nvCxnSpPr>
          <p:spPr>
            <a:xfrm>
              <a:off x="8896350" y="2583532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5C8FD40-B5E6-4183-9B2B-470B470CC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192" y="964892"/>
            <a:ext cx="6190110" cy="5624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</a:t>
            </a:r>
            <a:r>
              <a:rPr lang="en-US" dirty="0" err="1">
                <a:solidFill>
                  <a:srgbClr val="002060"/>
                </a:solidFill>
              </a:rPr>
              <a:t>Measuement</a:t>
            </a:r>
            <a:r>
              <a:rPr lang="en-US" dirty="0">
                <a:solidFill>
                  <a:srgbClr val="002060"/>
                </a:solidFill>
              </a:rPr>
              <a:t> Comparison with Box Plot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775</TotalTime>
  <Words>533</Words>
  <Application>Microsoft Office PowerPoint</Application>
  <PresentationFormat>Widescreen</PresentationFormat>
  <Paragraphs>147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Microsoft</cp:lastModifiedBy>
  <cp:revision>72</cp:revision>
  <dcterms:created xsi:type="dcterms:W3CDTF">2017-06-17T03:09:00Z</dcterms:created>
  <dcterms:modified xsi:type="dcterms:W3CDTF">2017-06-20T19:59:19Z</dcterms:modified>
</cp:coreProperties>
</file>