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268" r:id="rId5"/>
    <p:sldId id="282" r:id="rId6"/>
    <p:sldId id="270" r:id="rId7"/>
    <p:sldId id="278" r:id="rId8"/>
    <p:sldId id="279" r:id="rId9"/>
    <p:sldId id="281" r:id="rId10"/>
    <p:sldId id="272" r:id="rId11"/>
    <p:sldId id="273" r:id="rId12"/>
    <p:sldId id="276" r:id="rId13"/>
    <p:sldId id="277" r:id="rId14"/>
    <p:sldId id="280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9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40318" autoAdjust="0"/>
  </p:normalViewPr>
  <p:slideViewPr>
    <p:cSldViewPr showGuides="1">
      <p:cViewPr>
        <p:scale>
          <a:sx n="50" d="100"/>
          <a:sy n="50" d="100"/>
        </p:scale>
        <p:origin x="24" y="636"/>
      </p:cViewPr>
      <p:guideLst>
        <p:guide pos="549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20" y="-2552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EF4775-AD35-41B2-88B0-64A2DA4D7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ADE11AC-244E-4519-A3F3-843E036A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FE1-0C4A-4976-B4DD-704F9FCB903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A3E00-1FC7-430B-B8C4-C511868F3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FEDF45-CD80-47DE-88E6-F472D3ED7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9386-C058-422F-951C-F975AC31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007C-BA52-4E5D-A46A-23301A480D2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392D-034F-42F7-8664-09891293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7E597E2-118F-47DF-9A03-1F5A2C0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41E-ECCD-469A-A688-027E915CB521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C672-057D-467E-BA4C-CC8A47D984E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E56CF6C3-1900-43CB-8E33-D8CBE7D39EDE}"/>
              </a:ext>
            </a:extLst>
          </p:cNvPr>
          <p:cNvSpPr txBox="1">
            <a:spLocks/>
          </p:cNvSpPr>
          <p:nvPr userDrawn="1"/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7DF6-E5E3-489A-B126-195C5069A6F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6C6-9DE9-456B-AED9-726F033DF69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A30-5A4A-4762-8F67-CF7471431EAC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AC3-809B-4088-B8DA-0699C9AC253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0CB-3BDD-4633-BD7F-4610F5B446F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BBC4-48BB-40C7-8573-BE257AC89E6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B3DD466-D729-4677-9DC7-EEFB05BF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17F-CE63-45E6-8375-59B10C74738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638-02D3-4D63-BF78-1DA4765062D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B85-5CA8-4486-904C-0B697A1E77C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D0A-05D4-4C41-BFB2-5F79004EB7DD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C2EE-EBFF-49DF-8B0E-1582029F3458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2483-1DD5-49A6-8D3E-B45317D7588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7998-3159-4C71-ABFF-AA9298230A4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4FDF19-CDD8-49D9-8864-6D3392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="" xmlns:a16="http://schemas.microsoft.com/office/drawing/2014/main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="" xmlns:a16="http://schemas.microsoft.com/office/drawing/2014/main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="" xmlns:a16="http://schemas.microsoft.com/office/drawing/2014/main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="" xmlns:a16="http://schemas.microsoft.com/office/drawing/2014/main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faster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735714-8A59-42AC-9461-94886EC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DB03CD-D0F1-4CAC-AAF1-B8B2D0E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C876A0-C60B-4A17-B217-A09108C3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05F972-01FC-4B84-BD27-C892119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="" xmlns:a16="http://schemas.microsoft.com/office/drawing/2014/main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F61D421-F17A-4953-A9D1-EDD58F61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</a:t>
            </a:r>
            <a:r>
              <a:rPr lang="en-US" sz="3200">
                <a:solidFill>
                  <a:srgbClr val="002060"/>
                </a:solidFill>
              </a:rPr>
              <a:t>50 </a:t>
            </a:r>
            <a:r>
              <a:rPr lang="en-US" sz="3200" smtClean="0">
                <a:solidFill>
                  <a:srgbClr val="002060"/>
                </a:solidFill>
              </a:rPr>
              <a:t>principal </a:t>
            </a:r>
            <a:r>
              <a:rPr lang="en-US" sz="3200" dirty="0">
                <a:solidFill>
                  <a:srgbClr val="002060"/>
                </a:solidFill>
              </a:rPr>
              <a:t>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5E451D-EFF0-4C7E-9194-591559E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="" xmlns:a16="http://schemas.microsoft.com/office/drawing/2014/main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="" xmlns:a16="http://schemas.microsoft.com/office/drawing/2014/main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="" xmlns:a16="http://schemas.microsoft.com/office/drawing/2014/main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0E9D76-D46F-47B4-A6C4-A6431B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020DC6-F39F-424A-B0F5-95A58E404C95}"/>
              </a:ext>
            </a:extLst>
          </p:cNvPr>
          <p:cNvSpPr txBox="1"/>
          <p:nvPr/>
        </p:nvSpPr>
        <p:spPr>
          <a:xfrm>
            <a:off x="3623038" y="5680331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/>
                  </a:r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CA50C34-6502-4513-B1E5-17DB8E7693CD}"/>
              </a:ext>
            </a:extLst>
          </p:cNvPr>
          <p:cNvSpPr txBox="1"/>
          <p:nvPr/>
        </p:nvSpPr>
        <p:spPr>
          <a:xfrm>
            <a:off x="3667793" y="622048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4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r>
                    <a:rPr lang="en-US" b="0" dirty="0"/>
                    <a:t/>
                  </a:r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r>
                    <a:rPr lang="en-US" b="0" dirty="0"/>
                    <a:t/>
                  </a:r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Method: Accuracy vs CPU Time vs Number of 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A1548-527A-433B-9B4A-E8989CF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ABDCBF1-6629-4261-8977-A400FB700610}"/>
              </a:ext>
            </a:extLst>
          </p:cNvPr>
          <p:cNvGrpSpPr/>
          <p:nvPr/>
        </p:nvGrpSpPr>
        <p:grpSpPr>
          <a:xfrm>
            <a:off x="4781550" y="2988725"/>
            <a:ext cx="3592618" cy="914401"/>
            <a:chOff x="4781550" y="2988725"/>
            <a:chExt cx="3592618" cy="914401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94E6F51-B414-44B5-96BA-A80FC0864F4F}"/>
                </a:ext>
              </a:extLst>
            </p:cNvPr>
            <p:cNvSpPr txBox="1"/>
            <p:nvPr/>
          </p:nvSpPr>
          <p:spPr>
            <a:xfrm>
              <a:off x="5170215" y="3008972"/>
              <a:ext cx="2497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2060"/>
                  </a:solidFill>
                </a:rPr>
                <a:t>Classifier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70AE469F-6C2F-4084-858C-6FA02B66A2F3}"/>
                </a:ext>
              </a:extLst>
            </p:cNvPr>
            <p:cNvGrpSpPr/>
            <p:nvPr/>
          </p:nvGrpSpPr>
          <p:grpSpPr>
            <a:xfrm>
              <a:off x="4781550" y="2988725"/>
              <a:ext cx="3592618" cy="914401"/>
              <a:chOff x="4783767" y="4343400"/>
              <a:chExt cx="3592618" cy="9144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558891A4-A660-4D63-887E-457B959EA9B6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="" xmlns:a16="http://schemas.microsoft.com/office/drawing/2014/main" id="{1F370D1A-BCE0-4EEC-97CC-A8A009EDB468}"/>
                  </a:ext>
                </a:extLst>
              </p:cNvPr>
              <p:cNvGrpSpPr/>
              <p:nvPr/>
            </p:nvGrpSpPr>
            <p:grpSpPr>
              <a:xfrm>
                <a:off x="4953000" y="4343400"/>
                <a:ext cx="3105897" cy="914401"/>
                <a:chOff x="4953000" y="4276434"/>
                <a:chExt cx="3105897" cy="104232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="" xmlns:a16="http://schemas.microsoft.com/office/drawing/2014/main" id="{4A79A2CA-9D54-4E73-BCDF-14EAB2A42A7B}"/>
                    </a:ext>
                  </a:extLst>
                </p:cNvPr>
                <p:cNvSpPr/>
                <p:nvPr/>
              </p:nvSpPr>
              <p:spPr>
                <a:xfrm>
                  <a:off x="6902117" y="4276434"/>
                  <a:ext cx="1156780" cy="1042323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Linear Classifier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="" xmlns:a16="http://schemas.microsoft.com/office/drawing/2014/main" id="{D0684D9D-0EFA-457A-8BC6-1606FC273FD9}"/>
                    </a:ext>
                  </a:extLst>
                </p:cNvPr>
                <p:cNvSpPr/>
                <p:nvPr/>
              </p:nvSpPr>
              <p:spPr>
                <a:xfrm>
                  <a:off x="4953000" y="4341580"/>
                  <a:ext cx="1560452" cy="912033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Augment by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9A96B0-70B1-417A-80F2-363E64367A32}"/>
              </a:ext>
            </a:extLst>
          </p:cNvPr>
          <p:cNvGrpSpPr/>
          <p:nvPr/>
        </p:nvGrpSpPr>
        <p:grpSpPr>
          <a:xfrm>
            <a:off x="4783767" y="4343399"/>
            <a:ext cx="3592618" cy="914402"/>
            <a:chOff x="4783767" y="4343399"/>
            <a:chExt cx="3592618" cy="914402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766600B2-43D6-426A-BF4F-E893A35FBE58}"/>
                </a:ext>
              </a:extLst>
            </p:cNvPr>
            <p:cNvGrpSpPr/>
            <p:nvPr/>
          </p:nvGrpSpPr>
          <p:grpSpPr>
            <a:xfrm>
              <a:off x="4783767" y="4343400"/>
              <a:ext cx="3592618" cy="914401"/>
              <a:chOff x="4783767" y="4343400"/>
              <a:chExt cx="3592618" cy="91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69ADB7BC-9BA6-4C17-9E6D-B422AED9DAEC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443CF2E7-3344-4452-99A5-CAC1F527AF55}"/>
                  </a:ext>
                </a:extLst>
              </p:cNvPr>
              <p:cNvSpPr/>
              <p:nvPr/>
            </p:nvSpPr>
            <p:spPr>
              <a:xfrm>
                <a:off x="4953000" y="4400550"/>
                <a:ext cx="1560452" cy="8001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Augment by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non-linear combinations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1134DA3A-0540-4260-BAB4-7484BD13F541}"/>
                </a:ext>
              </a:extLst>
            </p:cNvPr>
            <p:cNvSpPr/>
            <p:nvPr/>
          </p:nvSpPr>
          <p:spPr>
            <a:xfrm>
              <a:off x="6896100" y="4343399"/>
              <a:ext cx="1156780" cy="914401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9B56035-CA91-4D33-9DEA-9922173D2D5B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67C69FA-901B-4FBD-B9B8-F7AB6C777723}"/>
              </a:ext>
            </a:extLst>
          </p:cNvPr>
          <p:cNvSpPr txBox="1"/>
          <p:nvPr/>
        </p:nvSpPr>
        <p:spPr>
          <a:xfrm>
            <a:off x="5322615" y="302895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96AEF92C-3820-4AD1-9DEF-96AAE9B6ECC4}"/>
                  </a:ext>
                </a:extLst>
              </p:cNvPr>
              <p:cNvSpPr txBox="1"/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C65EE93-1366-4529-AC02-C93EF0A2EAD8}"/>
              </a:ext>
            </a:extLst>
          </p:cNvPr>
          <p:cNvGrpSpPr/>
          <p:nvPr/>
        </p:nvGrpSpPr>
        <p:grpSpPr>
          <a:xfrm>
            <a:off x="2271518" y="2281113"/>
            <a:ext cx="3830097" cy="1719387"/>
            <a:chOff x="2271518" y="2281113"/>
            <a:chExt cx="3830097" cy="1719387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66B6B3CC-819B-4F73-BA1D-22E01B942256}"/>
                </a:ext>
              </a:extLst>
            </p:cNvPr>
            <p:cNvGrpSpPr/>
            <p:nvPr/>
          </p:nvGrpSpPr>
          <p:grpSpPr>
            <a:xfrm>
              <a:off x="3062633" y="2281113"/>
              <a:ext cx="3038982" cy="804988"/>
              <a:chOff x="3062633" y="2281113"/>
              <a:chExt cx="3038982" cy="80498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="" xmlns:a16="http://schemas.microsoft.com/office/drawing/2014/main" id="{866CB804-F56C-4CBF-BA49-6A23B5E61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2633" y="2343362"/>
                <a:ext cx="1306067" cy="7427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618D90D4-D9AB-4072-8F45-F02984095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700" y="2281113"/>
                <a:ext cx="1262915" cy="6906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r>
                    <a:rPr lang="en-US" sz="3600" b="0" i="1" dirty="0">
                      <a:latin typeface="Cambria Math" panose="02040503050406030204" pitchFamily="18" charset="0"/>
                    </a:rPr>
                    <a:t/>
                  </a:r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="" xmlns:a16="http://schemas.microsoft.com/office/drawing/2014/main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305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C07CA0-CB3B-408F-BCA2-C72403DBEF1E}"/>
              </a:ext>
            </a:extLst>
          </p:cNvPr>
          <p:cNvSpPr txBox="1"/>
          <p:nvPr/>
        </p:nvSpPr>
        <p:spPr>
          <a:xfrm>
            <a:off x="2781300" y="4114800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 with non-linear feature combination and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B2CB64-79F8-4F5F-81B9-45283DB8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65735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blipFill>
                <a:blip r:embed="rId4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63" y="177165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blipFill>
                <a:blip r:embed="rId6"/>
                <a:stretch>
                  <a:fillRect l="-164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1465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blipFill>
                <a:blip r:embed="rId7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BEC8890-3B6C-46BD-B8CD-C983AA8200F5}"/>
              </a:ext>
            </a:extLst>
          </p:cNvPr>
          <p:cNvSpPr/>
          <p:nvPr/>
        </p:nvSpPr>
        <p:spPr>
          <a:xfrm>
            <a:off x="8839200" y="253321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="" xmlns:a16="http://schemas.microsoft.com/office/drawing/2014/main" id="{99D61782-029C-4E3C-978F-66F996BC6628}"/>
              </a:ext>
            </a:extLst>
          </p:cNvPr>
          <p:cNvSpPr/>
          <p:nvPr/>
        </p:nvSpPr>
        <p:spPr>
          <a:xfrm>
            <a:off x="7581900" y="325755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BCBA92-9C9D-4CE1-9E8C-B44A24A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076" y="632072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="" xmlns:a16="http://schemas.microsoft.com/office/drawing/2014/main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="" xmlns:a16="http://schemas.microsoft.com/office/drawing/2014/main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="" xmlns:a16="http://schemas.microsoft.com/office/drawing/2014/main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11656A2-85FD-401F-8228-B777A56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31271" y="6515100"/>
            <a:ext cx="3073266" cy="307777"/>
            <a:chOff x="4731271" y="6515100"/>
            <a:chExt cx="3073266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5067300" y="6629400"/>
              <a:ext cx="2628900" cy="1422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1271" y="6515100"/>
              <a:ext cx="3073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Number of principal components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5044DBC-9455-41CC-91D8-EA3508CC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32" y="993437"/>
            <a:ext cx="5366551" cy="54550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0649C811-8FC9-44B4-8F1D-013E85A748DD}"/>
              </a:ext>
            </a:extLst>
          </p:cNvPr>
          <p:cNvGrpSpPr/>
          <p:nvPr/>
        </p:nvGrpSpPr>
        <p:grpSpPr>
          <a:xfrm>
            <a:off x="552450" y="1085850"/>
            <a:ext cx="10719616" cy="5733053"/>
            <a:chOff x="552450" y="1085850"/>
            <a:chExt cx="10719616" cy="5733053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393BD330-B0D0-4624-977B-59F8F69B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50" y="1085850"/>
              <a:ext cx="10719616" cy="57330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5F41219-5081-4320-AA15-A4523E7FD80A}"/>
                </a:ext>
              </a:extLst>
            </p:cNvPr>
            <p:cNvSpPr/>
            <p:nvPr/>
          </p:nvSpPr>
          <p:spPr>
            <a:xfrm>
              <a:off x="1210890" y="1398032"/>
              <a:ext cx="9925450" cy="48638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709414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Performance Comparison with Box Plot at 16 PC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7AC4C2-311E-4220-AFEE-F95E898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AA134A0-7FAC-44C7-ADD1-1AB80686D524}"/>
              </a:ext>
            </a:extLst>
          </p:cNvPr>
          <p:cNvGrpSpPr/>
          <p:nvPr/>
        </p:nvGrpSpPr>
        <p:grpSpPr>
          <a:xfrm>
            <a:off x="1242714" y="971550"/>
            <a:ext cx="10061176" cy="5259627"/>
            <a:chOff x="1242714" y="971550"/>
            <a:chExt cx="10061176" cy="525962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1CB4040-B930-4C77-85A7-14277601F045}"/>
                </a:ext>
              </a:extLst>
            </p:cNvPr>
            <p:cNvSpPr txBox="1"/>
            <p:nvPr/>
          </p:nvSpPr>
          <p:spPr>
            <a:xfrm flipH="1">
              <a:off x="1242714" y="971550"/>
              <a:ext cx="10061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Boxplot of metric for the 10 letters with 16 </a:t>
              </a:r>
              <a:r>
                <a:rPr lang="en-US" dirty="0" smtClean="0"/>
                <a:t>principal </a:t>
              </a:r>
              <a:r>
                <a:rPr lang="en-US" dirty="0"/>
                <a:t>components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FAE9083E-9AE0-4ADB-A366-68C48294E971}"/>
                </a:ext>
              </a:extLst>
            </p:cNvPr>
            <p:cNvCxnSpPr/>
            <p:nvPr/>
          </p:nvCxnSpPr>
          <p:spPr>
            <a:xfrm>
              <a:off x="62532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B83E3D3C-92F3-412F-822C-30C8140EA2D5}"/>
                </a:ext>
              </a:extLst>
            </p:cNvPr>
            <p:cNvCxnSpPr/>
            <p:nvPr/>
          </p:nvCxnSpPr>
          <p:spPr>
            <a:xfrm>
              <a:off x="37386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DA139436-6896-45B8-9AE8-1945DFAEACCF}"/>
                </a:ext>
              </a:extLst>
            </p:cNvPr>
            <p:cNvCxnSpPr/>
            <p:nvPr/>
          </p:nvCxnSpPr>
          <p:spPr>
            <a:xfrm>
              <a:off x="8710714" y="1365487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459</Words>
  <Application>Microsoft Office PowerPoint</Application>
  <PresentationFormat>Widescreen</PresentationFormat>
  <Paragraphs>148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Method: Accuracy vs CPU Time vs Number of PC</vt:lpstr>
      <vt:lpstr>Linear Classifier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Cheung Auyeung</cp:lastModifiedBy>
  <cp:revision>79</cp:revision>
  <dcterms:created xsi:type="dcterms:W3CDTF">2017-06-17T03:09:00Z</dcterms:created>
  <dcterms:modified xsi:type="dcterms:W3CDTF">2017-06-22T00:52:26Z</dcterms:modified>
</cp:coreProperties>
</file>