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68" r:id="rId3"/>
    <p:sldId id="278" r:id="rId4"/>
    <p:sldId id="269" r:id="rId5"/>
    <p:sldId id="270" r:id="rId6"/>
    <p:sldId id="271" r:id="rId7"/>
    <p:sldId id="279" r:id="rId8"/>
    <p:sldId id="272" r:id="rId9"/>
    <p:sldId id="273" r:id="rId10"/>
    <p:sldId id="274" r:id="rId11"/>
    <p:sldId id="280" r:id="rId12"/>
    <p:sldId id="275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12C7212-42D0-9348-A35D-ADE055EF7398}">
          <p14:sldIdLst>
            <p14:sldId id="256"/>
            <p14:sldId id="268"/>
          </p14:sldIdLst>
        </p14:section>
        <p14:section name="Planning the message" id="{C68E4CAF-5D2E-FE43-BAA0-532108E7C0EB}">
          <p14:sldIdLst>
            <p14:sldId id="278"/>
            <p14:sldId id="269"/>
            <p14:sldId id="270"/>
            <p14:sldId id="271"/>
          </p14:sldIdLst>
        </p14:section>
        <p14:section name="Writting the message" id="{0124885E-77EC-B64D-B0EA-8D83287C2E65}">
          <p14:sldIdLst>
            <p14:sldId id="279"/>
            <p14:sldId id="272"/>
            <p14:sldId id="273"/>
            <p14:sldId id="274"/>
          </p14:sldIdLst>
        </p14:section>
        <p14:section name="Letter structure" id="{550DDDB9-6C4A-3B48-9C32-FB1A640A4E40}">
          <p14:sldIdLst>
            <p14:sldId id="280"/>
            <p14:sldId id="275"/>
            <p14:sldId id="277"/>
          </p14:sldIdLst>
        </p14:section>
        <p14:section name="Closing" id="{161F552D-EB05-6442-AB5E-04CE9598E67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6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57195-E573-4649-8554-634F9A679D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966140-F502-4CB9-9D56-222F304458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Planning</a:t>
          </a:r>
          <a:r>
            <a:rPr lang="en-US" dirty="0"/>
            <a:t> the message</a:t>
          </a:r>
        </a:p>
      </dgm:t>
    </dgm:pt>
    <dgm:pt modelId="{464094E1-DD90-4F75-89EC-CF459DF268A8}" type="parTrans" cxnId="{814546A8-9A65-4596-9841-8C9EDDABD2FC}">
      <dgm:prSet/>
      <dgm:spPr/>
      <dgm:t>
        <a:bodyPr/>
        <a:lstStyle/>
        <a:p>
          <a:endParaRPr lang="en-US"/>
        </a:p>
      </dgm:t>
    </dgm:pt>
    <dgm:pt modelId="{BE8B3784-DBA8-409D-AA35-6D9F0DA066E2}" type="sibTrans" cxnId="{814546A8-9A65-4596-9841-8C9EDDABD2FC}">
      <dgm:prSet/>
      <dgm:spPr/>
      <dgm:t>
        <a:bodyPr/>
        <a:lstStyle/>
        <a:p>
          <a:endParaRPr lang="en-US"/>
        </a:p>
      </dgm:t>
    </dgm:pt>
    <dgm:pt modelId="{46024D3B-0654-40AF-84AE-D866021FE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 the purpose</a:t>
          </a:r>
        </a:p>
      </dgm:t>
    </dgm:pt>
    <dgm:pt modelId="{A36631B8-1441-47C0-8308-A0F1A107026B}" type="parTrans" cxnId="{04C61786-303E-409F-BF0B-BC2FF24AE522}">
      <dgm:prSet/>
      <dgm:spPr/>
      <dgm:t>
        <a:bodyPr/>
        <a:lstStyle/>
        <a:p>
          <a:endParaRPr lang="en-US"/>
        </a:p>
      </dgm:t>
    </dgm:pt>
    <dgm:pt modelId="{F43F5492-BA7E-4FB4-A022-EB94E9B9A1DD}" type="sibTrans" cxnId="{04C61786-303E-409F-BF0B-BC2FF24AE522}">
      <dgm:prSet/>
      <dgm:spPr/>
      <dgm:t>
        <a:bodyPr/>
        <a:lstStyle/>
        <a:p>
          <a:endParaRPr lang="en-US"/>
        </a:p>
      </dgm:t>
    </dgm:pt>
    <dgm:pt modelId="{50C31493-F2D5-4A02-A5E1-84FFD5885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the audience</a:t>
          </a:r>
        </a:p>
      </dgm:t>
    </dgm:pt>
    <dgm:pt modelId="{D79E1745-4B03-426F-8EAC-D4ABEAB8B699}" type="parTrans" cxnId="{9E59C336-794F-4A0A-80EB-5DC51C3462CB}">
      <dgm:prSet/>
      <dgm:spPr/>
      <dgm:t>
        <a:bodyPr/>
        <a:lstStyle/>
        <a:p>
          <a:endParaRPr lang="en-US"/>
        </a:p>
      </dgm:t>
    </dgm:pt>
    <dgm:pt modelId="{D4E01D49-3F2E-43F5-AA32-D61FFA29AD31}" type="sibTrans" cxnId="{9E59C336-794F-4A0A-80EB-5DC51C3462CB}">
      <dgm:prSet/>
      <dgm:spPr/>
      <dgm:t>
        <a:bodyPr/>
        <a:lstStyle/>
        <a:p>
          <a:endParaRPr lang="en-US"/>
        </a:p>
      </dgm:t>
    </dgm:pt>
    <dgm:pt modelId="{211DA92B-5456-430F-8F60-34818CC7E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for information </a:t>
          </a:r>
        </a:p>
      </dgm:t>
    </dgm:pt>
    <dgm:pt modelId="{1AEE346A-7774-4127-9B69-4DB25C9CE678}" type="parTrans" cxnId="{F9163ACE-1271-452B-B37F-C13E7270B122}">
      <dgm:prSet/>
      <dgm:spPr/>
      <dgm:t>
        <a:bodyPr/>
        <a:lstStyle/>
        <a:p>
          <a:endParaRPr lang="en-US"/>
        </a:p>
      </dgm:t>
    </dgm:pt>
    <dgm:pt modelId="{6A59AEB1-8914-4EFC-BF6F-B81FD11E57F6}" type="sibTrans" cxnId="{F9163ACE-1271-452B-B37F-C13E7270B122}">
      <dgm:prSet/>
      <dgm:spPr/>
      <dgm:t>
        <a:bodyPr/>
        <a:lstStyle/>
        <a:p>
          <a:endParaRPr lang="en-US"/>
        </a:p>
      </dgm:t>
    </dgm:pt>
    <dgm:pt modelId="{766EC305-084F-4716-AECC-87D27461A2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Writing</a:t>
          </a:r>
          <a:r>
            <a:rPr lang="en-US" dirty="0"/>
            <a:t> the message</a:t>
          </a:r>
        </a:p>
      </dgm:t>
    </dgm:pt>
    <dgm:pt modelId="{9A880483-0977-41DC-B4F8-513F8B00213C}" type="parTrans" cxnId="{16B7E159-8502-43CF-B05D-6A1029FBCE21}">
      <dgm:prSet/>
      <dgm:spPr/>
      <dgm:t>
        <a:bodyPr/>
        <a:lstStyle/>
        <a:p>
          <a:endParaRPr lang="en-US"/>
        </a:p>
      </dgm:t>
    </dgm:pt>
    <dgm:pt modelId="{B1CB0682-5226-4174-AAB9-37F6C66F33E2}" type="sibTrans" cxnId="{16B7E159-8502-43CF-B05D-6A1029FBCE21}">
      <dgm:prSet/>
      <dgm:spPr/>
      <dgm:t>
        <a:bodyPr/>
        <a:lstStyle/>
        <a:p>
          <a:endParaRPr lang="en-US"/>
        </a:p>
      </dgm:t>
    </dgm:pt>
    <dgm:pt modelId="{B5C9F97B-BA88-44F1-9D4F-6418ADE8B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Opening</a:t>
          </a:r>
        </a:p>
      </dgm:t>
    </dgm:pt>
    <dgm:pt modelId="{0C40CAA0-0B0A-4C82-A16F-79B102DD9671}" type="parTrans" cxnId="{2F68AC01-57E1-41F2-976E-93C7857AC7A5}">
      <dgm:prSet/>
      <dgm:spPr/>
      <dgm:t>
        <a:bodyPr/>
        <a:lstStyle/>
        <a:p>
          <a:endParaRPr lang="en-US"/>
        </a:p>
      </dgm:t>
    </dgm:pt>
    <dgm:pt modelId="{ADB13D3D-CADA-47DF-B368-4EA37D6DA5C6}" type="sibTrans" cxnId="{2F68AC01-57E1-41F2-976E-93C7857AC7A5}">
      <dgm:prSet/>
      <dgm:spPr/>
      <dgm:t>
        <a:bodyPr/>
        <a:lstStyle/>
        <a:p>
          <a:endParaRPr lang="en-US"/>
        </a:p>
      </dgm:t>
    </dgm:pt>
    <dgm:pt modelId="{BE0738FB-889E-418A-B04E-CFB3A85E37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Middle</a:t>
          </a:r>
        </a:p>
      </dgm:t>
    </dgm:pt>
    <dgm:pt modelId="{61FC2BFD-3E18-4A91-9ACD-D6460459BB26}" type="parTrans" cxnId="{6C18CC2B-E2B6-44EB-A3E7-7F4B51696AF0}">
      <dgm:prSet/>
      <dgm:spPr/>
      <dgm:t>
        <a:bodyPr/>
        <a:lstStyle/>
        <a:p>
          <a:endParaRPr lang="en-US"/>
        </a:p>
      </dgm:t>
    </dgm:pt>
    <dgm:pt modelId="{7B4DE23B-702A-4D76-96D6-33FCE208FDFE}" type="sibTrans" cxnId="{6C18CC2B-E2B6-44EB-A3E7-7F4B51696AF0}">
      <dgm:prSet/>
      <dgm:spPr/>
      <dgm:t>
        <a:bodyPr/>
        <a:lstStyle/>
        <a:p>
          <a:endParaRPr lang="en-US"/>
        </a:p>
      </dgm:t>
    </dgm:pt>
    <dgm:pt modelId="{6B6FE2F0-C910-4BFC-AE88-29085B3B0C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Closing</a:t>
          </a:r>
        </a:p>
      </dgm:t>
    </dgm:pt>
    <dgm:pt modelId="{CA0005F0-B5B8-49C2-8A2C-78640F699A45}" type="parTrans" cxnId="{B0F61316-8724-4342-B80A-D91907D7132F}">
      <dgm:prSet/>
      <dgm:spPr/>
      <dgm:t>
        <a:bodyPr/>
        <a:lstStyle/>
        <a:p>
          <a:endParaRPr lang="en-US"/>
        </a:p>
      </dgm:t>
    </dgm:pt>
    <dgm:pt modelId="{0E181B4D-F56F-490E-AEB2-0FC73932A5EB}" type="sibTrans" cxnId="{B0F61316-8724-4342-B80A-D91907D7132F}">
      <dgm:prSet/>
      <dgm:spPr/>
      <dgm:t>
        <a:bodyPr/>
        <a:lstStyle/>
        <a:p>
          <a:endParaRPr lang="en-US"/>
        </a:p>
      </dgm:t>
    </dgm:pt>
    <dgm:pt modelId="{C2E449F5-7C05-3940-BA47-1EE8B47376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Letter Structure</a:t>
          </a:r>
        </a:p>
      </dgm:t>
    </dgm:pt>
    <dgm:pt modelId="{A2ECCF95-DB63-3741-B4C1-81B33769FEBE}" type="parTrans" cxnId="{D07D41B3-23A1-9B43-8298-C77B93162F8D}">
      <dgm:prSet/>
      <dgm:spPr/>
      <dgm:t>
        <a:bodyPr/>
        <a:lstStyle/>
        <a:p>
          <a:endParaRPr lang="en-GB"/>
        </a:p>
      </dgm:t>
    </dgm:pt>
    <dgm:pt modelId="{B5183187-8C96-0843-83AB-1FD65913FE9A}" type="sibTrans" cxnId="{D07D41B3-23A1-9B43-8298-C77B93162F8D}">
      <dgm:prSet/>
      <dgm:spPr/>
      <dgm:t>
        <a:bodyPr/>
        <a:lstStyle/>
        <a:p>
          <a:endParaRPr lang="en-GB"/>
        </a:p>
      </dgm:t>
    </dgm:pt>
    <dgm:pt modelId="{6050C507-4193-C741-A500-AC8D43016E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Layout</a:t>
          </a:r>
        </a:p>
      </dgm:t>
    </dgm:pt>
    <dgm:pt modelId="{CCBE9251-FAD3-874C-AA11-9EB2E6CC683A}" type="parTrans" cxnId="{0FEB5870-A645-8E48-877C-D4A6EC53A76E}">
      <dgm:prSet/>
      <dgm:spPr/>
      <dgm:t>
        <a:bodyPr/>
        <a:lstStyle/>
        <a:p>
          <a:endParaRPr lang="en-GB"/>
        </a:p>
      </dgm:t>
    </dgm:pt>
    <dgm:pt modelId="{9E77F35C-489C-FF41-B560-E2EEA3850A47}" type="sibTrans" cxnId="{0FEB5870-A645-8E48-877C-D4A6EC53A76E}">
      <dgm:prSet/>
      <dgm:spPr/>
      <dgm:t>
        <a:bodyPr/>
        <a:lstStyle/>
        <a:p>
          <a:endParaRPr lang="en-GB"/>
        </a:p>
      </dgm:t>
    </dgm:pt>
    <dgm:pt modelId="{C19F6315-F956-A24F-9E1D-7DEF1285DC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Format</a:t>
          </a:r>
        </a:p>
      </dgm:t>
    </dgm:pt>
    <dgm:pt modelId="{A678DCBE-CC57-864C-9024-5BA45F47681D}" type="parTrans" cxnId="{29BE1808-025C-FC4F-B2C3-3F86BF35D67D}">
      <dgm:prSet/>
      <dgm:spPr/>
      <dgm:t>
        <a:bodyPr/>
        <a:lstStyle/>
        <a:p>
          <a:endParaRPr lang="en-GB"/>
        </a:p>
      </dgm:t>
    </dgm:pt>
    <dgm:pt modelId="{8128EECF-C870-6644-BC44-37FD9C1BE3D6}" type="sibTrans" cxnId="{29BE1808-025C-FC4F-B2C3-3F86BF35D67D}">
      <dgm:prSet/>
      <dgm:spPr/>
      <dgm:t>
        <a:bodyPr/>
        <a:lstStyle/>
        <a:p>
          <a:endParaRPr lang="en-GB"/>
        </a:p>
      </dgm:t>
    </dgm:pt>
    <dgm:pt modelId="{54778A60-53D9-465F-9209-1DE34DC02AFC}" type="pres">
      <dgm:prSet presAssocID="{41357195-E573-4649-8554-634F9A679D19}" presName="root" presStyleCnt="0">
        <dgm:presLayoutVars>
          <dgm:dir/>
          <dgm:resizeHandles val="exact"/>
        </dgm:presLayoutVars>
      </dgm:prSet>
      <dgm:spPr/>
    </dgm:pt>
    <dgm:pt modelId="{69B221D2-2763-4973-8944-E3E676C5BC0F}" type="pres">
      <dgm:prSet presAssocID="{77966140-F502-4CB9-9D56-222F304458E2}" presName="compNode" presStyleCnt="0"/>
      <dgm:spPr/>
    </dgm:pt>
    <dgm:pt modelId="{4DE23A71-BC20-4DCC-BFA2-82D1920C3C37}" type="pres">
      <dgm:prSet presAssocID="{77966140-F502-4CB9-9D56-222F304458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5808E28-703E-44A2-A180-B1D59E474EE8}" type="pres">
      <dgm:prSet presAssocID="{77966140-F502-4CB9-9D56-222F304458E2}" presName="iconSpace" presStyleCnt="0"/>
      <dgm:spPr/>
    </dgm:pt>
    <dgm:pt modelId="{0DE9CDAE-8A75-484A-A790-C4F4736690A0}" type="pres">
      <dgm:prSet presAssocID="{77966140-F502-4CB9-9D56-222F304458E2}" presName="parTx" presStyleLbl="revTx" presStyleIdx="0" presStyleCnt="6">
        <dgm:presLayoutVars>
          <dgm:chMax val="0"/>
          <dgm:chPref val="0"/>
        </dgm:presLayoutVars>
      </dgm:prSet>
      <dgm:spPr/>
    </dgm:pt>
    <dgm:pt modelId="{8F17320F-BFA4-4DB4-A723-520FFFE6F815}" type="pres">
      <dgm:prSet presAssocID="{77966140-F502-4CB9-9D56-222F304458E2}" presName="txSpace" presStyleCnt="0"/>
      <dgm:spPr/>
    </dgm:pt>
    <dgm:pt modelId="{27F90422-CB78-4BC4-BD8B-602117BC35EF}" type="pres">
      <dgm:prSet presAssocID="{77966140-F502-4CB9-9D56-222F304458E2}" presName="desTx" presStyleLbl="revTx" presStyleIdx="1" presStyleCnt="6">
        <dgm:presLayoutVars/>
      </dgm:prSet>
      <dgm:spPr/>
    </dgm:pt>
    <dgm:pt modelId="{3A285311-612A-462D-BCDF-6A0C1BD5AC70}" type="pres">
      <dgm:prSet presAssocID="{BE8B3784-DBA8-409D-AA35-6D9F0DA066E2}" presName="sibTrans" presStyleCnt="0"/>
      <dgm:spPr/>
    </dgm:pt>
    <dgm:pt modelId="{860F9F3B-1803-4BA6-A348-CAB7433A0566}" type="pres">
      <dgm:prSet presAssocID="{766EC305-084F-4716-AECC-87D27461A2DC}" presName="compNode" presStyleCnt="0"/>
      <dgm:spPr/>
    </dgm:pt>
    <dgm:pt modelId="{252477F1-1E11-4EC0-86BF-F4F2A0AD79A6}" type="pres">
      <dgm:prSet presAssocID="{766EC305-084F-4716-AECC-87D27461A2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339CCB1-31C9-46BF-90F1-CC7A6E0D501C}" type="pres">
      <dgm:prSet presAssocID="{766EC305-084F-4716-AECC-87D27461A2DC}" presName="iconSpace" presStyleCnt="0"/>
      <dgm:spPr/>
    </dgm:pt>
    <dgm:pt modelId="{97F25DED-D774-40FB-BDFE-943A37B73DBA}" type="pres">
      <dgm:prSet presAssocID="{766EC305-084F-4716-AECC-87D27461A2DC}" presName="parTx" presStyleLbl="revTx" presStyleIdx="2" presStyleCnt="6">
        <dgm:presLayoutVars>
          <dgm:chMax val="0"/>
          <dgm:chPref val="0"/>
        </dgm:presLayoutVars>
      </dgm:prSet>
      <dgm:spPr/>
    </dgm:pt>
    <dgm:pt modelId="{51EFDC52-369C-47AC-9CCB-17E6DA97B26A}" type="pres">
      <dgm:prSet presAssocID="{766EC305-084F-4716-AECC-87D27461A2DC}" presName="txSpace" presStyleCnt="0"/>
      <dgm:spPr/>
    </dgm:pt>
    <dgm:pt modelId="{155F1463-8FA2-4005-A43C-0DBF442BB3F0}" type="pres">
      <dgm:prSet presAssocID="{766EC305-084F-4716-AECC-87D27461A2DC}" presName="desTx" presStyleLbl="revTx" presStyleIdx="3" presStyleCnt="6">
        <dgm:presLayoutVars/>
      </dgm:prSet>
      <dgm:spPr/>
    </dgm:pt>
    <dgm:pt modelId="{AD1DF658-F072-7346-935C-330A0872B867}" type="pres">
      <dgm:prSet presAssocID="{B1CB0682-5226-4174-AAB9-37F6C66F33E2}" presName="sibTrans" presStyleCnt="0"/>
      <dgm:spPr/>
    </dgm:pt>
    <dgm:pt modelId="{3A0A4452-8954-2146-9D76-50D3BF46A528}" type="pres">
      <dgm:prSet presAssocID="{C2E449F5-7C05-3940-BA47-1EE8B47376AB}" presName="compNode" presStyleCnt="0"/>
      <dgm:spPr/>
    </dgm:pt>
    <dgm:pt modelId="{65744904-F0CA-8B43-8950-9ABDB8413B50}" type="pres">
      <dgm:prSet presAssocID="{C2E449F5-7C05-3940-BA47-1EE8B47376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F99E3483-AE67-E345-A421-BE8A39384320}" type="pres">
      <dgm:prSet presAssocID="{C2E449F5-7C05-3940-BA47-1EE8B47376AB}" presName="iconSpace" presStyleCnt="0"/>
      <dgm:spPr/>
    </dgm:pt>
    <dgm:pt modelId="{50CD80CC-6DB8-A240-8766-B41C257FAE04}" type="pres">
      <dgm:prSet presAssocID="{C2E449F5-7C05-3940-BA47-1EE8B47376AB}" presName="parTx" presStyleLbl="revTx" presStyleIdx="4" presStyleCnt="6">
        <dgm:presLayoutVars>
          <dgm:chMax val="0"/>
          <dgm:chPref val="0"/>
        </dgm:presLayoutVars>
      </dgm:prSet>
      <dgm:spPr/>
    </dgm:pt>
    <dgm:pt modelId="{0D80659D-B7AF-D044-9BC3-71312A0D2317}" type="pres">
      <dgm:prSet presAssocID="{C2E449F5-7C05-3940-BA47-1EE8B47376AB}" presName="txSpace" presStyleCnt="0"/>
      <dgm:spPr/>
    </dgm:pt>
    <dgm:pt modelId="{093F2C72-C597-3A4D-A5E9-83425D46272A}" type="pres">
      <dgm:prSet presAssocID="{C2E449F5-7C05-3940-BA47-1EE8B47376AB}" presName="desTx" presStyleLbl="revTx" presStyleIdx="5" presStyleCnt="6">
        <dgm:presLayoutVars/>
      </dgm:prSet>
      <dgm:spPr/>
    </dgm:pt>
  </dgm:ptLst>
  <dgm:cxnLst>
    <dgm:cxn modelId="{2F68AC01-57E1-41F2-976E-93C7857AC7A5}" srcId="{766EC305-084F-4716-AECC-87D27461A2DC}" destId="{B5C9F97B-BA88-44F1-9D4F-6418ADE8B1A3}" srcOrd="0" destOrd="0" parTransId="{0C40CAA0-0B0A-4C82-A16F-79B102DD9671}" sibTransId="{ADB13D3D-CADA-47DF-B368-4EA37D6DA5C6}"/>
    <dgm:cxn modelId="{F9FD8503-1BD4-4CF8-8803-DBCB3E9950DF}" type="presOf" srcId="{B5C9F97B-BA88-44F1-9D4F-6418ADE8B1A3}" destId="{155F1463-8FA2-4005-A43C-0DBF442BB3F0}" srcOrd="0" destOrd="0" presId="urn:microsoft.com/office/officeart/2018/2/layout/IconLabelDescriptionList"/>
    <dgm:cxn modelId="{8D50EC04-4D76-482B-BE0E-BCF7E91A8910}" type="presOf" srcId="{50C31493-F2D5-4A02-A5E1-84FFD5885163}" destId="{27F90422-CB78-4BC4-BD8B-602117BC35EF}" srcOrd="0" destOrd="1" presId="urn:microsoft.com/office/officeart/2018/2/layout/IconLabelDescriptionList"/>
    <dgm:cxn modelId="{29BE1808-025C-FC4F-B2C3-3F86BF35D67D}" srcId="{C2E449F5-7C05-3940-BA47-1EE8B47376AB}" destId="{C19F6315-F956-A24F-9E1D-7DEF1285DCB9}" srcOrd="1" destOrd="0" parTransId="{A678DCBE-CC57-864C-9024-5BA45F47681D}" sibTransId="{8128EECF-C870-6644-BC44-37FD9C1BE3D6}"/>
    <dgm:cxn modelId="{B0F61316-8724-4342-B80A-D91907D7132F}" srcId="{766EC305-084F-4716-AECC-87D27461A2DC}" destId="{6B6FE2F0-C910-4BFC-AE88-29085B3B0C5F}" srcOrd="2" destOrd="0" parTransId="{CA0005F0-B5B8-49C2-8A2C-78640F699A45}" sibTransId="{0E181B4D-F56F-490E-AEB2-0FC73932A5EB}"/>
    <dgm:cxn modelId="{8386B81A-4739-0E49-A1B6-C76016C233B9}" type="presOf" srcId="{C2E449F5-7C05-3940-BA47-1EE8B47376AB}" destId="{50CD80CC-6DB8-A240-8766-B41C257FAE04}" srcOrd="0" destOrd="0" presId="urn:microsoft.com/office/officeart/2018/2/layout/IconLabelDescriptionList"/>
    <dgm:cxn modelId="{CCEA1E29-B676-49E9-B2BF-94DA90C7A68E}" type="presOf" srcId="{211DA92B-5456-430F-8F60-34818CC7E9B0}" destId="{27F90422-CB78-4BC4-BD8B-602117BC35EF}" srcOrd="0" destOrd="2" presId="urn:microsoft.com/office/officeart/2018/2/layout/IconLabelDescriptionList"/>
    <dgm:cxn modelId="{6C18CC2B-E2B6-44EB-A3E7-7F4B51696AF0}" srcId="{766EC305-084F-4716-AECC-87D27461A2DC}" destId="{BE0738FB-889E-418A-B04E-CFB3A85E37A3}" srcOrd="1" destOrd="0" parTransId="{61FC2BFD-3E18-4A91-9ACD-D6460459BB26}" sibTransId="{7B4DE23B-702A-4D76-96D6-33FCE208FDFE}"/>
    <dgm:cxn modelId="{9E59C336-794F-4A0A-80EB-5DC51C3462CB}" srcId="{77966140-F502-4CB9-9D56-222F304458E2}" destId="{50C31493-F2D5-4A02-A5E1-84FFD5885163}" srcOrd="1" destOrd="0" parTransId="{D79E1745-4B03-426F-8EAC-D4ABEAB8B699}" sibTransId="{D4E01D49-3F2E-43F5-AA32-D61FFA29AD31}"/>
    <dgm:cxn modelId="{C9B08C4C-4F25-4807-9F71-3B735119352E}" type="presOf" srcId="{BE0738FB-889E-418A-B04E-CFB3A85E37A3}" destId="{155F1463-8FA2-4005-A43C-0DBF442BB3F0}" srcOrd="0" destOrd="1" presId="urn:microsoft.com/office/officeart/2018/2/layout/IconLabelDescriptionList"/>
    <dgm:cxn modelId="{16B7E159-8502-43CF-B05D-6A1029FBCE21}" srcId="{41357195-E573-4649-8554-634F9A679D19}" destId="{766EC305-084F-4716-AECC-87D27461A2DC}" srcOrd="1" destOrd="0" parTransId="{9A880483-0977-41DC-B4F8-513F8B00213C}" sibTransId="{B1CB0682-5226-4174-AAB9-37F6C66F33E2}"/>
    <dgm:cxn modelId="{0FEB5870-A645-8E48-877C-D4A6EC53A76E}" srcId="{C2E449F5-7C05-3940-BA47-1EE8B47376AB}" destId="{6050C507-4193-C741-A500-AC8D43016E80}" srcOrd="0" destOrd="0" parTransId="{CCBE9251-FAD3-874C-AA11-9EB2E6CC683A}" sibTransId="{9E77F35C-489C-FF41-B560-E2EEA3850A47}"/>
    <dgm:cxn modelId="{04C61786-303E-409F-BF0B-BC2FF24AE522}" srcId="{77966140-F502-4CB9-9D56-222F304458E2}" destId="{46024D3B-0654-40AF-84AE-D866021FEF16}" srcOrd="0" destOrd="0" parTransId="{A36631B8-1441-47C0-8308-A0F1A107026B}" sibTransId="{F43F5492-BA7E-4FB4-A022-EB94E9B9A1DD}"/>
    <dgm:cxn modelId="{D8D2759D-D8F5-4198-94D4-DED26B9857AF}" type="presOf" srcId="{766EC305-084F-4716-AECC-87D27461A2DC}" destId="{97F25DED-D774-40FB-BDFE-943A37B73DBA}" srcOrd="0" destOrd="0" presId="urn:microsoft.com/office/officeart/2018/2/layout/IconLabelDescriptionList"/>
    <dgm:cxn modelId="{814546A8-9A65-4596-9841-8C9EDDABD2FC}" srcId="{41357195-E573-4649-8554-634F9A679D19}" destId="{77966140-F502-4CB9-9D56-222F304458E2}" srcOrd="0" destOrd="0" parTransId="{464094E1-DD90-4F75-89EC-CF459DF268A8}" sibTransId="{BE8B3784-DBA8-409D-AA35-6D9F0DA066E2}"/>
    <dgm:cxn modelId="{E5665EB1-E120-8E4A-B67F-E42B009A8DC5}" type="presOf" srcId="{6050C507-4193-C741-A500-AC8D43016E80}" destId="{093F2C72-C597-3A4D-A5E9-83425D46272A}" srcOrd="0" destOrd="0" presId="urn:microsoft.com/office/officeart/2018/2/layout/IconLabelDescriptionList"/>
    <dgm:cxn modelId="{D07D41B3-23A1-9B43-8298-C77B93162F8D}" srcId="{41357195-E573-4649-8554-634F9A679D19}" destId="{C2E449F5-7C05-3940-BA47-1EE8B47376AB}" srcOrd="2" destOrd="0" parTransId="{A2ECCF95-DB63-3741-B4C1-81B33769FEBE}" sibTransId="{B5183187-8C96-0843-83AB-1FD65913FE9A}"/>
    <dgm:cxn modelId="{93E60BB6-90EF-464C-B986-A194B913B532}" type="presOf" srcId="{77966140-F502-4CB9-9D56-222F304458E2}" destId="{0DE9CDAE-8A75-484A-A790-C4F4736690A0}" srcOrd="0" destOrd="0" presId="urn:microsoft.com/office/officeart/2018/2/layout/IconLabelDescriptionList"/>
    <dgm:cxn modelId="{F83317BC-67C6-427F-9F1B-DB3BCBA61A82}" type="presOf" srcId="{6B6FE2F0-C910-4BFC-AE88-29085B3B0C5F}" destId="{155F1463-8FA2-4005-A43C-0DBF442BB3F0}" srcOrd="0" destOrd="2" presId="urn:microsoft.com/office/officeart/2018/2/layout/IconLabelDescriptionList"/>
    <dgm:cxn modelId="{F9163ACE-1271-452B-B37F-C13E7270B122}" srcId="{77966140-F502-4CB9-9D56-222F304458E2}" destId="{211DA92B-5456-430F-8F60-34818CC7E9B0}" srcOrd="2" destOrd="0" parTransId="{1AEE346A-7774-4127-9B69-4DB25C9CE678}" sibTransId="{6A59AEB1-8914-4EFC-BF6F-B81FD11E57F6}"/>
    <dgm:cxn modelId="{7524EAE2-F94C-E847-835E-A550108E8B0D}" type="presOf" srcId="{C19F6315-F956-A24F-9E1D-7DEF1285DCB9}" destId="{093F2C72-C597-3A4D-A5E9-83425D46272A}" srcOrd="0" destOrd="1" presId="urn:microsoft.com/office/officeart/2018/2/layout/IconLabelDescriptionList"/>
    <dgm:cxn modelId="{342D03F5-D44F-4B4E-A394-7E8FE22B7DE4}" type="presOf" srcId="{46024D3B-0654-40AF-84AE-D866021FEF16}" destId="{27F90422-CB78-4BC4-BD8B-602117BC35EF}" srcOrd="0" destOrd="0" presId="urn:microsoft.com/office/officeart/2018/2/layout/IconLabelDescriptionList"/>
    <dgm:cxn modelId="{22E3C7FF-4D23-4A41-A301-6FC5E0892E43}" type="presOf" srcId="{41357195-E573-4649-8554-634F9A679D19}" destId="{54778A60-53D9-465F-9209-1DE34DC02AFC}" srcOrd="0" destOrd="0" presId="urn:microsoft.com/office/officeart/2018/2/layout/IconLabelDescriptionList"/>
    <dgm:cxn modelId="{85C2957D-53B7-4656-8C68-6871809BDD23}" type="presParOf" srcId="{54778A60-53D9-465F-9209-1DE34DC02AFC}" destId="{69B221D2-2763-4973-8944-E3E676C5BC0F}" srcOrd="0" destOrd="0" presId="urn:microsoft.com/office/officeart/2018/2/layout/IconLabelDescriptionList"/>
    <dgm:cxn modelId="{3B9A8BAD-4A13-40D8-8F4A-95A6B8CD1ED0}" type="presParOf" srcId="{69B221D2-2763-4973-8944-E3E676C5BC0F}" destId="{4DE23A71-BC20-4DCC-BFA2-82D1920C3C37}" srcOrd="0" destOrd="0" presId="urn:microsoft.com/office/officeart/2018/2/layout/IconLabelDescriptionList"/>
    <dgm:cxn modelId="{4CFE48B0-D16B-474B-A64D-EB68987CDDBA}" type="presParOf" srcId="{69B221D2-2763-4973-8944-E3E676C5BC0F}" destId="{D5808E28-703E-44A2-A180-B1D59E474EE8}" srcOrd="1" destOrd="0" presId="urn:microsoft.com/office/officeart/2018/2/layout/IconLabelDescriptionList"/>
    <dgm:cxn modelId="{7BAC4403-CC28-41C4-BFC9-B129EBBC669D}" type="presParOf" srcId="{69B221D2-2763-4973-8944-E3E676C5BC0F}" destId="{0DE9CDAE-8A75-484A-A790-C4F4736690A0}" srcOrd="2" destOrd="0" presId="urn:microsoft.com/office/officeart/2018/2/layout/IconLabelDescriptionList"/>
    <dgm:cxn modelId="{7FD656F8-2220-4ECA-B5C4-A05746DF593D}" type="presParOf" srcId="{69B221D2-2763-4973-8944-E3E676C5BC0F}" destId="{8F17320F-BFA4-4DB4-A723-520FFFE6F815}" srcOrd="3" destOrd="0" presId="urn:microsoft.com/office/officeart/2018/2/layout/IconLabelDescriptionList"/>
    <dgm:cxn modelId="{6452A2D3-4311-4DA3-896A-09D8E7214B59}" type="presParOf" srcId="{69B221D2-2763-4973-8944-E3E676C5BC0F}" destId="{27F90422-CB78-4BC4-BD8B-602117BC35EF}" srcOrd="4" destOrd="0" presId="urn:microsoft.com/office/officeart/2018/2/layout/IconLabelDescriptionList"/>
    <dgm:cxn modelId="{D6683455-7236-4157-BFB5-4752256B95CA}" type="presParOf" srcId="{54778A60-53D9-465F-9209-1DE34DC02AFC}" destId="{3A285311-612A-462D-BCDF-6A0C1BD5AC70}" srcOrd="1" destOrd="0" presId="urn:microsoft.com/office/officeart/2018/2/layout/IconLabelDescriptionList"/>
    <dgm:cxn modelId="{E66DD205-3C45-4C10-A286-FF126BE5B8D3}" type="presParOf" srcId="{54778A60-53D9-465F-9209-1DE34DC02AFC}" destId="{860F9F3B-1803-4BA6-A348-CAB7433A0566}" srcOrd="2" destOrd="0" presId="urn:microsoft.com/office/officeart/2018/2/layout/IconLabelDescriptionList"/>
    <dgm:cxn modelId="{AC89FAE2-3D88-486F-ADEA-2470B2A10E46}" type="presParOf" srcId="{860F9F3B-1803-4BA6-A348-CAB7433A0566}" destId="{252477F1-1E11-4EC0-86BF-F4F2A0AD79A6}" srcOrd="0" destOrd="0" presId="urn:microsoft.com/office/officeart/2018/2/layout/IconLabelDescriptionList"/>
    <dgm:cxn modelId="{1A5F829A-7EEE-42E6-A409-1A8531C6E017}" type="presParOf" srcId="{860F9F3B-1803-4BA6-A348-CAB7433A0566}" destId="{7339CCB1-31C9-46BF-90F1-CC7A6E0D501C}" srcOrd="1" destOrd="0" presId="urn:microsoft.com/office/officeart/2018/2/layout/IconLabelDescriptionList"/>
    <dgm:cxn modelId="{C037F646-BFB3-405B-BD96-5E43078D0612}" type="presParOf" srcId="{860F9F3B-1803-4BA6-A348-CAB7433A0566}" destId="{97F25DED-D774-40FB-BDFE-943A37B73DBA}" srcOrd="2" destOrd="0" presId="urn:microsoft.com/office/officeart/2018/2/layout/IconLabelDescriptionList"/>
    <dgm:cxn modelId="{A6CEC928-24C8-4138-A2EF-25254E3981F0}" type="presParOf" srcId="{860F9F3B-1803-4BA6-A348-CAB7433A0566}" destId="{51EFDC52-369C-47AC-9CCB-17E6DA97B26A}" srcOrd="3" destOrd="0" presId="urn:microsoft.com/office/officeart/2018/2/layout/IconLabelDescriptionList"/>
    <dgm:cxn modelId="{3353D6CB-F835-4B89-A8E5-B83BA2E058AE}" type="presParOf" srcId="{860F9F3B-1803-4BA6-A348-CAB7433A0566}" destId="{155F1463-8FA2-4005-A43C-0DBF442BB3F0}" srcOrd="4" destOrd="0" presId="urn:microsoft.com/office/officeart/2018/2/layout/IconLabelDescriptionList"/>
    <dgm:cxn modelId="{7432F2AA-49D7-194A-89E4-F1695AC061D4}" type="presParOf" srcId="{54778A60-53D9-465F-9209-1DE34DC02AFC}" destId="{AD1DF658-F072-7346-935C-330A0872B867}" srcOrd="3" destOrd="0" presId="urn:microsoft.com/office/officeart/2018/2/layout/IconLabelDescriptionList"/>
    <dgm:cxn modelId="{05682A43-154A-2C46-AC90-35BA53EB9B05}" type="presParOf" srcId="{54778A60-53D9-465F-9209-1DE34DC02AFC}" destId="{3A0A4452-8954-2146-9D76-50D3BF46A528}" srcOrd="4" destOrd="0" presId="urn:microsoft.com/office/officeart/2018/2/layout/IconLabelDescriptionList"/>
    <dgm:cxn modelId="{1E169B3D-97D6-6742-B347-F7E1F7BFABEA}" type="presParOf" srcId="{3A0A4452-8954-2146-9D76-50D3BF46A528}" destId="{65744904-F0CA-8B43-8950-9ABDB8413B50}" srcOrd="0" destOrd="0" presId="urn:microsoft.com/office/officeart/2018/2/layout/IconLabelDescriptionList"/>
    <dgm:cxn modelId="{0F7ECF3B-A792-F84E-8823-50462DBA2987}" type="presParOf" srcId="{3A0A4452-8954-2146-9D76-50D3BF46A528}" destId="{F99E3483-AE67-E345-A421-BE8A39384320}" srcOrd="1" destOrd="0" presId="urn:microsoft.com/office/officeart/2018/2/layout/IconLabelDescriptionList"/>
    <dgm:cxn modelId="{9958C234-2D06-9F4C-A72C-98A84738ECC1}" type="presParOf" srcId="{3A0A4452-8954-2146-9D76-50D3BF46A528}" destId="{50CD80CC-6DB8-A240-8766-B41C257FAE04}" srcOrd="2" destOrd="0" presId="urn:microsoft.com/office/officeart/2018/2/layout/IconLabelDescriptionList"/>
    <dgm:cxn modelId="{4CF47B30-F5FB-684A-9FF2-807903324467}" type="presParOf" srcId="{3A0A4452-8954-2146-9D76-50D3BF46A528}" destId="{0D80659D-B7AF-D044-9BC3-71312A0D2317}" srcOrd="3" destOrd="0" presId="urn:microsoft.com/office/officeart/2018/2/layout/IconLabelDescriptionList"/>
    <dgm:cxn modelId="{40C2B648-B656-1E42-BB54-CC830452F7D0}" type="presParOf" srcId="{3A0A4452-8954-2146-9D76-50D3BF46A528}" destId="{093F2C72-C597-3A4D-A5E9-83425D4627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23A71-BC20-4DCC-BFA2-82D1920C3C37}">
      <dsp:nvSpPr>
        <dsp:cNvPr id="0" name=""/>
        <dsp:cNvSpPr/>
      </dsp:nvSpPr>
      <dsp:spPr>
        <a:xfrm>
          <a:off x="4985" y="528279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CDAE-8A75-484A-A790-C4F4736690A0}">
      <dsp:nvSpPr>
        <dsp:cNvPr id="0" name=""/>
        <dsp:cNvSpPr/>
      </dsp:nvSpPr>
      <dsp:spPr>
        <a:xfrm>
          <a:off x="4985" y="168825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/>
            <a:t>Planning</a:t>
          </a:r>
          <a:r>
            <a:rPr lang="en-US" sz="2100" kern="1200" dirty="0"/>
            <a:t> the message</a:t>
          </a:r>
        </a:p>
      </dsp:txBody>
      <dsp:txXfrm>
        <a:off x="4985" y="1688250"/>
        <a:ext cx="2999531" cy="449929"/>
      </dsp:txXfrm>
    </dsp:sp>
    <dsp:sp modelId="{27F90422-CB78-4BC4-BD8B-602117BC35EF}">
      <dsp:nvSpPr>
        <dsp:cNvPr id="0" name=""/>
        <dsp:cNvSpPr/>
      </dsp:nvSpPr>
      <dsp:spPr>
        <a:xfrm>
          <a:off x="4985" y="2189406"/>
          <a:ext cx="2999531" cy="90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Identity the purpose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the audience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for information </a:t>
          </a:r>
        </a:p>
      </dsp:txBody>
      <dsp:txXfrm>
        <a:off x="4985" y="2189406"/>
        <a:ext cx="2999531" cy="900159"/>
      </dsp:txXfrm>
    </dsp:sp>
    <dsp:sp modelId="{252477F1-1E11-4EC0-86BF-F4F2A0AD79A6}">
      <dsp:nvSpPr>
        <dsp:cNvPr id="0" name=""/>
        <dsp:cNvSpPr/>
      </dsp:nvSpPr>
      <dsp:spPr>
        <a:xfrm>
          <a:off x="3529434" y="528279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5DED-D774-40FB-BDFE-943A37B73DBA}">
      <dsp:nvSpPr>
        <dsp:cNvPr id="0" name=""/>
        <dsp:cNvSpPr/>
      </dsp:nvSpPr>
      <dsp:spPr>
        <a:xfrm>
          <a:off x="3529434" y="168825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/>
            <a:t>Writing</a:t>
          </a:r>
          <a:r>
            <a:rPr lang="en-US" sz="2100" kern="1200" dirty="0"/>
            <a:t> the message</a:t>
          </a:r>
        </a:p>
      </dsp:txBody>
      <dsp:txXfrm>
        <a:off x="3529434" y="1688250"/>
        <a:ext cx="2999531" cy="449929"/>
      </dsp:txXfrm>
    </dsp:sp>
    <dsp:sp modelId="{155F1463-8FA2-4005-A43C-0DBF442BB3F0}">
      <dsp:nvSpPr>
        <dsp:cNvPr id="0" name=""/>
        <dsp:cNvSpPr/>
      </dsp:nvSpPr>
      <dsp:spPr>
        <a:xfrm>
          <a:off x="3529434" y="2189406"/>
          <a:ext cx="2999531" cy="90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Middle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Closing</a:t>
          </a:r>
        </a:p>
      </dsp:txBody>
      <dsp:txXfrm>
        <a:off x="3529434" y="2189406"/>
        <a:ext cx="2999531" cy="900159"/>
      </dsp:txXfrm>
    </dsp:sp>
    <dsp:sp modelId="{65744904-F0CA-8B43-8950-9ABDB8413B50}">
      <dsp:nvSpPr>
        <dsp:cNvPr id="0" name=""/>
        <dsp:cNvSpPr/>
      </dsp:nvSpPr>
      <dsp:spPr>
        <a:xfrm>
          <a:off x="7053883" y="528279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D80CC-6DB8-A240-8766-B41C257FAE04}">
      <dsp:nvSpPr>
        <dsp:cNvPr id="0" name=""/>
        <dsp:cNvSpPr/>
      </dsp:nvSpPr>
      <dsp:spPr>
        <a:xfrm>
          <a:off x="7053883" y="168825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Letter Structure</a:t>
          </a:r>
        </a:p>
      </dsp:txBody>
      <dsp:txXfrm>
        <a:off x="7053883" y="1688250"/>
        <a:ext cx="2999531" cy="449929"/>
      </dsp:txXfrm>
    </dsp:sp>
    <dsp:sp modelId="{093F2C72-C597-3A4D-A5E9-83425D46272A}">
      <dsp:nvSpPr>
        <dsp:cNvPr id="0" name=""/>
        <dsp:cNvSpPr/>
      </dsp:nvSpPr>
      <dsp:spPr>
        <a:xfrm>
          <a:off x="7053883" y="2189406"/>
          <a:ext cx="2999531" cy="90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Layout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Format</a:t>
          </a:r>
        </a:p>
      </dsp:txBody>
      <dsp:txXfrm>
        <a:off x="7053883" y="2189406"/>
        <a:ext cx="2999531" cy="900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1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5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0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D725-D452-7342-848A-7134B7DC4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BUS S103</a:t>
            </a:r>
            <a:br>
              <a:rPr lang="en-US" cap="none" dirty="0"/>
            </a:br>
            <a:r>
              <a:rPr lang="en-US" cap="none" dirty="0"/>
              <a:t>Oral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5F71-4794-E948-8688-0C6FAB757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S12363662 Chong Wing Wong</a:t>
            </a:r>
          </a:p>
          <a:p>
            <a:endParaRPr lang="en-US" dirty="0"/>
          </a:p>
          <a:p>
            <a:r>
              <a:rPr lang="en-US" dirty="0"/>
              <a:t>Thanks for giving me this opportunity to present my assignment.</a:t>
            </a:r>
          </a:p>
        </p:txBody>
      </p:sp>
    </p:spTree>
    <p:extLst>
      <p:ext uri="{BB962C8B-B14F-4D97-AF65-F5344CB8AC3E}">
        <p14:creationId xmlns:p14="http://schemas.microsoft.com/office/powerpoint/2010/main" val="187920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Closing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Action item, to approve the budget of HK$500,000</a:t>
            </a:r>
          </a:p>
          <a:p>
            <a:r>
              <a:rPr lang="en-GB" dirty="0"/>
              <a:t>Provide a deadline.</a:t>
            </a:r>
          </a:p>
          <a:p>
            <a:r>
              <a:rPr lang="en-GB" dirty="0"/>
              <a:t>Provide addition contact method.</a:t>
            </a:r>
          </a:p>
        </p:txBody>
      </p:sp>
    </p:spTree>
    <p:extLst>
      <p:ext uri="{BB962C8B-B14F-4D97-AF65-F5344CB8AC3E}">
        <p14:creationId xmlns:p14="http://schemas.microsoft.com/office/powerpoint/2010/main" val="8736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0E4D-27EC-DB47-B242-FE403143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906B-3FA8-B148-BEEA-990EAFE4D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Return address</a:t>
            </a:r>
          </a:p>
          <a:p>
            <a:pPr lvl="1"/>
            <a:r>
              <a:rPr lang="en-GB" dirty="0"/>
              <a:t>Organization’s name &amp; address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Attention line</a:t>
            </a:r>
          </a:p>
          <a:p>
            <a:pPr lvl="1"/>
            <a:r>
              <a:rPr lang="en-GB" dirty="0"/>
              <a:t>Full name &amp; Job title of the receiver</a:t>
            </a:r>
          </a:p>
          <a:p>
            <a:pPr lvl="1"/>
            <a:r>
              <a:rPr lang="en-GB" dirty="0"/>
              <a:t>Receiver’s organization name &amp; address</a:t>
            </a:r>
          </a:p>
          <a:p>
            <a:r>
              <a:rPr lang="en-GB" dirty="0"/>
              <a:t>Salutation</a:t>
            </a:r>
          </a:p>
          <a:p>
            <a:r>
              <a:rPr lang="en-GB" dirty="0"/>
              <a:t>Subject line</a:t>
            </a:r>
          </a:p>
          <a:p>
            <a:r>
              <a:rPr lang="en-GB" dirty="0"/>
              <a:t>Content</a:t>
            </a:r>
          </a:p>
          <a:p>
            <a:pPr lvl="1"/>
            <a:r>
              <a:rPr lang="en-GB" dirty="0"/>
              <a:t>Opening</a:t>
            </a:r>
          </a:p>
          <a:p>
            <a:pPr lvl="1"/>
            <a:r>
              <a:rPr lang="en-GB" dirty="0"/>
              <a:t>Middle</a:t>
            </a:r>
          </a:p>
          <a:p>
            <a:pPr lvl="1"/>
            <a:r>
              <a:rPr lang="en-GB" dirty="0"/>
              <a:t>Closing</a:t>
            </a:r>
          </a:p>
          <a:p>
            <a:r>
              <a:rPr lang="en-GB" dirty="0"/>
              <a:t>Complimentary close</a:t>
            </a:r>
          </a:p>
          <a:p>
            <a:r>
              <a:rPr lang="en-GB" dirty="0"/>
              <a:t>Signature</a:t>
            </a:r>
          </a:p>
          <a:p>
            <a:r>
              <a:rPr lang="en-GB" dirty="0"/>
              <a:t>Identification line</a:t>
            </a:r>
          </a:p>
        </p:txBody>
      </p:sp>
    </p:spTree>
    <p:extLst>
      <p:ext uri="{BB962C8B-B14F-4D97-AF65-F5344CB8AC3E}">
        <p14:creationId xmlns:p14="http://schemas.microsoft.com/office/powerpoint/2010/main" val="22731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Full block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Mixed punctuation</a:t>
            </a:r>
          </a:p>
        </p:txBody>
      </p:sp>
      <p:pic>
        <p:nvPicPr>
          <p:cNvPr id="13" name="Picture 12" descr="Full block">
            <a:extLst>
              <a:ext uri="{FF2B5EF4-FFF2-40B4-BE49-F238E27FC236}">
                <a16:creationId xmlns:a16="http://schemas.microsoft.com/office/drawing/2014/main" id="{C7D7FFA0-7558-824D-90E8-D72EB4A02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2418" y="1285765"/>
            <a:ext cx="1638955" cy="2104273"/>
          </a:xfrm>
          <a:prstGeom prst="rect">
            <a:avLst/>
          </a:prstGeom>
        </p:spPr>
      </p:pic>
      <p:pic>
        <p:nvPicPr>
          <p:cNvPr id="5" name="Picture 4" descr="Mixed punctuation">
            <a:extLst>
              <a:ext uri="{FF2B5EF4-FFF2-40B4-BE49-F238E27FC236}">
                <a16:creationId xmlns:a16="http://schemas.microsoft.com/office/drawing/2014/main" id="{717823B7-F167-654B-A637-AF3A4B02B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418" y="3894667"/>
            <a:ext cx="3390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Thanks again for giving me this opportunity to learn effective communication skills </a:t>
            </a:r>
            <a:r>
              <a:rPr lang="en-GB"/>
              <a:t>in English.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71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cap="none" dirty="0"/>
              <a:t>A request for approval letter to</a:t>
            </a:r>
            <a:r>
              <a:rPr lang="en-GB" cap="none" dirty="0"/>
              <a:t> chair of the board of directors</a:t>
            </a:r>
            <a:endParaRPr lang="en-US" cap="non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 descr="3 sections of the presentation.">
            <a:extLst>
              <a:ext uri="{FF2B5EF4-FFF2-40B4-BE49-F238E27FC236}">
                <a16:creationId xmlns:a16="http://schemas.microsoft.com/office/drawing/2014/main" id="{1013ABF1-18BC-465C-97AE-5DD44D653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13337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604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DF1E-8F15-7F42-B528-4CC99D73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</a:t>
            </a:r>
            <a:r>
              <a:rPr lang="en-US" dirty="0"/>
              <a:t> the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4B7-FAD0-3B4E-8F57-875C271E3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Identity the purpose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🎯 Desired audience response</a:t>
            </a:r>
          </a:p>
          <a:p>
            <a:pPr lvl="1"/>
            <a:r>
              <a:rPr lang="en-GB" dirty="0"/>
              <a:t>Approve budget amounting HK$500,000 for this project.</a:t>
            </a:r>
          </a:p>
          <a:p>
            <a:r>
              <a:rPr lang="en-GB" dirty="0"/>
              <a:t>✉️ Communication channel</a:t>
            </a:r>
          </a:p>
          <a:p>
            <a:pPr lvl="1"/>
            <a:r>
              <a:rPr lang="en-GB" dirty="0"/>
              <a:t>A formal Business Letter make the request official and can be documented as evidence later down the line.</a:t>
            </a:r>
          </a:p>
          <a:p>
            <a:r>
              <a:rPr lang="en-GB" dirty="0"/>
              <a:t>📅 Accomplishment date</a:t>
            </a:r>
          </a:p>
          <a:p>
            <a:pPr lvl="1"/>
            <a:r>
              <a:rPr lang="en-GB" dirty="0"/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7564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Analyze the audience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 fontScale="92500" lnSpcReduction="20000"/>
          </a:bodyPr>
          <a:lstStyle/>
          <a:p>
            <a:r>
              <a:rPr lang="en-GB" dirty="0"/>
              <a:t>Sender</a:t>
            </a:r>
          </a:p>
          <a:p>
            <a:pPr lvl="1"/>
            <a:r>
              <a:rPr lang="en-GB" dirty="0"/>
              <a:t>Rebecca Lee, the Marketing Director of Modern Furniture Company</a:t>
            </a:r>
          </a:p>
          <a:p>
            <a:r>
              <a:rPr lang="en-GB" dirty="0"/>
              <a:t>Primary audience</a:t>
            </a:r>
          </a:p>
          <a:p>
            <a:pPr lvl="1"/>
            <a:r>
              <a:rPr lang="en-GB" dirty="0"/>
              <a:t>Gordon Yu, the Chair of the Board of Directors of the Modern Furniture Company.</a:t>
            </a:r>
          </a:p>
          <a:p>
            <a:r>
              <a:rPr lang="en-GB" dirty="0"/>
              <a:t>Initial audience</a:t>
            </a:r>
          </a:p>
          <a:p>
            <a:pPr lvl="1"/>
            <a:r>
              <a:rPr lang="en-GB" dirty="0"/>
              <a:t>Secretary of Gordon Yu.</a:t>
            </a:r>
          </a:p>
          <a:p>
            <a:r>
              <a:rPr lang="en-GB" dirty="0"/>
              <a:t>Secondary audience</a:t>
            </a:r>
          </a:p>
          <a:p>
            <a:pPr lvl="1"/>
            <a:r>
              <a:rPr lang="en-GB" dirty="0"/>
              <a:t>Other directors of the Modern Furniture Company.</a:t>
            </a:r>
          </a:p>
          <a:p>
            <a:r>
              <a:rPr lang="en-GB" dirty="0"/>
              <a:t>Watchdog</a:t>
            </a:r>
          </a:p>
          <a:p>
            <a:pPr lvl="1"/>
            <a:r>
              <a:rPr lang="en-GB" dirty="0"/>
              <a:t>ADD Research Consultancy</a:t>
            </a:r>
          </a:p>
          <a:p>
            <a:pPr marL="0" indent="0">
              <a:buNone/>
            </a:pPr>
            <a:r>
              <a:rPr lang="en-GB" dirty="0"/>
              <a:t>Gordon is a senior management and we are seeking for his approval of the project. </a:t>
            </a:r>
          </a:p>
          <a:p>
            <a:pPr marL="0" indent="0">
              <a:buNone/>
            </a:pPr>
            <a:r>
              <a:rPr lang="en-GB" dirty="0"/>
              <a:t>Use a positive attribute and a formal tone for this letter. </a:t>
            </a:r>
          </a:p>
          <a:p>
            <a:pPr marL="0" indent="0">
              <a:buNone/>
            </a:pPr>
            <a:r>
              <a:rPr lang="en-GB" dirty="0"/>
              <a:t>Pinpoint the project revenue.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1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Research for the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ADD Research Consultancy is a famous market research company</a:t>
            </a:r>
          </a:p>
          <a:p>
            <a:r>
              <a:rPr lang="en-GB" dirty="0"/>
              <a:t>ADD Research Consultancy advise that a new advertising slogan and some online promotional campaigns on social media will increase the sales volume by 30%.</a:t>
            </a:r>
          </a:p>
          <a:p>
            <a:r>
              <a:rPr lang="en-US" dirty="0"/>
              <a:t>An advertisement survey found that 68% companies will increase their social media advertising.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1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4893-3C9C-2D49-8642-108910D3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</a:t>
            </a:r>
            <a:r>
              <a:rPr lang="en-US" dirty="0"/>
              <a:t> the message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E80C-BE2F-A04F-934B-A668D959B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Opening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Self introduction.</a:t>
            </a:r>
          </a:p>
          <a:p>
            <a:r>
              <a:rPr lang="en-GB" dirty="0"/>
              <a:t>State exactly what sender is seeking approval for.</a:t>
            </a:r>
          </a:p>
          <a:p>
            <a:pPr lvl="1"/>
            <a:r>
              <a:rPr lang="en-GB" dirty="0"/>
              <a:t>New advertising slogan</a:t>
            </a:r>
          </a:p>
          <a:p>
            <a:pPr lvl="1"/>
            <a:r>
              <a:rPr lang="en-GB" dirty="0"/>
              <a:t>Social media campaign</a:t>
            </a:r>
          </a:p>
          <a:p>
            <a:r>
              <a:rPr lang="en-GB" dirty="0"/>
              <a:t>And the outcome</a:t>
            </a:r>
          </a:p>
          <a:p>
            <a:pPr lvl="1"/>
            <a:r>
              <a:rPr lang="en-GB" dirty="0"/>
              <a:t>At least 30% increase of sales volume</a:t>
            </a:r>
          </a:p>
        </p:txBody>
      </p:sp>
    </p:spTree>
    <p:extLst>
      <p:ext uri="{BB962C8B-B14F-4D97-AF65-F5344CB8AC3E}">
        <p14:creationId xmlns:p14="http://schemas.microsoft.com/office/powerpoint/2010/main" val="420733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Middle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Provide the details</a:t>
            </a:r>
          </a:p>
          <a:p>
            <a:pPr lvl="1"/>
            <a:r>
              <a:rPr lang="en-GB" dirty="0"/>
              <a:t>What is the new slogan</a:t>
            </a:r>
          </a:p>
          <a:p>
            <a:pPr lvl="1"/>
            <a:r>
              <a:rPr lang="en-GB" dirty="0"/>
              <a:t>Christmas social media campaign</a:t>
            </a:r>
          </a:p>
          <a:p>
            <a:r>
              <a:rPr lang="en-GB" dirty="0"/>
              <a:t>Mention that we are partner with ADD Research Consultancy</a:t>
            </a:r>
            <a:r>
              <a:rPr lang="en-GB"/>
              <a:t>, a famous </a:t>
            </a:r>
            <a:r>
              <a:rPr lang="en-GB" dirty="0"/>
              <a:t>market research company.</a:t>
            </a:r>
          </a:p>
          <a:p>
            <a:r>
              <a:rPr lang="en-GB" dirty="0"/>
              <a:t>Emphasize how well the new project fits the new remote work situation.</a:t>
            </a:r>
          </a:p>
          <a:p>
            <a:r>
              <a:rPr lang="en-GB" dirty="0"/>
              <a:t>Emphasize the innovative aspects of the new project.</a:t>
            </a:r>
          </a:p>
          <a:p>
            <a:r>
              <a:rPr lang="en-GB" dirty="0"/>
              <a:t>Provide survey result to suggest that we must act fast or competitors may get ahead of the competition.</a:t>
            </a:r>
          </a:p>
        </p:txBody>
      </p:sp>
    </p:spTree>
    <p:extLst>
      <p:ext uri="{BB962C8B-B14F-4D97-AF65-F5344CB8AC3E}">
        <p14:creationId xmlns:p14="http://schemas.microsoft.com/office/powerpoint/2010/main" val="25049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{7762726D-3023-3243-AFD7-596FF21B698A}tf10001070_mac</Template>
  <TotalTime>1705</TotalTime>
  <Words>423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BUS S103 Oral Presentation</vt:lpstr>
      <vt:lpstr>A request for approval letter to chair of the board of directors</vt:lpstr>
      <vt:lpstr>Planning the message </vt:lpstr>
      <vt:lpstr>Identity the purpose</vt:lpstr>
      <vt:lpstr>Analyze the audience</vt:lpstr>
      <vt:lpstr>Research for the information</vt:lpstr>
      <vt:lpstr>Writing the message</vt:lpstr>
      <vt:lpstr>Opening</vt:lpstr>
      <vt:lpstr>Middle</vt:lpstr>
      <vt:lpstr>Closing</vt:lpstr>
      <vt:lpstr>Letter Structure</vt:lpstr>
      <vt:lpstr>Layout</vt:lpstr>
      <vt:lpstr>Format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S103 Oral Presentation</dc:title>
  <dc:creator>Steven Chong</dc:creator>
  <cp:lastModifiedBy>Steven Chong</cp:lastModifiedBy>
  <cp:revision>93</cp:revision>
  <dcterms:created xsi:type="dcterms:W3CDTF">2021-12-16T15:08:34Z</dcterms:created>
  <dcterms:modified xsi:type="dcterms:W3CDTF">2021-12-18T00:49:51Z</dcterms:modified>
</cp:coreProperties>
</file>