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00"/>
    <a:srgbClr val="1C5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90" d="100"/>
          <a:sy n="90" d="100"/>
        </p:scale>
        <p:origin x="131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93D03-2E58-4ECB-83CD-730BB7694B9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079E0-786D-4E59-9CAC-06840116A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0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Non-profit-organisation,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non-</a:t>
            </a:r>
            <a:r>
              <a:rPr lang="de-DE" dirty="0" err="1"/>
              <a:t>academia</a:t>
            </a:r>
            <a:r>
              <a:rPr lang="de-DE" dirty="0"/>
              <a:t> </a:t>
            </a:r>
            <a:r>
              <a:rPr lang="de-DE" dirty="0" err="1"/>
              <a:t>families</a:t>
            </a:r>
            <a:r>
              <a:rPr lang="de-DE" dirty="0"/>
              <a:t>;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educational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86B9-5AC6-44B7-8334-24339D015DD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89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A0811-F5C7-4BB6-8A0B-603C72CC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550E9B-639B-47C6-9419-5C840E88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96672-11C1-4F0A-A2AE-B3F0B610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EA750-27EF-41C7-8FCC-4316AE3F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B3106-0BF3-4DD2-BC45-1EFD93CE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7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AC821-4B0D-4EC2-98B1-6A29F550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837E0C-48FC-406B-A576-A3E916E22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A96F56-4F5A-43FE-B750-8E03D69A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F9EA9-CF91-42FB-A85B-6B4DAB4B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C53F4-349F-458F-B404-703E13A5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9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5E5088-86F3-4968-AE1F-5243DC4A0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33C7B-96A9-4B34-9FB4-95824F8BA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458D9-D40E-4B3C-9DD6-4199C450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8BFF6-55E4-4642-AA7B-D4EDBA7B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79A87-E13B-4302-90D0-4815EFCB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D4158-CE29-49B5-83C1-51799C81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29B0B-9F70-4AE5-ABCA-7ED8BE93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2282F7-7478-4D2B-B812-2B76A360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E4760-7FDC-4DE4-8ED0-1DE2B1F7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1E9CC-4F5F-41EB-AE02-82755997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09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A4EDD-E4DE-426A-86F4-07C9B5DD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8CCC57-6E41-487C-8313-D0E16E96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49924-6EB0-4343-A0AB-A5CE7266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97809-51AE-4E7F-8765-DF98C82F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52AA3-3CF9-4620-AA2C-3E6AFE70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5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33ABD-9A6C-4794-A0DD-D0880833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8DE1D-DBDB-4A13-859D-EC2DDA235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63691D-235E-4310-8C31-E546F8D8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81BE9F-5650-4681-A4AB-2BE579CF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B7A194-D2F1-46D8-936C-90A4B585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46B627-BA59-4E27-866E-25B3CD97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5B164-E877-4A9C-9F2D-2B745A28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E74AA-03FB-4F16-98F5-9360FB1A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63A9AE-6FAA-459D-B481-44A9BDCE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B4784-5FE6-443B-9A5F-60489C3F5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CC82DA-5086-4BD1-82C5-767BC19E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BCA4F1-D2D4-442A-BD9A-B775A04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0D40CA-E79F-41FC-AE18-BA8D1440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4CC6E9-1436-4339-A91D-C38D7FC5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88DBB-FB7C-453E-80C4-7299057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0586F7-AEFE-4F1E-8759-89E088F2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B5B281-43F1-47AF-B543-6E42EB6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01FD-C9D7-4ED2-9A3F-AD3B7BB2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81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BFF434-A949-4414-A16D-54226C6F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A1DA52-C07B-4221-80A1-B0D90BCF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4260D4-3434-4036-BA9B-40E1D9DF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39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EDEE3-ABD3-4D89-BB8D-38FA6F3A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D776B-B162-4EE5-9A1C-02D2ADD7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DA2D43-0EC4-46D1-B926-103AA3062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FD8671-776A-4374-A76E-5CCF7DE3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CBF51D-4385-4D34-BA52-D7183ED3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390655-CEB9-4694-9D1F-72A3A06F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35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32A56-EA60-4C84-948C-E78749DD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909472-A4D5-4F85-BC98-CFCE8792D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54C8B-87EF-4B68-B58C-7342B1A84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ACEA20-885C-41FF-8DC9-A60FF372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96D548-BE16-4F1D-A3B9-6E4A4B62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EEBB6-6171-47AF-B15C-F26D23A1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4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A2C9E5-38F5-4DF1-B5A7-2910CE48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525E63-A564-4652-866A-1D8651D7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519E9-92FA-4089-9489-4A7C4DCE8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7D2F-9ACA-4B7F-8D00-EA50478A0EAA}" type="datetimeFigureOut">
              <a:rPr lang="de-DE" smtClean="0"/>
              <a:t>19.04.21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02DDAF-FB22-4449-9592-A6FFE101B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6A89A-F820-469E-8599-0807A75C5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8D30-02AE-4652-94A5-91C42EE25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9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59CF0F1-98DA-4E0C-BDA3-938D5CC8D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8"/>
          <a:stretch/>
        </p:blipFill>
        <p:spPr>
          <a:xfrm>
            <a:off x="3695551" y="1783478"/>
            <a:ext cx="5051020" cy="773647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C95BCF3-7306-44A5-AC66-FED6C930E176}"/>
              </a:ext>
            </a:extLst>
          </p:cNvPr>
          <p:cNvCxnSpPr>
            <a:cxnSpLocks/>
          </p:cNvCxnSpPr>
          <p:nvPr/>
        </p:nvCxnSpPr>
        <p:spPr>
          <a:xfrm flipV="1">
            <a:off x="1185865" y="1658295"/>
            <a:ext cx="0" cy="4032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989EFDA-4DAD-4187-BEF8-C2D65B3534EE}"/>
              </a:ext>
            </a:extLst>
          </p:cNvPr>
          <p:cNvSpPr txBox="1"/>
          <p:nvPr/>
        </p:nvSpPr>
        <p:spPr>
          <a:xfrm>
            <a:off x="28580" y="1219324"/>
            <a:ext cx="231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Selbstwirksamkeit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66E2FDA-89A1-49EC-91CF-FB487DDAA1B4}"/>
              </a:ext>
            </a:extLst>
          </p:cNvPr>
          <p:cNvSpPr txBox="1"/>
          <p:nvPr/>
        </p:nvSpPr>
        <p:spPr>
          <a:xfrm>
            <a:off x="11396663" y="5446067"/>
            <a:ext cx="38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t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FF6F738-A160-4537-86D3-BC9CD9FCDA5C}"/>
              </a:ext>
            </a:extLst>
          </p:cNvPr>
          <p:cNvSpPr/>
          <p:nvPr/>
        </p:nvSpPr>
        <p:spPr>
          <a:xfrm>
            <a:off x="2317070" y="2794000"/>
            <a:ext cx="7785094" cy="798692"/>
          </a:xfrm>
          <a:prstGeom prst="roundRect">
            <a:avLst/>
          </a:prstGeom>
          <a:solidFill>
            <a:srgbClr val="1C56A6"/>
          </a:solidFill>
          <a:ln>
            <a:solidFill>
              <a:srgbClr val="1C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Workshop A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694121C-9E2C-4275-B862-8C8E42689CB7}"/>
              </a:ext>
            </a:extLst>
          </p:cNvPr>
          <p:cNvSpPr/>
          <p:nvPr/>
        </p:nvSpPr>
        <p:spPr>
          <a:xfrm>
            <a:off x="2317070" y="3883997"/>
            <a:ext cx="7785094" cy="798692"/>
          </a:xfrm>
          <a:prstGeom prst="roundRect">
            <a:avLst/>
          </a:prstGeom>
          <a:solidFill>
            <a:srgbClr val="1C56A6"/>
          </a:solidFill>
          <a:ln>
            <a:solidFill>
              <a:srgbClr val="1C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Workshop B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544322F-6B52-4EE1-9F6B-E4C3F62B0137}"/>
              </a:ext>
            </a:extLst>
          </p:cNvPr>
          <p:cNvSpPr/>
          <p:nvPr/>
        </p:nvSpPr>
        <p:spPr>
          <a:xfrm>
            <a:off x="4352252" y="4597063"/>
            <a:ext cx="3714730" cy="66832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Kontrollgruppe</a:t>
            </a:r>
            <a:endParaRPr lang="de-D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597D2DB-7867-4636-A0AC-AB5F0C3C05C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995865" y="2370356"/>
            <a:ext cx="1" cy="2643448"/>
          </a:xfrm>
          <a:prstGeom prst="straightConnector1">
            <a:avLst/>
          </a:prstGeom>
          <a:ln w="28575" cap="flat" cmpd="sng" algn="ctr">
            <a:solidFill>
              <a:srgbClr val="FFB3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B60327-E75E-4C6D-AEB7-76162BDD138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446258" y="2370356"/>
            <a:ext cx="0" cy="2690987"/>
          </a:xfrm>
          <a:prstGeom prst="straightConnector1">
            <a:avLst/>
          </a:prstGeom>
          <a:ln w="28575" cap="flat" cmpd="sng" algn="ctr">
            <a:solidFill>
              <a:srgbClr val="FFB3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7AB664C-B4A3-41DA-A286-47AFB8D9FA89}"/>
              </a:ext>
            </a:extLst>
          </p:cNvPr>
          <p:cNvSpPr txBox="1"/>
          <p:nvPr/>
        </p:nvSpPr>
        <p:spPr>
          <a:xfrm>
            <a:off x="1185865" y="1970246"/>
            <a:ext cx="1620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FFB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Messung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028E97E-CA57-4EDC-8D03-59B413192091}"/>
              </a:ext>
            </a:extLst>
          </p:cNvPr>
          <p:cNvSpPr txBox="1"/>
          <p:nvPr/>
        </p:nvSpPr>
        <p:spPr>
          <a:xfrm>
            <a:off x="9636258" y="1970246"/>
            <a:ext cx="1620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FFB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Messung</a:t>
            </a:r>
            <a:endParaRPr lang="de-DE" b="1" dirty="0">
              <a:solidFill>
                <a:srgbClr val="FFB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560F608-9293-4ADD-A38B-EE4F110A674E}"/>
              </a:ext>
            </a:extLst>
          </p:cNvPr>
          <p:cNvCxnSpPr>
            <a:cxnSpLocks/>
          </p:cNvCxnSpPr>
          <p:nvPr/>
        </p:nvCxnSpPr>
        <p:spPr>
          <a:xfrm flipV="1">
            <a:off x="1188334" y="5676900"/>
            <a:ext cx="100679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  <p:bldP spid="3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Breitbild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</dc:creator>
  <cp:lastModifiedBy>Tristan Germer</cp:lastModifiedBy>
  <cp:revision>3</cp:revision>
  <dcterms:created xsi:type="dcterms:W3CDTF">2021-04-19T16:03:33Z</dcterms:created>
  <dcterms:modified xsi:type="dcterms:W3CDTF">2021-04-19T17:41:30Z</dcterms:modified>
</cp:coreProperties>
</file>