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F7DF-DBF5-4910-A414-34AC48417B6A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politic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 </a:t>
            </a:r>
            <a:r>
              <a:rPr lang="en-US" dirty="0">
                <a:latin typeface="Arial Rounded MT Bold" panose="020F0704030504030204" pitchFamily="34" charset="0"/>
              </a:rPr>
              <a:t>- Welcome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 Stand for </a:t>
            </a:r>
            <a:r>
              <a:rPr lang="en-US" dirty="0" err="1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err="1" smtClean="0">
                <a:latin typeface="Arial Rounded MT Bold" panose="020F0704030504030204" pitchFamily="34" charset="0"/>
              </a:rPr>
              <a:t>Poiltices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	</a:t>
            </a:r>
            <a:r>
              <a:rPr lang="en-US" dirty="0" smtClean="0">
                <a:latin typeface="Arial Rounded MT Bold" panose="020F0704030504030204" pitchFamily="34" charset="0"/>
              </a:rPr>
              <a:t>The platform that any candidate chose For his </a:t>
            </a:r>
            <a:r>
              <a:rPr lang="en-US" dirty="0" err="1" smtClean="0">
                <a:latin typeface="Arial Rounded MT Bold" panose="020F0704030504030204" pitchFamily="34" charset="0"/>
              </a:rPr>
              <a:t>c</a:t>
            </a:r>
            <a:r>
              <a:rPr lang="en-US" dirty="0" err="1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err="1" smtClean="0">
                <a:latin typeface="Arial Rounded MT Bold" panose="020F0704030504030204" pitchFamily="34" charset="0"/>
              </a:rPr>
              <a:t>m</a:t>
            </a:r>
            <a:r>
              <a:rPr lang="en-US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err="1" smtClean="0">
                <a:latin typeface="Arial Rounded MT Bold" panose="020F0704030504030204" pitchFamily="34" charset="0"/>
              </a:rPr>
              <a:t>aign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Competition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Competition Advantages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4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Needs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smtClean="0">
                <a:latin typeface="Arial Rounded MT Bold" panose="020F0704030504030204" pitchFamily="34" charset="0"/>
              </a:rPr>
              <a:t>		Thanks.</a:t>
            </a:r>
          </a:p>
          <a:p>
            <a:pPr marL="0" indent="0">
              <a:buNone/>
            </a:pPr>
            <a:r>
              <a:rPr lang="en-US" sz="4400" dirty="0">
                <a:latin typeface="Arial Rounded MT Bold" panose="020F0704030504030204" pitchFamily="34" charset="0"/>
              </a:rPr>
              <a:t>	</a:t>
            </a:r>
            <a:r>
              <a:rPr lang="en-US" sz="4400" dirty="0" smtClean="0">
                <a:latin typeface="Arial Rounded MT Bold" panose="020F0704030504030204" pitchFamily="34" charset="0"/>
              </a:rPr>
              <a:t>	</a:t>
            </a:r>
            <a:r>
              <a:rPr lang="en-US" sz="4400" dirty="0" smtClean="0">
                <a:latin typeface="Arial Rounded MT Bold" panose="020F0704030504030204" pitchFamily="34" charset="0"/>
                <a:hlinkClick r:id="rId2"/>
              </a:rPr>
              <a:t>http://appolitices.com</a:t>
            </a:r>
            <a:endParaRPr lang="en-US" sz="4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2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roblem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Money:</a:t>
            </a:r>
            <a:r>
              <a:rPr lang="en-US" dirty="0" smtClean="0"/>
              <a:t>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candidate need to invest large amount of the campaign budgets for creating the campaign web site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Social</a:t>
            </a:r>
            <a:r>
              <a:rPr lang="en-US" dirty="0" smtClean="0">
                <a:latin typeface="Arial Rounded MT Bold" panose="020F0704030504030204" pitchFamily="34" charset="0"/>
                <a:ea typeface="+mj-ea"/>
                <a:cs typeface="+mj-cs"/>
              </a:rPr>
              <a:t>: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candidate need to invest time and employees to create and update all the social networks.</a:t>
            </a:r>
            <a:endParaRPr lang="en-US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Traffic</a:t>
            </a:r>
            <a:r>
              <a:rPr lang="en-US" dirty="0" smtClean="0">
                <a:latin typeface="Arial Rounded MT Bold" panose="020F0704030504030204" pitchFamily="34" charset="0"/>
                <a:ea typeface="+mj-ea"/>
                <a:cs typeface="+mj-cs"/>
              </a:rPr>
              <a:t>: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bring traffic to my site, and keep them to read my </a:t>
            </a:r>
            <a:r>
              <a:rPr lang="en-US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campaign martials. 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Solution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</a:t>
            </a: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 Web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  <a:ea typeface="+mj-ea"/>
                <a:cs typeface="+mj-cs"/>
              </a:rPr>
              <a:t>latform </a:t>
            </a:r>
            <a:r>
              <a:rPr lang="en-US" dirty="0" smtClean="0"/>
              <a:t>where any candidate in the democratic world can lunch his campaign web site and more… it’s free it’s social and it’s come with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 Team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Eyal Ben David: 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Nati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latin typeface="Arial Rounded MT Bold" panose="020F0704030504030204" pitchFamily="34" charset="0"/>
              </a:rPr>
              <a:t>ri: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Vladimir Tkach: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Market Validation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Market Size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Product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Business Model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9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Market </a:t>
            </a: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latin typeface="Arial Rounded MT Bold" panose="020F0704030504030204" pitchFamily="34" charset="0"/>
              </a:rPr>
              <a:t>doption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6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118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 - Welcome</vt:lpstr>
      <vt:lpstr>Problem</vt:lpstr>
      <vt:lpstr>Solution</vt:lpstr>
      <vt:lpstr>AP Team</vt:lpstr>
      <vt:lpstr>Market Validation</vt:lpstr>
      <vt:lpstr>Market Size</vt:lpstr>
      <vt:lpstr>Product</vt:lpstr>
      <vt:lpstr>Business Model</vt:lpstr>
      <vt:lpstr>Market Adoption</vt:lpstr>
      <vt:lpstr>Competition</vt:lpstr>
      <vt:lpstr>Competition Advantages</vt:lpstr>
      <vt:lpstr>Needs</vt:lpstr>
      <vt:lpstr>AP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Eyal</dc:creator>
  <cp:lastModifiedBy>Ben David, Eyal</cp:lastModifiedBy>
  <cp:revision>30</cp:revision>
  <dcterms:created xsi:type="dcterms:W3CDTF">2015-09-04T18:10:47Z</dcterms:created>
  <dcterms:modified xsi:type="dcterms:W3CDTF">2015-09-04T20:22:28Z</dcterms:modified>
</cp:coreProperties>
</file>