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0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1373-B7BA-4AEE-8CA7-E1DF315B6D1F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B9EB-083C-4480-8A2F-73EE606B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2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1373-B7BA-4AEE-8CA7-E1DF315B6D1F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B9EB-083C-4480-8A2F-73EE606B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2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1373-B7BA-4AEE-8CA7-E1DF315B6D1F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B9EB-083C-4480-8A2F-73EE606B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7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1373-B7BA-4AEE-8CA7-E1DF315B6D1F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B9EB-083C-4480-8A2F-73EE606B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1373-B7BA-4AEE-8CA7-E1DF315B6D1F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B9EB-083C-4480-8A2F-73EE606B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8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1373-B7BA-4AEE-8CA7-E1DF315B6D1F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B9EB-083C-4480-8A2F-73EE606B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0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1373-B7BA-4AEE-8CA7-E1DF315B6D1F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B9EB-083C-4480-8A2F-73EE606B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4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1373-B7BA-4AEE-8CA7-E1DF315B6D1F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B9EB-083C-4480-8A2F-73EE606B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3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1373-B7BA-4AEE-8CA7-E1DF315B6D1F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B9EB-083C-4480-8A2F-73EE606B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7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1373-B7BA-4AEE-8CA7-E1DF315B6D1F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B9EB-083C-4480-8A2F-73EE606B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1373-B7BA-4AEE-8CA7-E1DF315B6D1F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B9EB-083C-4480-8A2F-73EE606B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0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41373-B7BA-4AEE-8CA7-E1DF315B6D1F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DB9EB-083C-4480-8A2F-73EE606BA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32040" y="414908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A</a:t>
            </a:r>
            <a:r>
              <a:rPr lang="en-US" sz="3200" dirty="0" smtClean="0">
                <a:solidFill>
                  <a:srgbClr val="FF0000"/>
                </a:solidFill>
              </a:rPr>
              <a:t>P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36168" y="1925216"/>
            <a:ext cx="1728192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chemeClr val="tx2"/>
                </a:solidFill>
              </a:rPr>
              <a:t>A</a:t>
            </a:r>
            <a:r>
              <a:rPr lang="en-US" sz="8000" dirty="0" smtClean="0">
                <a:solidFill>
                  <a:srgbClr val="FF0000"/>
                </a:solidFill>
              </a:rPr>
              <a:t>P</a:t>
            </a:r>
            <a:endParaRPr lang="en-US" sz="8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945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David, Eyal</dc:creator>
  <cp:lastModifiedBy>Ben David, Eyal</cp:lastModifiedBy>
  <cp:revision>4</cp:revision>
  <dcterms:created xsi:type="dcterms:W3CDTF">2015-09-04T18:37:27Z</dcterms:created>
  <dcterms:modified xsi:type="dcterms:W3CDTF">2015-09-04T20:23:23Z</dcterms:modified>
</cp:coreProperties>
</file>