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4106-0CDC-486E-A4DA-A0192F2E05DB}" type="datetimeFigureOut">
              <a:rPr lang="en-US" smtClean="0"/>
              <a:t>27/09/2015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9756-541F-4F62-A650-C08419AC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5329" y="2967335"/>
            <a:ext cx="973344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en-US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P</a:t>
            </a:r>
            <a:endParaRPr lang="en-US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1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Eyal</dc:creator>
  <cp:lastModifiedBy>Ben David, Eyal</cp:lastModifiedBy>
  <cp:revision>1</cp:revision>
  <dcterms:created xsi:type="dcterms:W3CDTF">2015-09-27T20:14:27Z</dcterms:created>
  <dcterms:modified xsi:type="dcterms:W3CDTF">2015-09-27T20:18:51Z</dcterms:modified>
</cp:coreProperties>
</file>