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9" r:id="rId3"/>
    <p:sldId id="257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19F"/>
    <a:srgbClr val="C34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/>
    <p:restoredTop sz="94694"/>
  </p:normalViewPr>
  <p:slideViewPr>
    <p:cSldViewPr snapToGrid="0" snapToObjects="1">
      <p:cViewPr varScale="1">
        <p:scale>
          <a:sx n="160" d="100"/>
          <a:sy n="16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91539-8575-2542-9919-BE9F0C1E5EBD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9E422-823B-634F-AE3B-1362588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6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8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0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6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1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5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7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7/8/19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2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784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A_view_of_the_East_Peak_wildfire_near_La_Veta,_Colo.,_June_21,_2013._The_Colorado_National_Guard_was_assisting_with_efforts_to_fight_the_blaze_130621-Z-UA373-423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emf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34" Type="http://schemas.openxmlformats.org/officeDocument/2006/relationships/hyperlink" Target="https://en.wikipedia.org/wiki/File:US-NationalWeatherService-Logo.svg" TargetMode="External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17" Type="http://schemas.openxmlformats.org/officeDocument/2006/relationships/image" Target="../media/image22.png"/><Relationship Id="rId25" Type="http://schemas.openxmlformats.org/officeDocument/2006/relationships/image" Target="../media/image30.emf"/><Relationship Id="rId33" Type="http://schemas.openxmlformats.org/officeDocument/2006/relationships/image" Target="../media/image36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hyperlink" Target="http://www.thetruthdenied.com/news/2012/12/10/geoengineering-climate-change-with-sulphur-dioxide/nasa-logo/" TargetMode="External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36" Type="http://schemas.openxmlformats.org/officeDocument/2006/relationships/image" Target="../media/image3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5.jp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tiff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hyperlink" Target="http://diydrones.com/?xg_source=badge" TargetMode="External"/><Relationship Id="rId35" Type="http://schemas.openxmlformats.org/officeDocument/2006/relationships/image" Target="../media/image37.png"/><Relationship Id="rId8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6CD94-33C5-6C44-994F-D3CDAD62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fireWatch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157C5-F785-FA40-94A2-0F14A9312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Advance Fire Detection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F8BAAEAD-71AF-7D4D-8B81-C7FFFF023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892" y="1105709"/>
            <a:ext cx="4050044" cy="2025022"/>
          </a:xfrm>
          <a:prstGeom prst="rect">
            <a:avLst/>
          </a:prstGeom>
        </p:spPr>
      </p:pic>
      <p:pic>
        <p:nvPicPr>
          <p:cNvPr id="10" name="Picture 9" descr="A close up of smoke&#10;&#10;Description automatically generated">
            <a:extLst>
              <a:ext uri="{FF2B5EF4-FFF2-40B4-BE49-F238E27FC236}">
                <a16:creationId xmlns:a16="http://schemas.microsoft.com/office/drawing/2014/main" id="{3D3DD05C-A7A8-5B4D-8469-3EDB61C9E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7839829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93384E-C2B3-2240-8B11-F88A988A481D}"/>
              </a:ext>
            </a:extLst>
          </p:cNvPr>
          <p:cNvSpPr txBox="1"/>
          <p:nvPr/>
        </p:nvSpPr>
        <p:spPr>
          <a:xfrm>
            <a:off x="0" y="6858000"/>
            <a:ext cx="7839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commons.wikimedia.org/wiki/File:A_view_of_the_East_Peak_wildfire_near_La_Veta,_Colo.,_June_21,_2013._The_Colorado_National_Guard_was_assisting_with_efforts_to_fight_the_blaze_130621-Z-UA373-423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7993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8DC973-8559-44F6-AD04-3E2799458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1742C-5A34-47A6-B006-2F4028B6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821" y="457200"/>
            <a:ext cx="11306287" cy="7953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43EE78-1741-BE49-BBB9-AF7C6A97144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2573" r="1" b="9830"/>
          <a:stretch/>
        </p:blipFill>
        <p:spPr>
          <a:xfrm>
            <a:off x="451820" y="643467"/>
            <a:ext cx="11306287" cy="55710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8369ED1-8573-8D48-BDED-E340BE00DD55}"/>
              </a:ext>
            </a:extLst>
          </p:cNvPr>
          <p:cNvSpPr txBox="1">
            <a:spLocks/>
          </p:cNvSpPr>
          <p:nvPr/>
        </p:nvSpPr>
        <p:spPr>
          <a:xfrm>
            <a:off x="451820" y="8610"/>
            <a:ext cx="5495756" cy="12697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Conceptual Layer</a:t>
            </a:r>
          </a:p>
        </p:txBody>
      </p:sp>
    </p:spTree>
    <p:extLst>
      <p:ext uri="{BB962C8B-B14F-4D97-AF65-F5344CB8AC3E}">
        <p14:creationId xmlns:p14="http://schemas.microsoft.com/office/powerpoint/2010/main" val="86140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39CD-55B2-7A4E-BDAC-06623279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74" y="0"/>
            <a:ext cx="11029616" cy="43729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7E20B-C22B-1A40-AF73-BF924FC49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283"/>
          <a:stretch/>
        </p:blipFill>
        <p:spPr>
          <a:xfrm>
            <a:off x="581192" y="553531"/>
            <a:ext cx="11248816" cy="622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4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E4714-C6FE-DF4A-8738-CCD91E52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IoT Reference Architecture</a:t>
            </a: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map of a lot of text&#10;&#10;Description automatically generated">
            <a:extLst>
              <a:ext uri="{FF2B5EF4-FFF2-40B4-BE49-F238E27FC236}">
                <a16:creationId xmlns:a16="http://schemas.microsoft.com/office/drawing/2014/main" id="{D3DA8DA2-01D7-0A47-9CA6-10C6137F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154"/>
            <a:ext cx="7537703" cy="542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7D0BCBD-580D-294A-80E0-B970A26E2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748"/>
          <a:stretch/>
        </p:blipFill>
        <p:spPr>
          <a:xfrm>
            <a:off x="164356" y="489744"/>
            <a:ext cx="7907015" cy="583154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FC4BD-4963-A949-A550-FB4E8C31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723" y="850791"/>
            <a:ext cx="3202016" cy="41982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IBM Support for IOT Solutions based on Reference Architecture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83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CCE0-5E58-1244-B341-33FBEB0D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19" y="66051"/>
            <a:ext cx="11029616" cy="387173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Opted IoT Solution Architecture for </a:t>
            </a:r>
            <a:r>
              <a:rPr lang="en-US" b="1" cap="none" dirty="0">
                <a:solidFill>
                  <a:srgbClr val="C00000"/>
                </a:solidFill>
              </a:rPr>
              <a:t>fireWatch </a:t>
            </a:r>
            <a:r>
              <a:rPr lang="en-US" cap="none" dirty="0"/>
              <a:t>Project</a:t>
            </a:r>
          </a:p>
        </p:txBody>
      </p:sp>
      <p:sp>
        <p:nvSpPr>
          <p:cNvPr id="4" name="Shape 61">
            <a:extLst>
              <a:ext uri="{FF2B5EF4-FFF2-40B4-BE49-F238E27FC236}">
                <a16:creationId xmlns:a16="http://schemas.microsoft.com/office/drawing/2014/main" id="{CA324253-FAA9-CE4A-98EC-D1C35640D3B4}"/>
              </a:ext>
            </a:extLst>
          </p:cNvPr>
          <p:cNvSpPr/>
          <p:nvPr/>
        </p:nvSpPr>
        <p:spPr>
          <a:xfrm>
            <a:off x="417446" y="596348"/>
            <a:ext cx="11330600" cy="6162261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sz="1588" dirty="0"/>
          </a:p>
        </p:txBody>
      </p:sp>
      <p:sp>
        <p:nvSpPr>
          <p:cNvPr id="5" name="Shape 63">
            <a:extLst>
              <a:ext uri="{FF2B5EF4-FFF2-40B4-BE49-F238E27FC236}">
                <a16:creationId xmlns:a16="http://schemas.microsoft.com/office/drawing/2014/main" id="{5C2C6163-2455-194F-B8EB-500654CBC7A9}"/>
              </a:ext>
            </a:extLst>
          </p:cNvPr>
          <p:cNvSpPr/>
          <p:nvPr/>
        </p:nvSpPr>
        <p:spPr>
          <a:xfrm>
            <a:off x="1356831" y="694471"/>
            <a:ext cx="463268" cy="1357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82" dirty="0"/>
              <a:t>User Tier</a:t>
            </a:r>
            <a:endParaRPr sz="882" dirty="0"/>
          </a:p>
        </p:txBody>
      </p:sp>
      <p:sp>
        <p:nvSpPr>
          <p:cNvPr id="6" name="Shape 64">
            <a:extLst>
              <a:ext uri="{FF2B5EF4-FFF2-40B4-BE49-F238E27FC236}">
                <a16:creationId xmlns:a16="http://schemas.microsoft.com/office/drawing/2014/main" id="{EC3D221D-BC5B-9A40-BE95-65EC782FCD3F}"/>
              </a:ext>
            </a:extLst>
          </p:cNvPr>
          <p:cNvSpPr/>
          <p:nvPr/>
        </p:nvSpPr>
        <p:spPr>
          <a:xfrm>
            <a:off x="3044052" y="684489"/>
            <a:ext cx="1234312" cy="1357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82" dirty="0"/>
              <a:t>PROXIMITY NETWORK</a:t>
            </a:r>
          </a:p>
        </p:txBody>
      </p:sp>
      <p:sp>
        <p:nvSpPr>
          <p:cNvPr id="19" name="Shape 62">
            <a:extLst>
              <a:ext uri="{FF2B5EF4-FFF2-40B4-BE49-F238E27FC236}">
                <a16:creationId xmlns:a16="http://schemas.microsoft.com/office/drawing/2014/main" id="{8F7033A6-DA82-9A4B-9D4B-3480FCEA0B78}"/>
              </a:ext>
            </a:extLst>
          </p:cNvPr>
          <p:cNvSpPr/>
          <p:nvPr/>
        </p:nvSpPr>
        <p:spPr>
          <a:xfrm flipV="1">
            <a:off x="2098547" y="618940"/>
            <a:ext cx="1" cy="613966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588"/>
          </a:p>
        </p:txBody>
      </p:sp>
      <p:sp>
        <p:nvSpPr>
          <p:cNvPr id="21" name="Shape 64">
            <a:extLst>
              <a:ext uri="{FF2B5EF4-FFF2-40B4-BE49-F238E27FC236}">
                <a16:creationId xmlns:a16="http://schemas.microsoft.com/office/drawing/2014/main" id="{C9A97E8E-943A-F14F-8292-6A279E502C0D}"/>
              </a:ext>
            </a:extLst>
          </p:cNvPr>
          <p:cNvSpPr/>
          <p:nvPr/>
        </p:nvSpPr>
        <p:spPr>
          <a:xfrm>
            <a:off x="4462197" y="684489"/>
            <a:ext cx="1019510" cy="1357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82" dirty="0"/>
              <a:t>PUBLIC NETWORK</a:t>
            </a:r>
            <a:endParaRPr sz="882" dirty="0"/>
          </a:p>
        </p:txBody>
      </p:sp>
      <p:sp>
        <p:nvSpPr>
          <p:cNvPr id="22" name="Shape 62">
            <a:extLst>
              <a:ext uri="{FF2B5EF4-FFF2-40B4-BE49-F238E27FC236}">
                <a16:creationId xmlns:a16="http://schemas.microsoft.com/office/drawing/2014/main" id="{10E91FCB-4B01-6543-899A-D5021B01EAD7}"/>
              </a:ext>
            </a:extLst>
          </p:cNvPr>
          <p:cNvSpPr/>
          <p:nvPr/>
        </p:nvSpPr>
        <p:spPr>
          <a:xfrm flipV="1">
            <a:off x="4316032" y="588127"/>
            <a:ext cx="0" cy="258347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588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918B7F-8EC8-214C-8805-CB4E78ED49E5}"/>
              </a:ext>
            </a:extLst>
          </p:cNvPr>
          <p:cNvGrpSpPr/>
          <p:nvPr/>
        </p:nvGrpSpPr>
        <p:grpSpPr>
          <a:xfrm>
            <a:off x="4044434" y="3306502"/>
            <a:ext cx="585473" cy="834117"/>
            <a:chOff x="2751398" y="2500172"/>
            <a:chExt cx="663535" cy="945333"/>
          </a:xfrm>
        </p:grpSpPr>
        <p:sp>
          <p:nvSpPr>
            <p:cNvPr id="24" name="Shape 478">
              <a:extLst>
                <a:ext uri="{FF2B5EF4-FFF2-40B4-BE49-F238E27FC236}">
                  <a16:creationId xmlns:a16="http://schemas.microsoft.com/office/drawing/2014/main" id="{6ACB47C5-D9C0-D344-AA31-4B07847E54A6}"/>
                </a:ext>
              </a:extLst>
            </p:cNvPr>
            <p:cNvSpPr/>
            <p:nvPr/>
          </p:nvSpPr>
          <p:spPr>
            <a:xfrm>
              <a:off x="2799060" y="3149014"/>
              <a:ext cx="615873" cy="2964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50" dirty="0">
                  <a:solidFill>
                    <a:srgbClr val="0070C0"/>
                  </a:solidFill>
                </a:rPr>
                <a:t>IoT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50" dirty="0">
                  <a:solidFill>
                    <a:srgbClr val="0070C0"/>
                  </a:solidFill>
                </a:rPr>
                <a:t>GATEWAY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ACCFEBC-00B4-6B4C-B988-FA395FC34F97}"/>
                </a:ext>
              </a:extLst>
            </p:cNvPr>
            <p:cNvGrpSpPr/>
            <p:nvPr/>
          </p:nvGrpSpPr>
          <p:grpSpPr>
            <a:xfrm>
              <a:off x="2751398" y="2500172"/>
              <a:ext cx="620716" cy="620716"/>
              <a:chOff x="2691762" y="2440536"/>
              <a:chExt cx="707233" cy="707233"/>
            </a:xfrm>
          </p:grpSpPr>
          <p:sp>
            <p:nvSpPr>
              <p:cNvPr id="26" name="Shape 477">
                <a:extLst>
                  <a:ext uri="{FF2B5EF4-FFF2-40B4-BE49-F238E27FC236}">
                    <a16:creationId xmlns:a16="http://schemas.microsoft.com/office/drawing/2014/main" id="{2A5D918C-D5D5-6641-AF68-F8E6A127AB42}"/>
                  </a:ext>
                </a:extLst>
              </p:cNvPr>
              <p:cNvSpPr/>
              <p:nvPr/>
            </p:nvSpPr>
            <p:spPr>
              <a:xfrm>
                <a:off x="2691762" y="2440536"/>
                <a:ext cx="707233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588"/>
              </a:p>
            </p:txBody>
          </p:sp>
          <p:pic>
            <p:nvPicPr>
              <p:cNvPr id="27" name="_-47.png">
                <a:extLst>
                  <a:ext uri="{FF2B5EF4-FFF2-40B4-BE49-F238E27FC236}">
                    <a16:creationId xmlns:a16="http://schemas.microsoft.com/office/drawing/2014/main" id="{2E906073-1F66-3D4B-A401-75201629D4CA}"/>
                  </a:ext>
                </a:extLst>
              </p:cNvPr>
              <p:cNvPicPr/>
              <p:nvPr/>
            </p:nvPicPr>
            <p:blipFill>
              <a:blip r:embed="rId2"/>
              <a:srcRect l="17032" t="20462" r="17032" b="20462"/>
              <a:stretch>
                <a:fillRect/>
              </a:stretch>
            </p:blipFill>
            <p:spPr>
              <a:xfrm>
                <a:off x="2820590" y="2586494"/>
                <a:ext cx="466313" cy="41780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sp>
        <p:nvSpPr>
          <p:cNvPr id="28" name="Shape 62">
            <a:extLst>
              <a:ext uri="{FF2B5EF4-FFF2-40B4-BE49-F238E27FC236}">
                <a16:creationId xmlns:a16="http://schemas.microsoft.com/office/drawing/2014/main" id="{D6AC2699-43A8-714E-A973-72B04B6F80F7}"/>
              </a:ext>
            </a:extLst>
          </p:cNvPr>
          <p:cNvSpPr/>
          <p:nvPr/>
        </p:nvSpPr>
        <p:spPr>
          <a:xfrm flipH="1" flipV="1">
            <a:off x="4323798" y="4141885"/>
            <a:ext cx="0" cy="2616721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588"/>
          </a:p>
        </p:txBody>
      </p:sp>
      <p:sp>
        <p:nvSpPr>
          <p:cNvPr id="29" name="Shape 64">
            <a:extLst>
              <a:ext uri="{FF2B5EF4-FFF2-40B4-BE49-F238E27FC236}">
                <a16:creationId xmlns:a16="http://schemas.microsoft.com/office/drawing/2014/main" id="{5D2EC5AB-B704-E549-B96F-D650C4607E0A}"/>
              </a:ext>
            </a:extLst>
          </p:cNvPr>
          <p:cNvSpPr/>
          <p:nvPr/>
        </p:nvSpPr>
        <p:spPr>
          <a:xfrm>
            <a:off x="9195979" y="693117"/>
            <a:ext cx="1654299" cy="1357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82" dirty="0"/>
              <a:t>PROVIDER CLOUD </a:t>
            </a:r>
            <a:r>
              <a:rPr lang="en-US" sz="882" dirty="0">
                <a:solidFill>
                  <a:srgbClr val="0070C0"/>
                </a:solidFill>
              </a:rPr>
              <a:t>(IBM Cloud)</a:t>
            </a:r>
            <a:endParaRPr sz="882" dirty="0">
              <a:solidFill>
                <a:srgbClr val="0070C0"/>
              </a:solidFill>
            </a:endParaRPr>
          </a:p>
        </p:txBody>
      </p:sp>
      <p:sp>
        <p:nvSpPr>
          <p:cNvPr id="30" name="Shape 62">
            <a:extLst>
              <a:ext uri="{FF2B5EF4-FFF2-40B4-BE49-F238E27FC236}">
                <a16:creationId xmlns:a16="http://schemas.microsoft.com/office/drawing/2014/main" id="{3067D67F-381E-D14D-94AB-1EEFEBC07C36}"/>
              </a:ext>
            </a:extLst>
          </p:cNvPr>
          <p:cNvSpPr/>
          <p:nvPr/>
        </p:nvSpPr>
        <p:spPr>
          <a:xfrm flipH="1" flipV="1">
            <a:off x="6748777" y="596348"/>
            <a:ext cx="0" cy="257525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588"/>
          </a:p>
        </p:txBody>
      </p:sp>
      <p:sp>
        <p:nvSpPr>
          <p:cNvPr id="31" name="Shape 62">
            <a:extLst>
              <a:ext uri="{FF2B5EF4-FFF2-40B4-BE49-F238E27FC236}">
                <a16:creationId xmlns:a16="http://schemas.microsoft.com/office/drawing/2014/main" id="{0A6CCE23-EF7A-5244-8555-8616545C021B}"/>
              </a:ext>
            </a:extLst>
          </p:cNvPr>
          <p:cNvSpPr/>
          <p:nvPr/>
        </p:nvSpPr>
        <p:spPr>
          <a:xfrm flipV="1">
            <a:off x="6768547" y="4039610"/>
            <a:ext cx="2262" cy="2718997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sz="1588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E5A1F9-FDF7-3346-9C83-9003010700F5}"/>
              </a:ext>
            </a:extLst>
          </p:cNvPr>
          <p:cNvSpPr/>
          <p:nvPr/>
        </p:nvSpPr>
        <p:spPr>
          <a:xfrm>
            <a:off x="2022821" y="5880758"/>
            <a:ext cx="7167176" cy="78803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668" tIns="34668" rIns="34668" bIns="34668" numCol="1" spcCol="38100" rtlCol="0" anchor="ctr">
            <a:spAutoFit/>
          </a:bodyPr>
          <a:lstStyle/>
          <a:p>
            <a:pPr algn="ctr" defTabSz="515498" latinLnBrk="1" hangingPunct="0"/>
            <a:endParaRPr lang="en-US" sz="1588" dirty="0">
              <a:solidFill>
                <a:srgbClr val="FFFFFF"/>
              </a:solidFill>
              <a:sym typeface="Helvetica Light"/>
            </a:endParaRPr>
          </a:p>
        </p:txBody>
      </p:sp>
      <p:grpSp>
        <p:nvGrpSpPr>
          <p:cNvPr id="43" name="Group 181">
            <a:extLst>
              <a:ext uri="{FF2B5EF4-FFF2-40B4-BE49-F238E27FC236}">
                <a16:creationId xmlns:a16="http://schemas.microsoft.com/office/drawing/2014/main" id="{C91A82C6-81BF-BA4D-900F-C7FE24A942E4}"/>
              </a:ext>
            </a:extLst>
          </p:cNvPr>
          <p:cNvGrpSpPr/>
          <p:nvPr/>
        </p:nvGrpSpPr>
        <p:grpSpPr>
          <a:xfrm>
            <a:off x="495389" y="5359197"/>
            <a:ext cx="971366" cy="1405159"/>
            <a:chOff x="-701053" y="541412"/>
            <a:chExt cx="971365" cy="1405158"/>
          </a:xfrm>
        </p:grpSpPr>
        <p:sp>
          <p:nvSpPr>
            <p:cNvPr id="44" name="Shape 162">
              <a:extLst>
                <a:ext uri="{FF2B5EF4-FFF2-40B4-BE49-F238E27FC236}">
                  <a16:creationId xmlns:a16="http://schemas.microsoft.com/office/drawing/2014/main" id="{25538256-D0CF-2F4E-88A1-54C493083753}"/>
                </a:ext>
              </a:extLst>
            </p:cNvPr>
            <p:cNvSpPr/>
            <p:nvPr/>
          </p:nvSpPr>
          <p:spPr>
            <a:xfrm>
              <a:off x="-701053" y="541412"/>
              <a:ext cx="514649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LEGEND</a:t>
              </a:r>
            </a:p>
          </p:txBody>
        </p:sp>
        <p:sp>
          <p:nvSpPr>
            <p:cNvPr id="45" name="Shape 163">
              <a:extLst>
                <a:ext uri="{FF2B5EF4-FFF2-40B4-BE49-F238E27FC236}">
                  <a16:creationId xmlns:a16="http://schemas.microsoft.com/office/drawing/2014/main" id="{9E72CAD2-7B26-2149-8435-F30322FFEBFA}"/>
                </a:ext>
              </a:extLst>
            </p:cNvPr>
            <p:cNvSpPr/>
            <p:nvPr/>
          </p:nvSpPr>
          <p:spPr>
            <a:xfrm>
              <a:off x="-481521" y="709701"/>
              <a:ext cx="644427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Application</a:t>
              </a:r>
            </a:p>
          </p:txBody>
        </p:sp>
        <p:sp>
          <p:nvSpPr>
            <p:cNvPr id="46" name="Shape 164">
              <a:extLst>
                <a:ext uri="{FF2B5EF4-FFF2-40B4-BE49-F238E27FC236}">
                  <a16:creationId xmlns:a16="http://schemas.microsoft.com/office/drawing/2014/main" id="{6AC11214-FA05-E940-970F-03F6A6521AEB}"/>
                </a:ext>
              </a:extLst>
            </p:cNvPr>
            <p:cNvSpPr/>
            <p:nvPr/>
          </p:nvSpPr>
          <p:spPr>
            <a:xfrm>
              <a:off x="-481520" y="872154"/>
              <a:ext cx="751832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Infrastructure</a:t>
              </a:r>
            </a:p>
          </p:txBody>
        </p:sp>
        <p:sp>
          <p:nvSpPr>
            <p:cNvPr id="47" name="Shape 165">
              <a:extLst>
                <a:ext uri="{FF2B5EF4-FFF2-40B4-BE49-F238E27FC236}">
                  <a16:creationId xmlns:a16="http://schemas.microsoft.com/office/drawing/2014/main" id="{B1BB8CFA-D0AE-D645-8864-09669438C492}"/>
                </a:ext>
              </a:extLst>
            </p:cNvPr>
            <p:cNvSpPr/>
            <p:nvPr/>
          </p:nvSpPr>
          <p:spPr>
            <a:xfrm>
              <a:off x="-481154" y="1213568"/>
              <a:ext cx="712293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Management</a:t>
              </a:r>
            </a:p>
          </p:txBody>
        </p:sp>
        <p:sp>
          <p:nvSpPr>
            <p:cNvPr id="48" name="Shape 166">
              <a:extLst>
                <a:ext uri="{FF2B5EF4-FFF2-40B4-BE49-F238E27FC236}">
                  <a16:creationId xmlns:a16="http://schemas.microsoft.com/office/drawing/2014/main" id="{EE26B297-3148-FC45-ADAE-73B61A62D5D6}"/>
                </a:ext>
              </a:extLst>
            </p:cNvPr>
            <p:cNvSpPr/>
            <p:nvPr/>
          </p:nvSpPr>
          <p:spPr>
            <a:xfrm>
              <a:off x="-481154" y="1041169"/>
              <a:ext cx="599431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Data Store</a:t>
              </a:r>
            </a:p>
          </p:txBody>
        </p:sp>
        <p:sp>
          <p:nvSpPr>
            <p:cNvPr id="49" name="Shape 168">
              <a:extLst>
                <a:ext uri="{FF2B5EF4-FFF2-40B4-BE49-F238E27FC236}">
                  <a16:creationId xmlns:a16="http://schemas.microsoft.com/office/drawing/2014/main" id="{AE69E16F-2229-054C-AA30-9AF413968BF8}"/>
                </a:ext>
              </a:extLst>
            </p:cNvPr>
            <p:cNvSpPr/>
            <p:nvPr/>
          </p:nvSpPr>
          <p:spPr>
            <a:xfrm>
              <a:off x="-460050" y="1584216"/>
              <a:ext cx="492225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Security</a:t>
              </a:r>
            </a:p>
          </p:txBody>
        </p:sp>
        <p:sp>
          <p:nvSpPr>
            <p:cNvPr id="50" name="Shape 169">
              <a:extLst>
                <a:ext uri="{FF2B5EF4-FFF2-40B4-BE49-F238E27FC236}">
                  <a16:creationId xmlns:a16="http://schemas.microsoft.com/office/drawing/2014/main" id="{A3CAEC99-1210-DA44-9015-666592E41910}"/>
                </a:ext>
              </a:extLst>
            </p:cNvPr>
            <p:cNvSpPr/>
            <p:nvPr/>
          </p:nvSpPr>
          <p:spPr>
            <a:xfrm>
              <a:off x="-460050" y="1740988"/>
              <a:ext cx="543025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Analytics</a:t>
              </a:r>
            </a:p>
          </p:txBody>
        </p:sp>
        <p:sp>
          <p:nvSpPr>
            <p:cNvPr id="51" name="Shape 171">
              <a:extLst>
                <a:ext uri="{FF2B5EF4-FFF2-40B4-BE49-F238E27FC236}">
                  <a16:creationId xmlns:a16="http://schemas.microsoft.com/office/drawing/2014/main" id="{DD26710E-266C-3047-9678-610D4EC6BBBF}"/>
                </a:ext>
              </a:extLst>
            </p:cNvPr>
            <p:cNvSpPr/>
            <p:nvPr/>
          </p:nvSpPr>
          <p:spPr>
            <a:xfrm>
              <a:off x="-673506" y="763346"/>
              <a:ext cx="166587" cy="108809"/>
            </a:xfrm>
            <a:prstGeom prst="rect">
              <a:avLst/>
            </a:pr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 172">
              <a:extLst>
                <a:ext uri="{FF2B5EF4-FFF2-40B4-BE49-F238E27FC236}">
                  <a16:creationId xmlns:a16="http://schemas.microsoft.com/office/drawing/2014/main" id="{76D093D0-48CA-7D47-B142-8A8CD28961E9}"/>
                </a:ext>
              </a:extLst>
            </p:cNvPr>
            <p:cNvSpPr/>
            <p:nvPr/>
          </p:nvSpPr>
          <p:spPr>
            <a:xfrm>
              <a:off x="-673505" y="932362"/>
              <a:ext cx="166586" cy="108808"/>
            </a:xfrm>
            <a:prstGeom prst="rect">
              <a:avLst/>
            </a:pr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Shape 173">
              <a:extLst>
                <a:ext uri="{FF2B5EF4-FFF2-40B4-BE49-F238E27FC236}">
                  <a16:creationId xmlns:a16="http://schemas.microsoft.com/office/drawing/2014/main" id="{DBFC3D1B-4DDA-164A-AE5A-E57EE27C3513}"/>
                </a:ext>
              </a:extLst>
            </p:cNvPr>
            <p:cNvSpPr/>
            <p:nvPr/>
          </p:nvSpPr>
          <p:spPr>
            <a:xfrm>
              <a:off x="-673505" y="1101377"/>
              <a:ext cx="166586" cy="108809"/>
            </a:xfrm>
            <a:prstGeom prst="rect">
              <a:avLst/>
            </a:pr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Shape 174">
              <a:extLst>
                <a:ext uri="{FF2B5EF4-FFF2-40B4-BE49-F238E27FC236}">
                  <a16:creationId xmlns:a16="http://schemas.microsoft.com/office/drawing/2014/main" id="{6960CB8F-EBD4-0548-816B-712E5701FF08}"/>
                </a:ext>
              </a:extLst>
            </p:cNvPr>
            <p:cNvSpPr/>
            <p:nvPr/>
          </p:nvSpPr>
          <p:spPr>
            <a:xfrm>
              <a:off x="-673505" y="1263831"/>
              <a:ext cx="166586" cy="108809"/>
            </a:xfrm>
            <a:prstGeom prst="rect">
              <a:avLst/>
            </a:pr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Shape 176">
              <a:extLst>
                <a:ext uri="{FF2B5EF4-FFF2-40B4-BE49-F238E27FC236}">
                  <a16:creationId xmlns:a16="http://schemas.microsoft.com/office/drawing/2014/main" id="{4C37C0D0-0CE6-8B4F-972E-2655536227A8}"/>
                </a:ext>
              </a:extLst>
            </p:cNvPr>
            <p:cNvSpPr/>
            <p:nvPr/>
          </p:nvSpPr>
          <p:spPr>
            <a:xfrm>
              <a:off x="-649571" y="1640693"/>
              <a:ext cx="166587" cy="108809"/>
            </a:xfrm>
            <a:prstGeom prst="rect">
              <a:avLst/>
            </a:pr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Shape 177">
              <a:extLst>
                <a:ext uri="{FF2B5EF4-FFF2-40B4-BE49-F238E27FC236}">
                  <a16:creationId xmlns:a16="http://schemas.microsoft.com/office/drawing/2014/main" id="{74F29707-E750-AB44-9BC2-8A21B3623D4E}"/>
                </a:ext>
              </a:extLst>
            </p:cNvPr>
            <p:cNvSpPr/>
            <p:nvPr/>
          </p:nvSpPr>
          <p:spPr>
            <a:xfrm>
              <a:off x="-649571" y="1794634"/>
              <a:ext cx="166587" cy="108808"/>
            </a:xfrm>
            <a:prstGeom prst="rect">
              <a:avLst/>
            </a:pr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57" name="_-53.png">
              <a:extLst>
                <a:ext uri="{FF2B5EF4-FFF2-40B4-BE49-F238E27FC236}">
                  <a16:creationId xmlns:a16="http://schemas.microsoft.com/office/drawing/2014/main" id="{3ABA6FC6-7337-C24E-99EB-20290A65BDE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673506" y="1440225"/>
              <a:ext cx="166587" cy="1665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58" name="Shape 180">
              <a:extLst>
                <a:ext uri="{FF2B5EF4-FFF2-40B4-BE49-F238E27FC236}">
                  <a16:creationId xmlns:a16="http://schemas.microsoft.com/office/drawing/2014/main" id="{2F570B70-2FAF-674A-919A-C6725782D4D2}"/>
                </a:ext>
              </a:extLst>
            </p:cNvPr>
            <p:cNvSpPr/>
            <p:nvPr/>
          </p:nvSpPr>
          <p:spPr>
            <a:xfrm>
              <a:off x="-458584" y="1415469"/>
              <a:ext cx="503586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Scalable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91E7320-75C1-A34B-B59F-024BEFE82623}"/>
              </a:ext>
            </a:extLst>
          </p:cNvPr>
          <p:cNvGrpSpPr/>
          <p:nvPr/>
        </p:nvGrpSpPr>
        <p:grpSpPr>
          <a:xfrm>
            <a:off x="4878911" y="1277782"/>
            <a:ext cx="837823" cy="707452"/>
            <a:chOff x="4019251" y="4194119"/>
            <a:chExt cx="989965" cy="83592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1458A55-EB2C-3040-B283-F54647D73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251" y="4194119"/>
              <a:ext cx="725424" cy="585216"/>
            </a:xfrm>
            <a:prstGeom prst="rect">
              <a:avLst/>
            </a:prstGeom>
          </p:spPr>
        </p:pic>
        <p:sp>
          <p:nvSpPr>
            <p:cNvPr id="61" name="Shape 226">
              <a:extLst>
                <a:ext uri="{FF2B5EF4-FFF2-40B4-BE49-F238E27FC236}">
                  <a16:creationId xmlns:a16="http://schemas.microsoft.com/office/drawing/2014/main" id="{EDEC7BA4-93DA-214B-8AA7-4C3B554F7126}"/>
                </a:ext>
              </a:extLst>
            </p:cNvPr>
            <p:cNvSpPr/>
            <p:nvPr/>
          </p:nvSpPr>
          <p:spPr>
            <a:xfrm>
              <a:off x="4211801" y="4739107"/>
              <a:ext cx="797415" cy="29093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Drones Mesh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Management</a:t>
              </a:r>
            </a:p>
          </p:txBody>
        </p:sp>
      </p:grp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60A821-84CA-1942-958F-E3968E113E9A}"/>
              </a:ext>
            </a:extLst>
          </p:cNvPr>
          <p:cNvSpPr/>
          <p:nvPr/>
        </p:nvSpPr>
        <p:spPr>
          <a:xfrm>
            <a:off x="2098547" y="598272"/>
            <a:ext cx="772804" cy="289441"/>
          </a:xfrm>
          <a:prstGeom prst="roundRect">
            <a:avLst/>
          </a:prstGeom>
          <a:solidFill>
            <a:srgbClr val="C34D62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100" dirty="0"/>
              <a:t>Edge Tier</a:t>
            </a:r>
          </a:p>
        </p:txBody>
      </p:sp>
      <p:grpSp>
        <p:nvGrpSpPr>
          <p:cNvPr id="80" name="Group 193">
            <a:extLst>
              <a:ext uri="{FF2B5EF4-FFF2-40B4-BE49-F238E27FC236}">
                <a16:creationId xmlns:a16="http://schemas.microsoft.com/office/drawing/2014/main" id="{D351621C-68B2-B24E-83F7-5094C6073A8C}"/>
              </a:ext>
            </a:extLst>
          </p:cNvPr>
          <p:cNvGrpSpPr/>
          <p:nvPr/>
        </p:nvGrpSpPr>
        <p:grpSpPr>
          <a:xfrm>
            <a:off x="832392" y="2166248"/>
            <a:ext cx="486919" cy="733139"/>
            <a:chOff x="8826" y="-1"/>
            <a:chExt cx="707232" cy="1064858"/>
          </a:xfrm>
        </p:grpSpPr>
        <p:grpSp>
          <p:nvGrpSpPr>
            <p:cNvPr id="81" name="Group 191">
              <a:extLst>
                <a:ext uri="{FF2B5EF4-FFF2-40B4-BE49-F238E27FC236}">
                  <a16:creationId xmlns:a16="http://schemas.microsoft.com/office/drawing/2014/main" id="{067408A9-C389-D54F-90D5-E2EA173D14EC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83" name="Shape 189">
                <a:extLst>
                  <a:ext uri="{FF2B5EF4-FFF2-40B4-BE49-F238E27FC236}">
                    <a16:creationId xmlns:a16="http://schemas.microsoft.com/office/drawing/2014/main" id="{B88DACFE-435C-164E-8B8E-05CCF04E202B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84" name="_-02.png">
                <a:extLst>
                  <a:ext uri="{FF2B5EF4-FFF2-40B4-BE49-F238E27FC236}">
                    <a16:creationId xmlns:a16="http://schemas.microsoft.com/office/drawing/2014/main" id="{F081AEEF-E1AC-AB4E-8C14-6F57A708437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82" name="Shape 192">
              <a:extLst>
                <a:ext uri="{FF2B5EF4-FFF2-40B4-BE49-F238E27FC236}">
                  <a16:creationId xmlns:a16="http://schemas.microsoft.com/office/drawing/2014/main" id="{4D5A1859-6F4D-A644-AEFD-CB62B19FED2F}"/>
                </a:ext>
              </a:extLst>
            </p:cNvPr>
            <p:cNvSpPr/>
            <p:nvPr/>
          </p:nvSpPr>
          <p:spPr>
            <a:xfrm>
              <a:off x="146398" y="707230"/>
              <a:ext cx="414439" cy="35762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IOT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USER</a:t>
              </a:r>
            </a:p>
          </p:txBody>
        </p:sp>
      </p:grpSp>
      <p:grpSp>
        <p:nvGrpSpPr>
          <p:cNvPr id="85" name="Group 199">
            <a:extLst>
              <a:ext uri="{FF2B5EF4-FFF2-40B4-BE49-F238E27FC236}">
                <a16:creationId xmlns:a16="http://schemas.microsoft.com/office/drawing/2014/main" id="{C514B8D9-EE4E-5B46-BB37-41D763A97A63}"/>
              </a:ext>
            </a:extLst>
          </p:cNvPr>
          <p:cNvGrpSpPr/>
          <p:nvPr/>
        </p:nvGrpSpPr>
        <p:grpSpPr>
          <a:xfrm>
            <a:off x="814493" y="3975484"/>
            <a:ext cx="1094852" cy="730193"/>
            <a:chOff x="42571" y="0"/>
            <a:chExt cx="1599909" cy="1067036"/>
          </a:xfrm>
        </p:grpSpPr>
        <p:sp>
          <p:nvSpPr>
            <p:cNvPr id="86" name="Shape 195">
              <a:extLst>
                <a:ext uri="{FF2B5EF4-FFF2-40B4-BE49-F238E27FC236}">
                  <a16:creationId xmlns:a16="http://schemas.microsoft.com/office/drawing/2014/main" id="{26549F7A-6BC1-E14A-9550-BA91EE5CC7AD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87" name="Group 198">
              <a:extLst>
                <a:ext uri="{FF2B5EF4-FFF2-40B4-BE49-F238E27FC236}">
                  <a16:creationId xmlns:a16="http://schemas.microsoft.com/office/drawing/2014/main" id="{DA382665-2798-E64F-8F0F-1DE6A98B5822}"/>
                </a:ext>
              </a:extLst>
            </p:cNvPr>
            <p:cNvGrpSpPr/>
            <p:nvPr/>
          </p:nvGrpSpPr>
          <p:grpSpPr>
            <a:xfrm>
              <a:off x="42571" y="160392"/>
              <a:ext cx="1599909" cy="906644"/>
              <a:chOff x="53105" y="160392"/>
              <a:chExt cx="1599908" cy="906643"/>
            </a:xfrm>
          </p:grpSpPr>
          <p:pic>
            <p:nvPicPr>
              <p:cNvPr id="88" name="_-03.png">
                <a:extLst>
                  <a:ext uri="{FF2B5EF4-FFF2-40B4-BE49-F238E27FC236}">
                    <a16:creationId xmlns:a16="http://schemas.microsoft.com/office/drawing/2014/main" id="{AEFB7603-0311-3946-8A15-7845528EF31C}"/>
                  </a:ext>
                </a:extLst>
              </p:cNvPr>
              <p:cNvPicPr/>
              <p:nvPr/>
            </p:nvPicPr>
            <p:blipFill>
              <a:blip r:embed="rId6"/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89" name="Shape 197">
                <a:extLst>
                  <a:ext uri="{FF2B5EF4-FFF2-40B4-BE49-F238E27FC236}">
                    <a16:creationId xmlns:a16="http://schemas.microsoft.com/office/drawing/2014/main" id="{B6905B2B-06F5-E249-8B74-B2B804F7EB4A}"/>
                  </a:ext>
                </a:extLst>
              </p:cNvPr>
              <p:cNvSpPr/>
              <p:nvPr/>
            </p:nvSpPr>
            <p:spPr>
              <a:xfrm>
                <a:off x="53105" y="707231"/>
                <a:ext cx="1599908" cy="35980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Front-end Application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First Responder</a:t>
                </a: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B17EA0C-0C99-3549-87FE-CAB0272B0F95}"/>
              </a:ext>
            </a:extLst>
          </p:cNvPr>
          <p:cNvGrpSpPr/>
          <p:nvPr/>
        </p:nvGrpSpPr>
        <p:grpSpPr>
          <a:xfrm>
            <a:off x="4088062" y="5961071"/>
            <a:ext cx="664330" cy="604926"/>
            <a:chOff x="7093734" y="3360794"/>
            <a:chExt cx="1014700" cy="963277"/>
          </a:xfrm>
        </p:grpSpPr>
        <p:grpSp>
          <p:nvGrpSpPr>
            <p:cNvPr id="110" name="Group 489">
              <a:extLst>
                <a:ext uri="{FF2B5EF4-FFF2-40B4-BE49-F238E27FC236}">
                  <a16:creationId xmlns:a16="http://schemas.microsoft.com/office/drawing/2014/main" id="{A9DBE558-9C55-CA47-AA3A-220D438C547D}"/>
                </a:ext>
              </a:extLst>
            </p:cNvPr>
            <p:cNvGrpSpPr/>
            <p:nvPr/>
          </p:nvGrpSpPr>
          <p:grpSpPr>
            <a:xfrm>
              <a:off x="7093734" y="3360794"/>
              <a:ext cx="1014700" cy="963277"/>
              <a:chOff x="32534" y="-1"/>
              <a:chExt cx="1014699" cy="963276"/>
            </a:xfrm>
          </p:grpSpPr>
          <p:sp>
            <p:nvSpPr>
              <p:cNvPr id="112" name="Shape 487">
                <a:extLst>
                  <a:ext uri="{FF2B5EF4-FFF2-40B4-BE49-F238E27FC236}">
                    <a16:creationId xmlns:a16="http://schemas.microsoft.com/office/drawing/2014/main" id="{24199E2D-627B-6C4C-9026-E44E471944F8}"/>
                  </a:ext>
                </a:extLst>
              </p:cNvPr>
              <p:cNvSpPr/>
              <p:nvPr/>
            </p:nvSpPr>
            <p:spPr>
              <a:xfrm>
                <a:off x="195385" y="-1"/>
                <a:ext cx="707231" cy="707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8222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3" name="Shape 488">
                <a:extLst>
                  <a:ext uri="{FF2B5EF4-FFF2-40B4-BE49-F238E27FC236}">
                    <a16:creationId xmlns:a16="http://schemas.microsoft.com/office/drawing/2014/main" id="{33E9671D-26EB-3445-A5A1-FD6DED0E9DDC}"/>
                  </a:ext>
                </a:extLst>
              </p:cNvPr>
              <p:cNvSpPr/>
              <p:nvPr/>
            </p:nvSpPr>
            <p:spPr>
              <a:xfrm>
                <a:off x="32534" y="717054"/>
                <a:ext cx="1014699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KEY MANAGEMENT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SERVICE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C4C4D79F-980E-E14D-9487-E4FA6A0C4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85176" y="3505949"/>
              <a:ext cx="431800" cy="44450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A7AA531-44CD-654D-B0E6-436B2F196BE4}"/>
              </a:ext>
            </a:extLst>
          </p:cNvPr>
          <p:cNvGrpSpPr/>
          <p:nvPr/>
        </p:nvGrpSpPr>
        <p:grpSpPr>
          <a:xfrm>
            <a:off x="5446021" y="5982708"/>
            <a:ext cx="714364" cy="550315"/>
            <a:chOff x="6672398" y="5914095"/>
            <a:chExt cx="834888" cy="639749"/>
          </a:xfrm>
        </p:grpSpPr>
        <p:grpSp>
          <p:nvGrpSpPr>
            <p:cNvPr id="106" name="Group 489">
              <a:extLst>
                <a:ext uri="{FF2B5EF4-FFF2-40B4-BE49-F238E27FC236}">
                  <a16:creationId xmlns:a16="http://schemas.microsoft.com/office/drawing/2014/main" id="{CAF52DC3-6F8F-7D49-B747-38CFFEFB9BDD}"/>
                </a:ext>
              </a:extLst>
            </p:cNvPr>
            <p:cNvGrpSpPr/>
            <p:nvPr/>
          </p:nvGrpSpPr>
          <p:grpSpPr>
            <a:xfrm>
              <a:off x="6672398" y="5914095"/>
              <a:ext cx="834888" cy="639749"/>
              <a:chOff x="-61242" y="0"/>
              <a:chExt cx="1202251" cy="963275"/>
            </a:xfrm>
          </p:grpSpPr>
          <p:sp>
            <p:nvSpPr>
              <p:cNvPr id="107" name="Shape 487">
                <a:extLst>
                  <a:ext uri="{FF2B5EF4-FFF2-40B4-BE49-F238E27FC236}">
                    <a16:creationId xmlns:a16="http://schemas.microsoft.com/office/drawing/2014/main" id="{B391B9B9-679C-DF4E-9086-DDBDD30ED230}"/>
                  </a:ext>
                </a:extLst>
              </p:cNvPr>
              <p:cNvSpPr/>
              <p:nvPr/>
            </p:nvSpPr>
            <p:spPr>
              <a:xfrm>
                <a:off x="195385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8222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8" name="Shape 488">
                <a:extLst>
                  <a:ext uri="{FF2B5EF4-FFF2-40B4-BE49-F238E27FC236}">
                    <a16:creationId xmlns:a16="http://schemas.microsoft.com/office/drawing/2014/main" id="{A5395CA0-F304-8043-B98F-5031063CAC09}"/>
                  </a:ext>
                </a:extLst>
              </p:cNvPr>
              <p:cNvSpPr/>
              <p:nvPr/>
            </p:nvSpPr>
            <p:spPr>
              <a:xfrm>
                <a:off x="-61242" y="717054"/>
                <a:ext cx="1202251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INDENTITY &amp;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ACCESS MANAGEMENT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E721E8AE-2761-7C45-BF78-ABFBABE6E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62698" y="5965477"/>
              <a:ext cx="249312" cy="364379"/>
            </a:xfrm>
            <a:prstGeom prst="rect">
              <a:avLst/>
            </a:prstGeom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A15CC96-D46D-8947-9723-19C108F71820}"/>
              </a:ext>
            </a:extLst>
          </p:cNvPr>
          <p:cNvGrpSpPr/>
          <p:nvPr/>
        </p:nvGrpSpPr>
        <p:grpSpPr>
          <a:xfrm>
            <a:off x="7381284" y="4846275"/>
            <a:ext cx="1266257" cy="743445"/>
            <a:chOff x="8368445" y="4610398"/>
            <a:chExt cx="1266257" cy="743445"/>
          </a:xfrm>
        </p:grpSpPr>
        <p:pic>
          <p:nvPicPr>
            <p:cNvPr id="117" name="Picture 116" descr="A close up of a sign&#10;&#10;Description automatically generated">
              <a:extLst>
                <a:ext uri="{FF2B5EF4-FFF2-40B4-BE49-F238E27FC236}">
                  <a16:creationId xmlns:a16="http://schemas.microsoft.com/office/drawing/2014/main" id="{9CFAC778-FF3C-8849-A2C5-C7AAB62F6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68445" y="4610398"/>
              <a:ext cx="1260718" cy="630359"/>
            </a:xfrm>
            <a:prstGeom prst="rect">
              <a:avLst/>
            </a:prstGeom>
          </p:spPr>
        </p:pic>
        <p:sp>
          <p:nvSpPr>
            <p:cNvPr id="118" name="Shape 151">
              <a:extLst>
                <a:ext uri="{FF2B5EF4-FFF2-40B4-BE49-F238E27FC236}">
                  <a16:creationId xmlns:a16="http://schemas.microsoft.com/office/drawing/2014/main" id="{A9DAE356-861F-994A-8E86-DDA70B67D8E9}"/>
                </a:ext>
              </a:extLst>
            </p:cNvPr>
            <p:cNvSpPr/>
            <p:nvPr/>
          </p:nvSpPr>
          <p:spPr>
            <a:xfrm>
              <a:off x="8461304" y="5245224"/>
              <a:ext cx="1173398" cy="1086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lang="en-US" sz="706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Watson Visual Recognition</a:t>
              </a:r>
              <a:endParaRPr sz="706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486">
            <a:extLst>
              <a:ext uri="{FF2B5EF4-FFF2-40B4-BE49-F238E27FC236}">
                <a16:creationId xmlns:a16="http://schemas.microsoft.com/office/drawing/2014/main" id="{7F6863E7-1960-B24F-B7D0-2A16B37E27BD}"/>
              </a:ext>
            </a:extLst>
          </p:cNvPr>
          <p:cNvGrpSpPr/>
          <p:nvPr/>
        </p:nvGrpSpPr>
        <p:grpSpPr>
          <a:xfrm>
            <a:off x="1757639" y="6006393"/>
            <a:ext cx="530363" cy="645273"/>
            <a:chOff x="0" y="0"/>
            <a:chExt cx="707231" cy="908399"/>
          </a:xfrm>
        </p:grpSpPr>
        <p:sp>
          <p:nvSpPr>
            <p:cNvPr id="35" name="Shape 482">
              <a:extLst>
                <a:ext uri="{FF2B5EF4-FFF2-40B4-BE49-F238E27FC236}">
                  <a16:creationId xmlns:a16="http://schemas.microsoft.com/office/drawing/2014/main" id="{2A9C339B-6A36-7B40-9617-5A878C1C21B6}"/>
                </a:ext>
              </a:extLst>
            </p:cNvPr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6" name="Group 485">
              <a:extLst>
                <a:ext uri="{FF2B5EF4-FFF2-40B4-BE49-F238E27FC236}">
                  <a16:creationId xmlns:a16="http://schemas.microsoft.com/office/drawing/2014/main" id="{2C8622EB-5F7B-CC4E-BBEC-47D82B9106DC}"/>
                </a:ext>
              </a:extLst>
            </p:cNvPr>
            <p:cNvGrpSpPr/>
            <p:nvPr/>
          </p:nvGrpSpPr>
          <p:grpSpPr>
            <a:xfrm>
              <a:off x="61919" y="122687"/>
              <a:ext cx="604987" cy="785713"/>
              <a:chOff x="61919" y="121443"/>
              <a:chExt cx="604986" cy="785711"/>
            </a:xfrm>
          </p:grpSpPr>
          <p:sp>
            <p:nvSpPr>
              <p:cNvPr id="37" name="Shape 483">
                <a:extLst>
                  <a:ext uri="{FF2B5EF4-FFF2-40B4-BE49-F238E27FC236}">
                    <a16:creationId xmlns:a16="http://schemas.microsoft.com/office/drawing/2014/main" id="{2BDDD1F5-27F1-6744-BE92-3F0142471FBC}"/>
                  </a:ext>
                </a:extLst>
              </p:cNvPr>
              <p:cNvSpPr/>
              <p:nvPr/>
            </p:nvSpPr>
            <p:spPr>
              <a:xfrm>
                <a:off x="61919" y="701573"/>
                <a:ext cx="604987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SECURITY</a:t>
                </a:r>
              </a:p>
            </p:txBody>
          </p:sp>
          <p:pic>
            <p:nvPicPr>
              <p:cNvPr id="38" name="_-46.png">
                <a:extLst>
                  <a:ext uri="{FF2B5EF4-FFF2-40B4-BE49-F238E27FC236}">
                    <a16:creationId xmlns:a16="http://schemas.microsoft.com/office/drawing/2014/main" id="{20A47767-95AD-5E44-9902-725A6E5BB079}"/>
                  </a:ext>
                </a:extLst>
              </p:cNvPr>
              <p:cNvPicPr/>
              <p:nvPr/>
            </p:nvPicPr>
            <p:blipFill>
              <a:blip r:embed="rId10"/>
              <a:srcRect l="26174" t="17171" r="26174" b="17171"/>
              <a:stretch>
                <a:fillRect/>
              </a:stretch>
            </p:blipFill>
            <p:spPr>
              <a:xfrm>
                <a:off x="185113" y="121443"/>
                <a:ext cx="337006" cy="4643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E4BF3562-5D2F-714F-9EE5-120D166BFF45}"/>
              </a:ext>
            </a:extLst>
          </p:cNvPr>
          <p:cNvSpPr/>
          <p:nvPr/>
        </p:nvSpPr>
        <p:spPr>
          <a:xfrm>
            <a:off x="7508018" y="607639"/>
            <a:ext cx="1145901" cy="289441"/>
          </a:xfrm>
          <a:prstGeom prst="roundRect">
            <a:avLst/>
          </a:prstGeom>
          <a:solidFill>
            <a:srgbClr val="C34D62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100" dirty="0"/>
              <a:t>Platform Tier</a:t>
            </a:r>
          </a:p>
        </p:txBody>
      </p:sp>
      <p:grpSp>
        <p:nvGrpSpPr>
          <p:cNvPr id="135" name="Group 205">
            <a:extLst>
              <a:ext uri="{FF2B5EF4-FFF2-40B4-BE49-F238E27FC236}">
                <a16:creationId xmlns:a16="http://schemas.microsoft.com/office/drawing/2014/main" id="{A493EECD-827E-5C42-BF62-4B918F939E7F}"/>
              </a:ext>
            </a:extLst>
          </p:cNvPr>
          <p:cNvGrpSpPr/>
          <p:nvPr/>
        </p:nvGrpSpPr>
        <p:grpSpPr>
          <a:xfrm>
            <a:off x="10519575" y="3918658"/>
            <a:ext cx="571807" cy="701050"/>
            <a:chOff x="43389" y="0"/>
            <a:chExt cx="737547" cy="963258"/>
          </a:xfrm>
        </p:grpSpPr>
        <p:sp>
          <p:nvSpPr>
            <p:cNvPr id="136" name="Shape 201">
              <a:extLst>
                <a:ext uri="{FF2B5EF4-FFF2-40B4-BE49-F238E27FC236}">
                  <a16:creationId xmlns:a16="http://schemas.microsoft.com/office/drawing/2014/main" id="{015013E6-6A07-684D-BD24-8D527CBB25AB}"/>
                </a:ext>
              </a:extLst>
            </p:cNvPr>
            <p:cNvSpPr/>
            <p:nvPr/>
          </p:nvSpPr>
          <p:spPr>
            <a:xfrm>
              <a:off x="73704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/>
            </a:p>
          </p:txBody>
        </p:sp>
        <p:grpSp>
          <p:nvGrpSpPr>
            <p:cNvPr id="137" name="Group 204">
              <a:extLst>
                <a:ext uri="{FF2B5EF4-FFF2-40B4-BE49-F238E27FC236}">
                  <a16:creationId xmlns:a16="http://schemas.microsoft.com/office/drawing/2014/main" id="{5BC92B90-B183-9341-94C4-D63D8C0AF8F5}"/>
                </a:ext>
              </a:extLst>
            </p:cNvPr>
            <p:cNvGrpSpPr/>
            <p:nvPr/>
          </p:nvGrpSpPr>
          <p:grpSpPr>
            <a:xfrm>
              <a:off x="43389" y="148663"/>
              <a:ext cx="677641" cy="814595"/>
              <a:chOff x="54154" y="138841"/>
              <a:chExt cx="677639" cy="814593"/>
            </a:xfrm>
          </p:grpSpPr>
          <p:pic>
            <p:nvPicPr>
              <p:cNvPr id="138" name="_-04.png">
                <a:extLst>
                  <a:ext uri="{FF2B5EF4-FFF2-40B4-BE49-F238E27FC236}">
                    <a16:creationId xmlns:a16="http://schemas.microsoft.com/office/drawing/2014/main" id="{87EA7A1F-66E2-B84D-BCD2-76A67E00A900}"/>
                  </a:ext>
                </a:extLst>
              </p:cNvPr>
              <p:cNvPicPr/>
              <p:nvPr/>
            </p:nvPicPr>
            <p:blipFill>
              <a:blip r:embed="rId11"/>
              <a:srcRect l="12816" t="19631" r="12816" b="19631"/>
              <a:stretch>
                <a:fillRect/>
              </a:stretch>
            </p:blipFill>
            <p:spPr>
              <a:xfrm>
                <a:off x="182885" y="138841"/>
                <a:ext cx="528054" cy="42955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39" name="Shape 203">
                <a:extLst>
                  <a:ext uri="{FF2B5EF4-FFF2-40B4-BE49-F238E27FC236}">
                    <a16:creationId xmlns:a16="http://schemas.microsoft.com/office/drawing/2014/main" id="{1243AA93-5C3A-7242-857E-C7E3BEC162CD}"/>
                  </a:ext>
                </a:extLst>
              </p:cNvPr>
              <p:cNvSpPr/>
              <p:nvPr/>
            </p:nvSpPr>
            <p:spPr>
              <a:xfrm>
                <a:off x="54154" y="707231"/>
                <a:ext cx="677639" cy="24620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706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ACTIONABLE</a:t>
                </a:r>
              </a:p>
              <a:p>
                <a:pPr lvl="0">
                  <a:defRPr sz="1800"/>
                </a:pPr>
                <a:r>
                  <a:rPr sz="706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INSIGHT</a:t>
                </a:r>
              </a:p>
            </p:txBody>
          </p:sp>
        </p:grpSp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83328DE-9572-1843-AFC8-422FB2FE30B5}"/>
              </a:ext>
            </a:extLst>
          </p:cNvPr>
          <p:cNvCxnSpPr/>
          <p:nvPr/>
        </p:nvCxnSpPr>
        <p:spPr>
          <a:xfrm>
            <a:off x="1053373" y="2899387"/>
            <a:ext cx="0" cy="97130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CC7C549-0389-5140-ACAA-7767B57CAA3B}"/>
              </a:ext>
            </a:extLst>
          </p:cNvPr>
          <p:cNvCxnSpPr>
            <a:cxnSpLocks/>
          </p:cNvCxnSpPr>
          <p:nvPr/>
        </p:nvCxnSpPr>
        <p:spPr>
          <a:xfrm flipH="1">
            <a:off x="3227325" y="2433098"/>
            <a:ext cx="558496" cy="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4EEE184-136B-4A47-B85B-5DB723A7DFF4}"/>
              </a:ext>
            </a:extLst>
          </p:cNvPr>
          <p:cNvCxnSpPr>
            <a:cxnSpLocks/>
          </p:cNvCxnSpPr>
          <p:nvPr/>
        </p:nvCxnSpPr>
        <p:spPr>
          <a:xfrm flipV="1">
            <a:off x="3789932" y="2433099"/>
            <a:ext cx="0" cy="1263068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0F0505F-F63F-CE40-A80A-C4A3E921AF3C}"/>
              </a:ext>
            </a:extLst>
          </p:cNvPr>
          <p:cNvCxnSpPr/>
          <p:nvPr/>
        </p:nvCxnSpPr>
        <p:spPr>
          <a:xfrm flipH="1">
            <a:off x="3796213" y="3686779"/>
            <a:ext cx="144291" cy="399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35C1E82-D69D-7A4F-B05A-B4A3F86D6768}"/>
              </a:ext>
            </a:extLst>
          </p:cNvPr>
          <p:cNvGrpSpPr/>
          <p:nvPr/>
        </p:nvGrpSpPr>
        <p:grpSpPr>
          <a:xfrm>
            <a:off x="4967715" y="3006819"/>
            <a:ext cx="558511" cy="560980"/>
            <a:chOff x="525935" y="3376285"/>
            <a:chExt cx="862416" cy="95345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89DBD1C6-E2E7-9148-9A00-BD33102F6A73}"/>
                </a:ext>
              </a:extLst>
            </p:cNvPr>
            <p:cNvGrpSpPr/>
            <p:nvPr/>
          </p:nvGrpSpPr>
          <p:grpSpPr>
            <a:xfrm>
              <a:off x="525935" y="3376285"/>
              <a:ext cx="862416" cy="953454"/>
              <a:chOff x="312186" y="1925488"/>
              <a:chExt cx="862416" cy="953454"/>
            </a:xfrm>
          </p:grpSpPr>
          <p:sp>
            <p:nvSpPr>
              <p:cNvPr id="169" name="Shape 529">
                <a:extLst>
                  <a:ext uri="{FF2B5EF4-FFF2-40B4-BE49-F238E27FC236}">
                    <a16:creationId xmlns:a16="http://schemas.microsoft.com/office/drawing/2014/main" id="{3FA5F8BA-1306-824D-BD90-A0C8831AE533}"/>
                  </a:ext>
                </a:extLst>
              </p:cNvPr>
              <p:cNvSpPr/>
              <p:nvPr/>
            </p:nvSpPr>
            <p:spPr>
              <a:xfrm>
                <a:off x="374126" y="1925488"/>
                <a:ext cx="707233" cy="7072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70" name="Shape 530">
                <a:extLst>
                  <a:ext uri="{FF2B5EF4-FFF2-40B4-BE49-F238E27FC236}">
                    <a16:creationId xmlns:a16="http://schemas.microsoft.com/office/drawing/2014/main" id="{52185DA2-351C-6F4A-A9BC-2D1F59C1974C}"/>
                  </a:ext>
                </a:extLst>
              </p:cNvPr>
              <p:cNvSpPr/>
              <p:nvPr/>
            </p:nvSpPr>
            <p:spPr>
              <a:xfrm>
                <a:off x="312186" y="2632721"/>
                <a:ext cx="862416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MICROSERVICES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 MESH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6333B679-49AB-9A40-8F7D-FF7A57B3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0708" y="3497543"/>
              <a:ext cx="526726" cy="409677"/>
            </a:xfrm>
            <a:prstGeom prst="rect">
              <a:avLst/>
            </a:prstGeom>
            <a:solidFill>
              <a:srgbClr val="00B19E"/>
            </a:solidFill>
            <a:ln w="3175" cap="flat">
              <a:noFill/>
              <a:miter lim="400000"/>
            </a:ln>
            <a:effectLst/>
          </p:spPr>
        </p:pic>
      </p:grp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F2E0DDB9-E118-0348-9B10-97A9CD964AEB}"/>
              </a:ext>
            </a:extLst>
          </p:cNvPr>
          <p:cNvCxnSpPr>
            <a:cxnSpLocks/>
            <a:stCxn id="168" idx="1"/>
            <a:endCxn id="60" idx="3"/>
          </p:cNvCxnSpPr>
          <p:nvPr/>
        </p:nvCxnSpPr>
        <p:spPr>
          <a:xfrm rot="10800000" flipH="1">
            <a:off x="5061471" y="1525417"/>
            <a:ext cx="431365" cy="1673266"/>
          </a:xfrm>
          <a:prstGeom prst="bentConnector5">
            <a:avLst>
              <a:gd name="adj1" fmla="val -52995"/>
              <a:gd name="adj2" fmla="val 46202"/>
              <a:gd name="adj3" fmla="val 15299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BD3B4DF-7A7C-3E40-96CF-C111FCDC2FF8}"/>
              </a:ext>
            </a:extLst>
          </p:cNvPr>
          <p:cNvGrpSpPr/>
          <p:nvPr/>
        </p:nvGrpSpPr>
        <p:grpSpPr>
          <a:xfrm>
            <a:off x="8165636" y="2372440"/>
            <a:ext cx="498562" cy="595410"/>
            <a:chOff x="8075091" y="1789904"/>
            <a:chExt cx="597921" cy="688685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D04B1678-52DC-0043-A403-A6B8EF93283D}"/>
                </a:ext>
              </a:extLst>
            </p:cNvPr>
            <p:cNvGrpSpPr/>
            <p:nvPr/>
          </p:nvGrpSpPr>
          <p:grpSpPr>
            <a:xfrm>
              <a:off x="8075091" y="1789904"/>
              <a:ext cx="597921" cy="593478"/>
              <a:chOff x="8075091" y="1789904"/>
              <a:chExt cx="597921" cy="593478"/>
            </a:xfrm>
          </p:grpSpPr>
          <p:sp>
            <p:nvSpPr>
              <p:cNvPr id="176" name="Shape 195">
                <a:extLst>
                  <a:ext uri="{FF2B5EF4-FFF2-40B4-BE49-F238E27FC236}">
                    <a16:creationId xmlns:a16="http://schemas.microsoft.com/office/drawing/2014/main" id="{2C317140-272A-0A4F-AEDD-7AEDEF207CD3}"/>
                  </a:ext>
                </a:extLst>
              </p:cNvPr>
              <p:cNvSpPr/>
              <p:nvPr/>
            </p:nvSpPr>
            <p:spPr>
              <a:xfrm>
                <a:off x="8075091" y="1789904"/>
                <a:ext cx="597921" cy="5934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588"/>
              </a:p>
            </p:txBody>
          </p:sp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4DA176F0-D2BE-C641-A923-767DC1F4D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39180" y="1930469"/>
                <a:ext cx="469900" cy="342900"/>
              </a:xfrm>
              <a:prstGeom prst="rect">
                <a:avLst/>
              </a:prstGeom>
            </p:spPr>
          </p:pic>
        </p:grpSp>
        <p:sp>
          <p:nvSpPr>
            <p:cNvPr id="178" name="Shape 221">
              <a:extLst>
                <a:ext uri="{FF2B5EF4-FFF2-40B4-BE49-F238E27FC236}">
                  <a16:creationId xmlns:a16="http://schemas.microsoft.com/office/drawing/2014/main" id="{558D638F-C056-284E-8BB3-8DCDF2B28B6B}"/>
                </a:ext>
              </a:extLst>
            </p:cNvPr>
            <p:cNvSpPr/>
            <p:nvPr/>
          </p:nvSpPr>
          <p:spPr>
            <a:xfrm>
              <a:off x="8106916" y="2355478"/>
              <a:ext cx="528991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Monitoring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1BC9D13-57D7-3F46-A9E6-D883CBBE1E52}"/>
              </a:ext>
            </a:extLst>
          </p:cNvPr>
          <p:cNvGrpSpPr/>
          <p:nvPr/>
        </p:nvGrpSpPr>
        <p:grpSpPr>
          <a:xfrm>
            <a:off x="10866790" y="605792"/>
            <a:ext cx="365760" cy="367763"/>
            <a:chOff x="11063036" y="639177"/>
            <a:chExt cx="365760" cy="367763"/>
          </a:xfrm>
        </p:grpSpPr>
        <p:sp>
          <p:nvSpPr>
            <p:cNvPr id="180" name="Rounded Rectangle 29">
              <a:extLst>
                <a:ext uri="{FF2B5EF4-FFF2-40B4-BE49-F238E27FC236}">
                  <a16:creationId xmlns:a16="http://schemas.microsoft.com/office/drawing/2014/main" id="{99192BE6-9078-1B43-8825-873BEDAC9592}"/>
                </a:ext>
              </a:extLst>
            </p:cNvPr>
            <p:cNvSpPr/>
            <p:nvPr/>
          </p:nvSpPr>
          <p:spPr>
            <a:xfrm>
              <a:off x="11063036" y="641180"/>
              <a:ext cx="365760" cy="36576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84200" rtl="0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8B877D44-B678-E44A-845F-F09643372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085470" y="639177"/>
              <a:ext cx="301871" cy="332556"/>
            </a:xfrm>
            <a:prstGeom prst="rect">
              <a:avLst/>
            </a:prstGeom>
          </p:spPr>
        </p:pic>
      </p:grpSp>
      <p:grpSp>
        <p:nvGrpSpPr>
          <p:cNvPr id="208" name="Group 223">
            <a:extLst>
              <a:ext uri="{FF2B5EF4-FFF2-40B4-BE49-F238E27FC236}">
                <a16:creationId xmlns:a16="http://schemas.microsoft.com/office/drawing/2014/main" id="{9C5D015B-FF6D-5E48-83F9-5EE7626F85A1}"/>
              </a:ext>
            </a:extLst>
          </p:cNvPr>
          <p:cNvGrpSpPr/>
          <p:nvPr/>
        </p:nvGrpSpPr>
        <p:grpSpPr>
          <a:xfrm>
            <a:off x="8767769" y="4035897"/>
            <a:ext cx="596905" cy="768125"/>
            <a:chOff x="44335" y="9504"/>
            <a:chExt cx="800646" cy="1030309"/>
          </a:xfrm>
        </p:grpSpPr>
        <p:sp>
          <p:nvSpPr>
            <p:cNvPr id="209" name="Shape 219">
              <a:extLst>
                <a:ext uri="{FF2B5EF4-FFF2-40B4-BE49-F238E27FC236}">
                  <a16:creationId xmlns:a16="http://schemas.microsoft.com/office/drawing/2014/main" id="{B2EA1954-51B0-B840-9189-0EEB979BDB63}"/>
                </a:ext>
              </a:extLst>
            </p:cNvPr>
            <p:cNvSpPr/>
            <p:nvPr/>
          </p:nvSpPr>
          <p:spPr>
            <a:xfrm>
              <a:off x="92018" y="9504"/>
              <a:ext cx="707232" cy="707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0" name="Group 222">
              <a:extLst>
                <a:ext uri="{FF2B5EF4-FFF2-40B4-BE49-F238E27FC236}">
                  <a16:creationId xmlns:a16="http://schemas.microsoft.com/office/drawing/2014/main" id="{6DB02DB1-01AC-9544-8C3D-F0DFB9135A89}"/>
                </a:ext>
              </a:extLst>
            </p:cNvPr>
            <p:cNvGrpSpPr/>
            <p:nvPr/>
          </p:nvGrpSpPr>
          <p:grpSpPr>
            <a:xfrm>
              <a:off x="44335" y="168712"/>
              <a:ext cx="800646" cy="871101"/>
              <a:chOff x="55365" y="168712"/>
              <a:chExt cx="800647" cy="871101"/>
            </a:xfrm>
          </p:grpSpPr>
          <p:pic>
            <p:nvPicPr>
              <p:cNvPr id="211" name="_-07.png">
                <a:extLst>
                  <a:ext uri="{FF2B5EF4-FFF2-40B4-BE49-F238E27FC236}">
                    <a16:creationId xmlns:a16="http://schemas.microsoft.com/office/drawing/2014/main" id="{0CA45EE7-9021-EB4C-BADE-61B3EFFEE02C}"/>
                  </a:ext>
                </a:extLst>
              </p:cNvPr>
              <p:cNvPicPr/>
              <p:nvPr/>
            </p:nvPicPr>
            <p:blipFill>
              <a:blip r:embed="rId15"/>
              <a:srcRect l="15104" t="23855" r="15104" b="23855"/>
              <a:stretch>
                <a:fillRect/>
              </a:stretch>
            </p:blipFill>
            <p:spPr>
              <a:xfrm>
                <a:off x="208897" y="168712"/>
                <a:ext cx="493583" cy="36980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12" name="Shape 221">
                <a:extLst>
                  <a:ext uri="{FF2B5EF4-FFF2-40B4-BE49-F238E27FC236}">
                    <a16:creationId xmlns:a16="http://schemas.microsoft.com/office/drawing/2014/main" id="{7F5FC638-5575-294B-ADEE-B687F2184885}"/>
                  </a:ext>
                </a:extLst>
              </p:cNvPr>
              <p:cNvSpPr/>
              <p:nvPr/>
            </p:nvSpPr>
            <p:spPr>
              <a:xfrm>
                <a:off x="55365" y="707231"/>
                <a:ext cx="800647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APPLICATION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LOGIC</a:t>
                </a:r>
              </a:p>
            </p:txBody>
          </p:sp>
        </p:grpSp>
      </p:grpSp>
      <p:grpSp>
        <p:nvGrpSpPr>
          <p:cNvPr id="213" name="Group 333">
            <a:extLst>
              <a:ext uri="{FF2B5EF4-FFF2-40B4-BE49-F238E27FC236}">
                <a16:creationId xmlns:a16="http://schemas.microsoft.com/office/drawing/2014/main" id="{1EFFBA5C-99CB-0846-A91F-BA243F99908B}"/>
              </a:ext>
            </a:extLst>
          </p:cNvPr>
          <p:cNvGrpSpPr/>
          <p:nvPr/>
        </p:nvGrpSpPr>
        <p:grpSpPr>
          <a:xfrm>
            <a:off x="8806606" y="1223576"/>
            <a:ext cx="530320" cy="779707"/>
            <a:chOff x="0" y="0"/>
            <a:chExt cx="707231" cy="1039812"/>
          </a:xfrm>
        </p:grpSpPr>
        <p:sp>
          <p:nvSpPr>
            <p:cNvPr id="214" name="Shape 329">
              <a:extLst>
                <a:ext uri="{FF2B5EF4-FFF2-40B4-BE49-F238E27FC236}">
                  <a16:creationId xmlns:a16="http://schemas.microsoft.com/office/drawing/2014/main" id="{C19F9A35-2DB5-3746-B473-2B7E011413A1}"/>
                </a:ext>
              </a:extLst>
            </p:cNvPr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5" name="Group 332">
              <a:extLst>
                <a:ext uri="{FF2B5EF4-FFF2-40B4-BE49-F238E27FC236}">
                  <a16:creationId xmlns:a16="http://schemas.microsoft.com/office/drawing/2014/main" id="{B4D03BE6-F1F0-F049-A449-CA25EBF1211F}"/>
                </a:ext>
              </a:extLst>
            </p:cNvPr>
            <p:cNvGrpSpPr/>
            <p:nvPr/>
          </p:nvGrpSpPr>
          <p:grpSpPr>
            <a:xfrm>
              <a:off x="50149" y="86756"/>
              <a:ext cx="606922" cy="953057"/>
              <a:chOff x="629212" y="86756"/>
              <a:chExt cx="606921" cy="953055"/>
            </a:xfrm>
          </p:grpSpPr>
          <p:pic>
            <p:nvPicPr>
              <p:cNvPr id="216" name="_-38.png">
                <a:extLst>
                  <a:ext uri="{FF2B5EF4-FFF2-40B4-BE49-F238E27FC236}">
                    <a16:creationId xmlns:a16="http://schemas.microsoft.com/office/drawing/2014/main" id="{B85FCFEB-A713-BB4C-9BC9-F96DF69746ED}"/>
                  </a:ext>
                </a:extLst>
              </p:cNvPr>
              <p:cNvPicPr/>
              <p:nvPr/>
            </p:nvPicPr>
            <p:blipFill>
              <a:blip r:embed="rId16"/>
              <a:srcRect l="16764" t="12267" r="16764" b="20454"/>
              <a:stretch>
                <a:fillRect/>
              </a:stretch>
            </p:blipFill>
            <p:spPr>
              <a:xfrm>
                <a:off x="696683" y="86756"/>
                <a:ext cx="471991" cy="47581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17" name="Shape 331">
                <a:extLst>
                  <a:ext uri="{FF2B5EF4-FFF2-40B4-BE49-F238E27FC236}">
                    <a16:creationId xmlns:a16="http://schemas.microsoft.com/office/drawing/2014/main" id="{FE55F1CF-E67F-7A4A-9D18-C24631E6CFC9}"/>
                  </a:ext>
                </a:extLst>
              </p:cNvPr>
              <p:cNvSpPr/>
              <p:nvPr/>
            </p:nvSpPr>
            <p:spPr>
              <a:xfrm>
                <a:off x="629212" y="707231"/>
                <a:ext cx="606922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DEVICE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REGISTRY</a:t>
                </a: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3D53790-0C4C-754E-8D54-6FE829A36240}"/>
              </a:ext>
            </a:extLst>
          </p:cNvPr>
          <p:cNvGrpSpPr/>
          <p:nvPr/>
        </p:nvGrpSpPr>
        <p:grpSpPr>
          <a:xfrm>
            <a:off x="10438144" y="4983322"/>
            <a:ext cx="494395" cy="623424"/>
            <a:chOff x="-1063636" y="4120738"/>
            <a:chExt cx="731197" cy="922028"/>
          </a:xfrm>
        </p:grpSpPr>
        <p:sp>
          <p:nvSpPr>
            <p:cNvPr id="219" name="Shape 339">
              <a:extLst>
                <a:ext uri="{FF2B5EF4-FFF2-40B4-BE49-F238E27FC236}">
                  <a16:creationId xmlns:a16="http://schemas.microsoft.com/office/drawing/2014/main" id="{EC87B571-B27E-0B41-894A-56718D1D3EE7}"/>
                </a:ext>
              </a:extLst>
            </p:cNvPr>
            <p:cNvSpPr/>
            <p:nvPr/>
          </p:nvSpPr>
          <p:spPr>
            <a:xfrm>
              <a:off x="-1054994" y="4120738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20" name="_-41.png">
              <a:extLst>
                <a:ext uri="{FF2B5EF4-FFF2-40B4-BE49-F238E27FC236}">
                  <a16:creationId xmlns:a16="http://schemas.microsoft.com/office/drawing/2014/main" id="{144F3C30-0D04-D046-A6F9-786033851641}"/>
                </a:ext>
              </a:extLst>
            </p:cNvPr>
            <p:cNvPicPr/>
            <p:nvPr/>
          </p:nvPicPr>
          <p:blipFill>
            <a:blip r:embed="rId17"/>
            <a:srcRect l="21704" t="15445" r="21704" b="15445"/>
            <a:stretch>
              <a:fillRect/>
            </a:stretch>
          </p:blipFill>
          <p:spPr>
            <a:xfrm>
              <a:off x="-898157" y="4239183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21" name="Shape 341">
              <a:extLst>
                <a:ext uri="{FF2B5EF4-FFF2-40B4-BE49-F238E27FC236}">
                  <a16:creationId xmlns:a16="http://schemas.microsoft.com/office/drawing/2014/main" id="{51321965-4405-F044-8AC7-E855C06B1C32}"/>
                </a:ext>
              </a:extLst>
            </p:cNvPr>
            <p:cNvSpPr/>
            <p:nvPr/>
          </p:nvSpPr>
          <p:spPr>
            <a:xfrm>
              <a:off x="-1063636" y="4837183"/>
              <a:ext cx="731197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DATA STORE</a:t>
              </a:r>
            </a:p>
          </p:txBody>
        </p:sp>
      </p:grpSp>
      <p:grpSp>
        <p:nvGrpSpPr>
          <p:cNvPr id="222" name="Group 379">
            <a:extLst>
              <a:ext uri="{FF2B5EF4-FFF2-40B4-BE49-F238E27FC236}">
                <a16:creationId xmlns:a16="http://schemas.microsoft.com/office/drawing/2014/main" id="{A3206C35-8510-8244-B215-386A202C1110}"/>
              </a:ext>
            </a:extLst>
          </p:cNvPr>
          <p:cNvGrpSpPr/>
          <p:nvPr/>
        </p:nvGrpSpPr>
        <p:grpSpPr>
          <a:xfrm>
            <a:off x="8655112" y="3050315"/>
            <a:ext cx="860072" cy="682344"/>
            <a:chOff x="0" y="0"/>
            <a:chExt cx="1175438" cy="932542"/>
          </a:xfrm>
        </p:grpSpPr>
        <p:sp>
          <p:nvSpPr>
            <p:cNvPr id="223" name="Shape 375">
              <a:extLst>
                <a:ext uri="{FF2B5EF4-FFF2-40B4-BE49-F238E27FC236}">
                  <a16:creationId xmlns:a16="http://schemas.microsoft.com/office/drawing/2014/main" id="{F7AAB0EE-204F-764B-AFFE-1E35D18F1013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24" name="Group 378">
              <a:extLst>
                <a:ext uri="{FF2B5EF4-FFF2-40B4-BE49-F238E27FC236}">
                  <a16:creationId xmlns:a16="http://schemas.microsoft.com/office/drawing/2014/main" id="{097128C4-A7BB-8C4B-9493-C3FE139E7DAA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25" name="_-19.png">
                <a:extLst>
                  <a:ext uri="{FF2B5EF4-FFF2-40B4-BE49-F238E27FC236}">
                    <a16:creationId xmlns:a16="http://schemas.microsoft.com/office/drawing/2014/main" id="{ED7CC124-8DCB-2042-829B-DEC4D2EDC6CA}"/>
                  </a:ext>
                </a:extLst>
              </p:cNvPr>
              <p:cNvPicPr/>
              <p:nvPr/>
            </p:nvPicPr>
            <p:blipFill>
              <a:blip r:embed="rId18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26" name="Shape 377">
                <a:extLst>
                  <a:ext uri="{FF2B5EF4-FFF2-40B4-BE49-F238E27FC236}">
                    <a16:creationId xmlns:a16="http://schemas.microsoft.com/office/drawing/2014/main" id="{F45ED1DF-A01A-6A4E-9AAE-6EFA5495E6F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API MANAGEMENT</a:t>
                </a:r>
              </a:p>
            </p:txBody>
          </p: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8E7C65E-C828-C34F-9059-ACD873C4B1E4}"/>
              </a:ext>
            </a:extLst>
          </p:cNvPr>
          <p:cNvGrpSpPr/>
          <p:nvPr/>
        </p:nvGrpSpPr>
        <p:grpSpPr>
          <a:xfrm>
            <a:off x="8726115" y="2060352"/>
            <a:ext cx="645166" cy="802792"/>
            <a:chOff x="3650415" y="1953353"/>
            <a:chExt cx="840813" cy="1046239"/>
          </a:xfrm>
        </p:grpSpPr>
        <p:grpSp>
          <p:nvGrpSpPr>
            <p:cNvPr id="233" name="Group 384">
              <a:extLst>
                <a:ext uri="{FF2B5EF4-FFF2-40B4-BE49-F238E27FC236}">
                  <a16:creationId xmlns:a16="http://schemas.microsoft.com/office/drawing/2014/main" id="{A3054C0C-ECA8-F948-A386-B19DF4339B4F}"/>
                </a:ext>
              </a:extLst>
            </p:cNvPr>
            <p:cNvGrpSpPr/>
            <p:nvPr/>
          </p:nvGrpSpPr>
          <p:grpSpPr>
            <a:xfrm>
              <a:off x="3650415" y="1953353"/>
              <a:ext cx="830663" cy="1046239"/>
              <a:chOff x="46211" y="0"/>
              <a:chExt cx="830661" cy="1046237"/>
            </a:xfrm>
          </p:grpSpPr>
          <p:sp>
            <p:nvSpPr>
              <p:cNvPr id="235" name="Shape 380">
                <a:extLst>
                  <a:ext uri="{FF2B5EF4-FFF2-40B4-BE49-F238E27FC236}">
                    <a16:creationId xmlns:a16="http://schemas.microsoft.com/office/drawing/2014/main" id="{C2B57E41-D0B5-DD4D-8AE9-8B07546610EE}"/>
                  </a:ext>
                </a:extLst>
              </p:cNvPr>
              <p:cNvSpPr/>
              <p:nvPr/>
            </p:nvSpPr>
            <p:spPr>
              <a:xfrm>
                <a:off x="139644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6" name="Shape 382">
                <a:extLst>
                  <a:ext uri="{FF2B5EF4-FFF2-40B4-BE49-F238E27FC236}">
                    <a16:creationId xmlns:a16="http://schemas.microsoft.com/office/drawing/2014/main" id="{C3D26D95-3873-8F45-A503-36A3EF8521F0}"/>
                  </a:ext>
                </a:extLst>
              </p:cNvPr>
              <p:cNvSpPr/>
              <p:nvPr/>
            </p:nvSpPr>
            <p:spPr>
              <a:xfrm>
                <a:off x="46211" y="713653"/>
                <a:ext cx="830661" cy="33258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DEVICE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MANAGEMENT</a:t>
                </a:r>
              </a:p>
            </p:txBody>
          </p:sp>
        </p:grpSp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0917EBE-BD13-564B-8B6E-4C3B6B6FA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476" y="2008632"/>
              <a:ext cx="682752" cy="585216"/>
            </a:xfrm>
            <a:prstGeom prst="rect">
              <a:avLst/>
            </a:prstGeom>
          </p:spPr>
        </p:pic>
      </p:grpSp>
      <p:grpSp>
        <p:nvGrpSpPr>
          <p:cNvPr id="237" name="Group 512">
            <a:extLst>
              <a:ext uri="{FF2B5EF4-FFF2-40B4-BE49-F238E27FC236}">
                <a16:creationId xmlns:a16="http://schemas.microsoft.com/office/drawing/2014/main" id="{D5EFCC4A-D76B-1A46-9E6A-317D4BB0763B}"/>
              </a:ext>
            </a:extLst>
          </p:cNvPr>
          <p:cNvGrpSpPr/>
          <p:nvPr/>
        </p:nvGrpSpPr>
        <p:grpSpPr>
          <a:xfrm>
            <a:off x="8805610" y="4971358"/>
            <a:ext cx="522910" cy="667832"/>
            <a:chOff x="13800" y="0"/>
            <a:chExt cx="707231" cy="903238"/>
          </a:xfrm>
        </p:grpSpPr>
        <p:sp>
          <p:nvSpPr>
            <p:cNvPr id="238" name="Shape 508">
              <a:extLst>
                <a:ext uri="{FF2B5EF4-FFF2-40B4-BE49-F238E27FC236}">
                  <a16:creationId xmlns:a16="http://schemas.microsoft.com/office/drawing/2014/main" id="{8746155E-6830-2B4A-9BE4-E160346CC951}"/>
                </a:ext>
              </a:extLst>
            </p:cNvPr>
            <p:cNvSpPr/>
            <p:nvPr/>
          </p:nvSpPr>
          <p:spPr>
            <a:xfrm>
              <a:off x="1380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9" name="Group 511">
              <a:extLst>
                <a:ext uri="{FF2B5EF4-FFF2-40B4-BE49-F238E27FC236}">
                  <a16:creationId xmlns:a16="http://schemas.microsoft.com/office/drawing/2014/main" id="{EE887292-EA3A-0648-9A52-0C684CA33051}"/>
                </a:ext>
              </a:extLst>
            </p:cNvPr>
            <p:cNvGrpSpPr/>
            <p:nvPr/>
          </p:nvGrpSpPr>
          <p:grpSpPr>
            <a:xfrm>
              <a:off x="35752" y="209572"/>
              <a:ext cx="663328" cy="693667"/>
              <a:chOff x="44369" y="209572"/>
              <a:chExt cx="663326" cy="693665"/>
            </a:xfrm>
          </p:grpSpPr>
          <p:sp>
            <p:nvSpPr>
              <p:cNvPr id="240" name="Shape 509">
                <a:extLst>
                  <a:ext uri="{FF2B5EF4-FFF2-40B4-BE49-F238E27FC236}">
                    <a16:creationId xmlns:a16="http://schemas.microsoft.com/office/drawing/2014/main" id="{52B85E34-961F-0A48-A5C0-D5B2D8F92CB7}"/>
                  </a:ext>
                </a:extLst>
              </p:cNvPr>
              <p:cNvSpPr/>
              <p:nvPr/>
            </p:nvSpPr>
            <p:spPr>
              <a:xfrm>
                <a:off x="44369" y="697656"/>
                <a:ext cx="663328" cy="20558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ANALYTICS</a:t>
                </a:r>
              </a:p>
            </p:txBody>
          </p:sp>
          <p:pic>
            <p:nvPicPr>
              <p:cNvPr id="241" name="_-43.png">
                <a:extLst>
                  <a:ext uri="{FF2B5EF4-FFF2-40B4-BE49-F238E27FC236}">
                    <a16:creationId xmlns:a16="http://schemas.microsoft.com/office/drawing/2014/main" id="{7461B26E-2C6B-2C4D-941B-DB2D1DECE3F3}"/>
                  </a:ext>
                </a:extLst>
              </p:cNvPr>
              <p:cNvPicPr/>
              <p:nvPr/>
            </p:nvPicPr>
            <p:blipFill>
              <a:blip r:embed="rId20"/>
              <a:srcRect l="14580" t="29632" r="14580" b="22729"/>
              <a:stretch>
                <a:fillRect/>
              </a:stretch>
            </p:blipFill>
            <p:spPr>
              <a:xfrm>
                <a:off x="124545" y="209572"/>
                <a:ext cx="503005" cy="33690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242" name="Group 328">
            <a:extLst>
              <a:ext uri="{FF2B5EF4-FFF2-40B4-BE49-F238E27FC236}">
                <a16:creationId xmlns:a16="http://schemas.microsoft.com/office/drawing/2014/main" id="{E6DB5870-1FF7-5C40-B39E-0C5048CA4D0B}"/>
              </a:ext>
            </a:extLst>
          </p:cNvPr>
          <p:cNvGrpSpPr/>
          <p:nvPr/>
        </p:nvGrpSpPr>
        <p:grpSpPr>
          <a:xfrm>
            <a:off x="10140516" y="2118634"/>
            <a:ext cx="693310" cy="733533"/>
            <a:chOff x="56098" y="0"/>
            <a:chExt cx="988863" cy="1046233"/>
          </a:xfrm>
        </p:grpSpPr>
        <p:sp>
          <p:nvSpPr>
            <p:cNvPr id="243" name="Shape 324">
              <a:extLst>
                <a:ext uri="{FF2B5EF4-FFF2-40B4-BE49-F238E27FC236}">
                  <a16:creationId xmlns:a16="http://schemas.microsoft.com/office/drawing/2014/main" id="{8FB47700-036C-7841-AE16-29EB09D84052}"/>
                </a:ext>
              </a:extLst>
            </p:cNvPr>
            <p:cNvSpPr/>
            <p:nvPr/>
          </p:nvSpPr>
          <p:spPr>
            <a:xfrm>
              <a:off x="181891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4" name="Group 327">
              <a:extLst>
                <a:ext uri="{FF2B5EF4-FFF2-40B4-BE49-F238E27FC236}">
                  <a16:creationId xmlns:a16="http://schemas.microsoft.com/office/drawing/2014/main" id="{507EFF58-3B01-2141-BEF4-8695902A0BC9}"/>
                </a:ext>
              </a:extLst>
            </p:cNvPr>
            <p:cNvGrpSpPr/>
            <p:nvPr/>
          </p:nvGrpSpPr>
          <p:grpSpPr>
            <a:xfrm>
              <a:off x="56098" y="182977"/>
              <a:ext cx="988865" cy="863257"/>
              <a:chOff x="287706" y="176556"/>
              <a:chExt cx="988863" cy="863256"/>
            </a:xfrm>
          </p:grpSpPr>
          <p:pic>
            <p:nvPicPr>
              <p:cNvPr id="245" name="_-39.png">
                <a:extLst>
                  <a:ext uri="{FF2B5EF4-FFF2-40B4-BE49-F238E27FC236}">
                    <a16:creationId xmlns:a16="http://schemas.microsoft.com/office/drawing/2014/main" id="{7D88EE9F-776C-0B42-AA24-0163A78F7A9E}"/>
                  </a:ext>
                </a:extLst>
              </p:cNvPr>
              <p:cNvPicPr/>
              <p:nvPr/>
            </p:nvPicPr>
            <p:blipFill>
              <a:blip r:embed="rId21"/>
              <a:srcRect l="22596" t="24964" r="19829" b="19895"/>
              <a:stretch>
                <a:fillRect/>
              </a:stretch>
            </p:blipFill>
            <p:spPr>
              <a:xfrm>
                <a:off x="588331" y="176556"/>
                <a:ext cx="407181" cy="38997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46" name="Shape 326">
                <a:extLst>
                  <a:ext uri="{FF2B5EF4-FFF2-40B4-BE49-F238E27FC236}">
                    <a16:creationId xmlns:a16="http://schemas.microsoft.com/office/drawing/2014/main" id="{F3A99C2C-BF8B-8942-9036-FCCA3E2C6ED0}"/>
                  </a:ext>
                </a:extLst>
              </p:cNvPr>
              <p:cNvSpPr/>
              <p:nvPr/>
            </p:nvSpPr>
            <p:spPr>
              <a:xfrm>
                <a:off x="287706" y="707231"/>
                <a:ext cx="988865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DEVICE IDENTITY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SERVICE</a:t>
                </a:r>
              </a:p>
            </p:txBody>
          </p:sp>
        </p:grp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F3B6E178-EF47-E24E-859B-FFA5081E93B5}"/>
              </a:ext>
            </a:extLst>
          </p:cNvPr>
          <p:cNvCxnSpPr/>
          <p:nvPr/>
        </p:nvCxnSpPr>
        <p:spPr>
          <a:xfrm>
            <a:off x="9182478" y="2890075"/>
            <a:ext cx="0" cy="169217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5D050E9-5387-6D48-8270-9A54FFC95CB8}"/>
              </a:ext>
            </a:extLst>
          </p:cNvPr>
          <p:cNvCxnSpPr/>
          <p:nvPr/>
        </p:nvCxnSpPr>
        <p:spPr>
          <a:xfrm>
            <a:off x="7079885" y="1192068"/>
            <a:ext cx="0" cy="2270717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42515C2-295D-BC42-A1C5-7CCEC9F27020}"/>
              </a:ext>
            </a:extLst>
          </p:cNvPr>
          <p:cNvCxnSpPr/>
          <p:nvPr/>
        </p:nvCxnSpPr>
        <p:spPr>
          <a:xfrm flipH="1">
            <a:off x="6899677" y="3456253"/>
            <a:ext cx="18020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8B57CA3-5568-1A46-8BAD-CC83E476AEC8}"/>
              </a:ext>
            </a:extLst>
          </p:cNvPr>
          <p:cNvCxnSpPr/>
          <p:nvPr/>
        </p:nvCxnSpPr>
        <p:spPr>
          <a:xfrm flipH="1">
            <a:off x="7081867" y="1197876"/>
            <a:ext cx="4029690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B33DF65-0E3E-F041-A626-0AD5E73176A8}"/>
              </a:ext>
            </a:extLst>
          </p:cNvPr>
          <p:cNvCxnSpPr/>
          <p:nvPr/>
        </p:nvCxnSpPr>
        <p:spPr>
          <a:xfrm>
            <a:off x="11101909" y="1191433"/>
            <a:ext cx="0" cy="171708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7E975E53-BD87-A64A-B281-BABF8EDA827C}"/>
              </a:ext>
            </a:extLst>
          </p:cNvPr>
          <p:cNvCxnSpPr/>
          <p:nvPr/>
        </p:nvCxnSpPr>
        <p:spPr>
          <a:xfrm flipH="1">
            <a:off x="9178067" y="2899626"/>
            <a:ext cx="192384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8A9414F-1F51-FA48-8E8C-3975C9F27156}"/>
              </a:ext>
            </a:extLst>
          </p:cNvPr>
          <p:cNvCxnSpPr/>
          <p:nvPr/>
        </p:nvCxnSpPr>
        <p:spPr>
          <a:xfrm>
            <a:off x="9062627" y="2835460"/>
            <a:ext cx="0" cy="209217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71CB41C-541C-C14E-ADDA-918880C11649}"/>
              </a:ext>
            </a:extLst>
          </p:cNvPr>
          <p:cNvCxnSpPr/>
          <p:nvPr/>
        </p:nvCxnSpPr>
        <p:spPr>
          <a:xfrm flipH="1">
            <a:off x="9060313" y="3806132"/>
            <a:ext cx="5908" cy="22402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B2A727B-13DA-384C-9AE0-152719136EF5}"/>
              </a:ext>
            </a:extLst>
          </p:cNvPr>
          <p:cNvCxnSpPr/>
          <p:nvPr/>
        </p:nvCxnSpPr>
        <p:spPr>
          <a:xfrm flipH="1">
            <a:off x="7307619" y="2330700"/>
            <a:ext cx="148383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ECF47F28-2530-D343-9606-4ED004626D73}"/>
              </a:ext>
            </a:extLst>
          </p:cNvPr>
          <p:cNvCxnSpPr/>
          <p:nvPr/>
        </p:nvCxnSpPr>
        <p:spPr>
          <a:xfrm>
            <a:off x="7304444" y="2322368"/>
            <a:ext cx="0" cy="161510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C408A7D-A980-E940-848D-48172E310C6C}"/>
              </a:ext>
            </a:extLst>
          </p:cNvPr>
          <p:cNvCxnSpPr/>
          <p:nvPr/>
        </p:nvCxnSpPr>
        <p:spPr>
          <a:xfrm>
            <a:off x="7205401" y="1459808"/>
            <a:ext cx="0" cy="244475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83F6558-1C92-D74B-900F-1D556B56CC82}"/>
              </a:ext>
            </a:extLst>
          </p:cNvPr>
          <p:cNvCxnSpPr/>
          <p:nvPr/>
        </p:nvCxnSpPr>
        <p:spPr>
          <a:xfrm flipH="1">
            <a:off x="7204867" y="1470678"/>
            <a:ext cx="1606177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ADCFB131-8E90-084A-B130-207D8E1AB71E}"/>
              </a:ext>
            </a:extLst>
          </p:cNvPr>
          <p:cNvCxnSpPr/>
          <p:nvPr/>
        </p:nvCxnSpPr>
        <p:spPr>
          <a:xfrm flipH="1">
            <a:off x="9341269" y="1474266"/>
            <a:ext cx="1112599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3CCC01A-DA2D-194E-BEA5-A8E02CF88BBB}"/>
              </a:ext>
            </a:extLst>
          </p:cNvPr>
          <p:cNvCxnSpPr/>
          <p:nvPr/>
        </p:nvCxnSpPr>
        <p:spPr>
          <a:xfrm>
            <a:off x="10454413" y="1468293"/>
            <a:ext cx="0" cy="65096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DB35A36-C04F-BB47-92DC-FD27E6FC1948}"/>
              </a:ext>
            </a:extLst>
          </p:cNvPr>
          <p:cNvCxnSpPr/>
          <p:nvPr/>
        </p:nvCxnSpPr>
        <p:spPr>
          <a:xfrm flipH="1">
            <a:off x="8019686" y="3243966"/>
            <a:ext cx="80223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2B5D4CF2-9F1E-4B44-A67A-119762733386}"/>
              </a:ext>
            </a:extLst>
          </p:cNvPr>
          <p:cNvCxnSpPr/>
          <p:nvPr/>
        </p:nvCxnSpPr>
        <p:spPr>
          <a:xfrm flipH="1">
            <a:off x="8138434" y="3323230"/>
            <a:ext cx="683407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AC55F69-71BA-2D47-BB29-C1499020347E}"/>
              </a:ext>
            </a:extLst>
          </p:cNvPr>
          <p:cNvCxnSpPr/>
          <p:nvPr/>
        </p:nvCxnSpPr>
        <p:spPr>
          <a:xfrm>
            <a:off x="8138434" y="3316880"/>
            <a:ext cx="0" cy="780266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E6C4CE-516E-004D-9DA5-F7EEB91460B7}"/>
              </a:ext>
            </a:extLst>
          </p:cNvPr>
          <p:cNvCxnSpPr/>
          <p:nvPr/>
        </p:nvCxnSpPr>
        <p:spPr>
          <a:xfrm>
            <a:off x="8027806" y="3243966"/>
            <a:ext cx="0" cy="729402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0587F39-8A11-844F-8A1A-0C7B563EAC81}"/>
              </a:ext>
            </a:extLst>
          </p:cNvPr>
          <p:cNvCxnSpPr/>
          <p:nvPr/>
        </p:nvCxnSpPr>
        <p:spPr>
          <a:xfrm flipH="1">
            <a:off x="7388644" y="3964497"/>
            <a:ext cx="63916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98F0B27-ADE2-7B44-8D8F-B4E57DFB401F}"/>
              </a:ext>
            </a:extLst>
          </p:cNvPr>
          <p:cNvCxnSpPr/>
          <p:nvPr/>
        </p:nvCxnSpPr>
        <p:spPr>
          <a:xfrm flipH="1">
            <a:off x="7427833" y="4089188"/>
            <a:ext cx="71060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1977CFC6-1F03-0C46-B7BF-516225624BC4}"/>
              </a:ext>
            </a:extLst>
          </p:cNvPr>
          <p:cNvCxnSpPr/>
          <p:nvPr/>
        </p:nvCxnSpPr>
        <p:spPr>
          <a:xfrm flipH="1">
            <a:off x="7439444" y="4201234"/>
            <a:ext cx="1374964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E8CE571-D251-EB44-9F47-6A19502D0A55}"/>
              </a:ext>
            </a:extLst>
          </p:cNvPr>
          <p:cNvCxnSpPr/>
          <p:nvPr/>
        </p:nvCxnSpPr>
        <p:spPr>
          <a:xfrm flipH="1">
            <a:off x="8107543" y="4353511"/>
            <a:ext cx="700515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1351A4D-C326-8841-B799-72076388B5CE}"/>
              </a:ext>
            </a:extLst>
          </p:cNvPr>
          <p:cNvCxnSpPr/>
          <p:nvPr/>
        </p:nvCxnSpPr>
        <p:spPr>
          <a:xfrm>
            <a:off x="8120745" y="4351193"/>
            <a:ext cx="0" cy="63212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FFAFA4C-695C-A54E-AB4B-37E3BE6FA873}"/>
              </a:ext>
            </a:extLst>
          </p:cNvPr>
          <p:cNvCxnSpPr/>
          <p:nvPr/>
        </p:nvCxnSpPr>
        <p:spPr>
          <a:xfrm>
            <a:off x="7110176" y="4638673"/>
            <a:ext cx="0" cy="118065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30CD723-425C-FD4A-A887-8A85383096C5}"/>
              </a:ext>
            </a:extLst>
          </p:cNvPr>
          <p:cNvCxnSpPr/>
          <p:nvPr/>
        </p:nvCxnSpPr>
        <p:spPr>
          <a:xfrm>
            <a:off x="7250943" y="4628458"/>
            <a:ext cx="0" cy="111702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7B190E8-6EBD-C44E-8567-090B019B0128}"/>
              </a:ext>
            </a:extLst>
          </p:cNvPr>
          <p:cNvCxnSpPr/>
          <p:nvPr/>
        </p:nvCxnSpPr>
        <p:spPr>
          <a:xfrm>
            <a:off x="7388644" y="4628458"/>
            <a:ext cx="0" cy="61616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E20EF0B8-3E99-8942-A786-DC78D0F83D36}"/>
              </a:ext>
            </a:extLst>
          </p:cNvPr>
          <p:cNvCxnSpPr/>
          <p:nvPr/>
        </p:nvCxnSpPr>
        <p:spPr>
          <a:xfrm flipH="1">
            <a:off x="7102894" y="5819323"/>
            <a:ext cx="385768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89A52A9D-A36B-9A42-910C-0ABA294673B9}"/>
              </a:ext>
            </a:extLst>
          </p:cNvPr>
          <p:cNvCxnSpPr/>
          <p:nvPr/>
        </p:nvCxnSpPr>
        <p:spPr>
          <a:xfrm flipH="1">
            <a:off x="7250618" y="5738196"/>
            <a:ext cx="1809696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E304103-D5EF-4C4D-97F9-984E66DC9CFB}"/>
              </a:ext>
            </a:extLst>
          </p:cNvPr>
          <p:cNvCxnSpPr/>
          <p:nvPr/>
        </p:nvCxnSpPr>
        <p:spPr>
          <a:xfrm flipH="1">
            <a:off x="7377293" y="5244622"/>
            <a:ext cx="48042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31D10B3-F567-434A-81FC-AFDFC3D56276}"/>
              </a:ext>
            </a:extLst>
          </p:cNvPr>
          <p:cNvCxnSpPr/>
          <p:nvPr/>
        </p:nvCxnSpPr>
        <p:spPr>
          <a:xfrm>
            <a:off x="9050627" y="5606746"/>
            <a:ext cx="0" cy="11941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89A03BBF-6810-C749-BB08-19F4ED107832}"/>
              </a:ext>
            </a:extLst>
          </p:cNvPr>
          <p:cNvCxnSpPr/>
          <p:nvPr/>
        </p:nvCxnSpPr>
        <p:spPr>
          <a:xfrm flipH="1">
            <a:off x="9353649" y="2321624"/>
            <a:ext cx="874590" cy="546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FCFF2B19-DC74-484C-93CD-1ABACEC5FFF1}"/>
              </a:ext>
            </a:extLst>
          </p:cNvPr>
          <p:cNvCxnSpPr/>
          <p:nvPr/>
        </p:nvCxnSpPr>
        <p:spPr>
          <a:xfrm>
            <a:off x="10682286" y="5589720"/>
            <a:ext cx="0" cy="22960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47676DC-3285-F642-A38F-73E547AA1F6B}"/>
              </a:ext>
            </a:extLst>
          </p:cNvPr>
          <p:cNvCxnSpPr/>
          <p:nvPr/>
        </p:nvCxnSpPr>
        <p:spPr>
          <a:xfrm flipH="1">
            <a:off x="6896838" y="3545106"/>
            <a:ext cx="21333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EB139AED-5CF4-B24B-97A4-088B03BF9D90}"/>
              </a:ext>
            </a:extLst>
          </p:cNvPr>
          <p:cNvCxnSpPr/>
          <p:nvPr/>
        </p:nvCxnSpPr>
        <p:spPr>
          <a:xfrm>
            <a:off x="7103159" y="3537851"/>
            <a:ext cx="5365" cy="38027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8CF1D31E-E898-6048-AF22-90A3CC0CD575}"/>
              </a:ext>
            </a:extLst>
          </p:cNvPr>
          <p:cNvCxnSpPr/>
          <p:nvPr/>
        </p:nvCxnSpPr>
        <p:spPr>
          <a:xfrm flipH="1">
            <a:off x="9328521" y="4408882"/>
            <a:ext cx="20512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28D8A07-BE91-1149-A56A-EC9B588570FE}"/>
              </a:ext>
            </a:extLst>
          </p:cNvPr>
          <p:cNvCxnSpPr/>
          <p:nvPr/>
        </p:nvCxnSpPr>
        <p:spPr>
          <a:xfrm>
            <a:off x="9527816" y="4408882"/>
            <a:ext cx="0" cy="83574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661A58EF-7DFE-D64C-9531-476E650A624F}"/>
              </a:ext>
            </a:extLst>
          </p:cNvPr>
          <p:cNvCxnSpPr/>
          <p:nvPr/>
        </p:nvCxnSpPr>
        <p:spPr>
          <a:xfrm flipH="1">
            <a:off x="9328519" y="5238811"/>
            <a:ext cx="20512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86" name="Group 286">
            <a:extLst>
              <a:ext uri="{FF2B5EF4-FFF2-40B4-BE49-F238E27FC236}">
                <a16:creationId xmlns:a16="http://schemas.microsoft.com/office/drawing/2014/main" id="{30BEE2DB-90C2-B14D-8F6F-D510870AABAB}"/>
              </a:ext>
            </a:extLst>
          </p:cNvPr>
          <p:cNvGrpSpPr/>
          <p:nvPr/>
        </p:nvGrpSpPr>
        <p:grpSpPr>
          <a:xfrm>
            <a:off x="6331372" y="3251363"/>
            <a:ext cx="650302" cy="652547"/>
            <a:chOff x="51761" y="0"/>
            <a:chExt cx="919460" cy="922635"/>
          </a:xfrm>
        </p:grpSpPr>
        <p:sp>
          <p:nvSpPr>
            <p:cNvPr id="287" name="Shape 282">
              <a:extLst>
                <a:ext uri="{FF2B5EF4-FFF2-40B4-BE49-F238E27FC236}">
                  <a16:creationId xmlns:a16="http://schemas.microsoft.com/office/drawing/2014/main" id="{BDDA6C4E-1EAF-274D-AB01-B47F660C9E60}"/>
                </a:ext>
              </a:extLst>
            </p:cNvPr>
            <p:cNvSpPr/>
            <p:nvPr/>
          </p:nvSpPr>
          <p:spPr>
            <a:xfrm>
              <a:off x="148052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88" name="Group 285">
              <a:extLst>
                <a:ext uri="{FF2B5EF4-FFF2-40B4-BE49-F238E27FC236}">
                  <a16:creationId xmlns:a16="http://schemas.microsoft.com/office/drawing/2014/main" id="{C94E4A29-6EE9-5B4F-B1C9-616E37D2AA07}"/>
                </a:ext>
              </a:extLst>
            </p:cNvPr>
            <p:cNvGrpSpPr/>
            <p:nvPr/>
          </p:nvGrpSpPr>
          <p:grpSpPr>
            <a:xfrm>
              <a:off x="51761" y="137126"/>
              <a:ext cx="919461" cy="785510"/>
              <a:chOff x="64880" y="127304"/>
              <a:chExt cx="919460" cy="785508"/>
            </a:xfrm>
          </p:grpSpPr>
          <p:pic>
            <p:nvPicPr>
              <p:cNvPr id="289" name="_-10.png">
                <a:extLst>
                  <a:ext uri="{FF2B5EF4-FFF2-40B4-BE49-F238E27FC236}">
                    <a16:creationId xmlns:a16="http://schemas.microsoft.com/office/drawing/2014/main" id="{BFD824BD-EC20-C342-9EBC-2AE73A9675A1}"/>
                  </a:ext>
                </a:extLst>
              </p:cNvPr>
              <p:cNvPicPr/>
              <p:nvPr/>
            </p:nvPicPr>
            <p:blipFill>
              <a:blip r:embed="rId22"/>
              <a:srcRect l="18106" t="18000" r="18106" b="18000"/>
              <a:stretch>
                <a:fillRect/>
              </a:stretch>
            </p:blipFill>
            <p:spPr>
              <a:xfrm>
                <a:off x="291644" y="127304"/>
                <a:ext cx="451116" cy="45262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90" name="Shape 284">
                <a:extLst>
                  <a:ext uri="{FF2B5EF4-FFF2-40B4-BE49-F238E27FC236}">
                    <a16:creationId xmlns:a16="http://schemas.microsoft.com/office/drawing/2014/main" id="{67B23260-7C29-274C-9D3E-98BB305595F3}"/>
                  </a:ext>
                </a:extLst>
              </p:cNvPr>
              <p:cNvSpPr/>
              <p:nvPr/>
            </p:nvSpPr>
            <p:spPr>
              <a:xfrm>
                <a:off x="64880" y="707231"/>
                <a:ext cx="919461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EDGE SERVICES</a:t>
                </a:r>
              </a:p>
            </p:txBody>
          </p:sp>
        </p:grpSp>
      </p:grpSp>
      <p:pic>
        <p:nvPicPr>
          <p:cNvPr id="291" name="_-53.png">
            <a:extLst>
              <a:ext uri="{FF2B5EF4-FFF2-40B4-BE49-F238E27FC236}">
                <a16:creationId xmlns:a16="http://schemas.microsoft.com/office/drawing/2014/main" id="{EC5E4BD6-7991-1441-A3CC-977A47C156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04845" y="3872152"/>
            <a:ext cx="166587" cy="16658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grpSp>
        <p:nvGrpSpPr>
          <p:cNvPr id="292" name="Group 281">
            <a:extLst>
              <a:ext uri="{FF2B5EF4-FFF2-40B4-BE49-F238E27FC236}">
                <a16:creationId xmlns:a16="http://schemas.microsoft.com/office/drawing/2014/main" id="{7D5DCB1D-951F-F04E-93B0-D8DF4CF9AE93}"/>
              </a:ext>
            </a:extLst>
          </p:cNvPr>
          <p:cNvGrpSpPr/>
          <p:nvPr/>
        </p:nvGrpSpPr>
        <p:grpSpPr>
          <a:xfrm>
            <a:off x="6621557" y="3902953"/>
            <a:ext cx="1184619" cy="723036"/>
            <a:chOff x="-233417" y="0"/>
            <a:chExt cx="1781481" cy="1087333"/>
          </a:xfrm>
        </p:grpSpPr>
        <p:sp>
          <p:nvSpPr>
            <p:cNvPr id="293" name="Shape 277">
              <a:extLst>
                <a:ext uri="{FF2B5EF4-FFF2-40B4-BE49-F238E27FC236}">
                  <a16:creationId xmlns:a16="http://schemas.microsoft.com/office/drawing/2014/main" id="{BBD48AAC-E8EE-1C4E-B92A-7C519ADA738F}"/>
                </a:ext>
              </a:extLst>
            </p:cNvPr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94" name="Group 280">
              <a:extLst>
                <a:ext uri="{FF2B5EF4-FFF2-40B4-BE49-F238E27FC236}">
                  <a16:creationId xmlns:a16="http://schemas.microsoft.com/office/drawing/2014/main" id="{F52A58F2-08EE-174B-8F6C-7FDA960A0C7F}"/>
                </a:ext>
              </a:extLst>
            </p:cNvPr>
            <p:cNvGrpSpPr/>
            <p:nvPr/>
          </p:nvGrpSpPr>
          <p:grpSpPr>
            <a:xfrm>
              <a:off x="-233417" y="116277"/>
              <a:ext cx="1781481" cy="971056"/>
              <a:chOff x="-215740" y="106455"/>
              <a:chExt cx="1781478" cy="971054"/>
            </a:xfrm>
          </p:grpSpPr>
          <p:pic>
            <p:nvPicPr>
              <p:cNvPr id="295" name="_-11.png">
                <a:extLst>
                  <a:ext uri="{FF2B5EF4-FFF2-40B4-BE49-F238E27FC236}">
                    <a16:creationId xmlns:a16="http://schemas.microsoft.com/office/drawing/2014/main" id="{916C26EF-5050-E949-9CED-6141211615C3}"/>
                  </a:ext>
                </a:extLst>
              </p:cNvPr>
              <p:cNvPicPr/>
              <p:nvPr/>
            </p:nvPicPr>
            <p:blipFill>
              <a:blip r:embed="rId23"/>
              <a:srcRect l="10614" t="15052" r="10614" b="23720"/>
              <a:stretch>
                <a:fillRect/>
              </a:stretch>
            </p:blipFill>
            <p:spPr>
              <a:xfrm>
                <a:off x="387925" y="106455"/>
                <a:ext cx="559330" cy="43301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96" name="Shape 279">
                <a:extLst>
                  <a:ext uri="{FF2B5EF4-FFF2-40B4-BE49-F238E27FC236}">
                    <a16:creationId xmlns:a16="http://schemas.microsoft.com/office/drawing/2014/main" id="{41DFACFC-7560-F843-AF98-5A92762715D5}"/>
                  </a:ext>
                </a:extLst>
              </p:cNvPr>
              <p:cNvSpPr/>
              <p:nvPr/>
            </p:nvSpPr>
            <p:spPr>
              <a:xfrm>
                <a:off x="-215740" y="707232"/>
                <a:ext cx="1781478" cy="37027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IoT </a:t>
                </a: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</a:t>
                </a:r>
                <a:endPara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&amp;CONNECTIVITY</a:t>
                </a:r>
              </a:p>
            </p:txBody>
          </p:sp>
        </p:grpSp>
      </p:grpSp>
      <p:sp>
        <p:nvSpPr>
          <p:cNvPr id="301" name="Rectangle 300">
            <a:extLst>
              <a:ext uri="{FF2B5EF4-FFF2-40B4-BE49-F238E27FC236}">
                <a16:creationId xmlns:a16="http://schemas.microsoft.com/office/drawing/2014/main" id="{B46B5A41-79D4-484E-9C8B-6375FC0439FD}"/>
              </a:ext>
            </a:extLst>
          </p:cNvPr>
          <p:cNvSpPr/>
          <p:nvPr/>
        </p:nvSpPr>
        <p:spPr>
          <a:xfrm>
            <a:off x="7857721" y="1124309"/>
            <a:ext cx="3463702" cy="1918014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Watson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B90E7FF-2FA3-E348-A4D9-E5184E4CF65F}"/>
              </a:ext>
            </a:extLst>
          </p:cNvPr>
          <p:cNvSpPr/>
          <p:nvPr/>
        </p:nvSpPr>
        <p:spPr>
          <a:xfrm>
            <a:off x="5897465" y="3201468"/>
            <a:ext cx="2101828" cy="1496090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Watson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08514A34-7961-394A-A400-3B657D45BD3D}"/>
              </a:ext>
            </a:extLst>
          </p:cNvPr>
          <p:cNvSpPr/>
          <p:nvPr/>
        </p:nvSpPr>
        <p:spPr>
          <a:xfrm>
            <a:off x="8587485" y="3808664"/>
            <a:ext cx="1368769" cy="990247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algn="l" defTabSz="914400" rtl="0" eaLnBrk="1" latinLnBrk="0" hangingPunct="1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5" name="Picture 304">
            <a:extLst>
              <a:ext uri="{FF2B5EF4-FFF2-40B4-BE49-F238E27FC236}">
                <a16:creationId xmlns:a16="http://schemas.microsoft.com/office/drawing/2014/main" id="{69574523-9046-DC48-A6B4-AB1C9D2FDB5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518414" y="3835718"/>
            <a:ext cx="400358" cy="400358"/>
          </a:xfrm>
          <a:prstGeom prst="rect">
            <a:avLst/>
          </a:prstGeom>
        </p:spPr>
      </p:pic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879CDF34-DA61-E341-A9CD-BC0B2F136051}"/>
              </a:ext>
            </a:extLst>
          </p:cNvPr>
          <p:cNvCxnSpPr>
            <a:cxnSpLocks/>
            <a:stCxn id="138" idx="3"/>
            <a:endCxn id="118" idx="2"/>
          </p:cNvCxnSpPr>
          <p:nvPr/>
        </p:nvCxnSpPr>
        <p:spPr>
          <a:xfrm flipH="1">
            <a:off x="8060842" y="4183166"/>
            <a:ext cx="2967928" cy="1406554"/>
          </a:xfrm>
          <a:prstGeom prst="bentConnector4">
            <a:avLst>
              <a:gd name="adj1" fmla="val -7702"/>
              <a:gd name="adj2" fmla="val 1162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>
            <a:extLst>
              <a:ext uri="{FF2B5EF4-FFF2-40B4-BE49-F238E27FC236}">
                <a16:creationId xmlns:a16="http://schemas.microsoft.com/office/drawing/2014/main" id="{3A9F33C8-D989-FF42-B28F-E6FFF8270538}"/>
              </a:ext>
            </a:extLst>
          </p:cNvPr>
          <p:cNvCxnSpPr>
            <a:stCxn id="138" idx="1"/>
          </p:cNvCxnSpPr>
          <p:nvPr/>
        </p:nvCxnSpPr>
        <p:spPr>
          <a:xfrm rot="10800000" flipV="1">
            <a:off x="9328520" y="4183165"/>
            <a:ext cx="1290859" cy="1163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0" name="Table 319">
            <a:extLst>
              <a:ext uri="{FF2B5EF4-FFF2-40B4-BE49-F238E27FC236}">
                <a16:creationId xmlns:a16="http://schemas.microsoft.com/office/drawing/2014/main" id="{0CAE39BE-1922-6545-9FA0-0915200F8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49807"/>
              </p:ext>
            </p:extLst>
          </p:nvPr>
        </p:nvGraphicFramePr>
        <p:xfrm>
          <a:off x="9646887" y="4965341"/>
          <a:ext cx="72793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934">
                  <a:extLst>
                    <a:ext uri="{9D8B030D-6E8A-4147-A177-3AD203B41FA5}">
                      <a16:colId xmlns:a16="http://schemas.microsoft.com/office/drawing/2014/main" val="577795141"/>
                    </a:ext>
                  </a:extLst>
                </a:gridCol>
              </a:tblGrid>
              <a:tr h="15363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31231"/>
                  </a:ext>
                </a:extLst>
              </a:tr>
              <a:tr h="15363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15945"/>
                  </a:ext>
                </a:extLst>
              </a:tr>
            </a:tbl>
          </a:graphicData>
        </a:graphic>
      </p:graphicFrame>
      <p:sp>
        <p:nvSpPr>
          <p:cNvPr id="321" name="Shape 226">
            <a:extLst>
              <a:ext uri="{FF2B5EF4-FFF2-40B4-BE49-F238E27FC236}">
                <a16:creationId xmlns:a16="http://schemas.microsoft.com/office/drawing/2014/main" id="{1F100BCE-8C6B-4544-9718-7E6FBF0B791D}"/>
              </a:ext>
            </a:extLst>
          </p:cNvPr>
          <p:cNvSpPr/>
          <p:nvPr/>
        </p:nvSpPr>
        <p:spPr>
          <a:xfrm>
            <a:off x="9704554" y="5016894"/>
            <a:ext cx="620363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chemeClr val="bg2"/>
                </a:solidFill>
              </a:rPr>
              <a:t>Cloudant DB</a:t>
            </a:r>
          </a:p>
        </p:txBody>
      </p:sp>
      <p:sp>
        <p:nvSpPr>
          <p:cNvPr id="322" name="Shape 226">
            <a:extLst>
              <a:ext uri="{FF2B5EF4-FFF2-40B4-BE49-F238E27FC236}">
                <a16:creationId xmlns:a16="http://schemas.microsoft.com/office/drawing/2014/main" id="{1B7CFE71-634F-2D46-BB3B-2A5D97B6078A}"/>
              </a:ext>
            </a:extLst>
          </p:cNvPr>
          <p:cNvSpPr/>
          <p:nvPr/>
        </p:nvSpPr>
        <p:spPr>
          <a:xfrm>
            <a:off x="9732985" y="5283129"/>
            <a:ext cx="524182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Cloud DB2</a:t>
            </a:r>
          </a:p>
        </p:txBody>
      </p:sp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9B2BAB62-A0AE-5549-845D-ED9DB81026FA}"/>
              </a:ext>
            </a:extLst>
          </p:cNvPr>
          <p:cNvCxnSpPr>
            <a:stCxn id="138" idx="0"/>
            <a:endCxn id="225" idx="3"/>
          </p:cNvCxnSpPr>
          <p:nvPr/>
        </p:nvCxnSpPr>
        <p:spPr>
          <a:xfrm rot="16200000" flipV="1">
            <a:off x="9696434" y="2899214"/>
            <a:ext cx="711055" cy="15442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328">
            <a:extLst>
              <a:ext uri="{FF2B5EF4-FFF2-40B4-BE49-F238E27FC236}">
                <a16:creationId xmlns:a16="http://schemas.microsoft.com/office/drawing/2014/main" id="{59EB206F-A14C-F64E-BD15-C5589E0FA870}"/>
              </a:ext>
            </a:extLst>
          </p:cNvPr>
          <p:cNvCxnSpPr>
            <a:stCxn id="138" idx="3"/>
            <a:endCxn id="220" idx="3"/>
          </p:cNvCxnSpPr>
          <p:nvPr/>
        </p:nvCxnSpPr>
        <p:spPr>
          <a:xfrm flipH="1">
            <a:off x="10820651" y="4183166"/>
            <a:ext cx="208119" cy="1045481"/>
          </a:xfrm>
          <a:prstGeom prst="bentConnector3">
            <a:avLst>
              <a:gd name="adj1" fmla="val -10984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Picture 329">
            <a:extLst>
              <a:ext uri="{FF2B5EF4-FFF2-40B4-BE49-F238E27FC236}">
                <a16:creationId xmlns:a16="http://schemas.microsoft.com/office/drawing/2014/main" id="{821BEA8C-0428-FE42-8CAC-697B615917B2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31411" y="1705987"/>
            <a:ext cx="366024" cy="385776"/>
          </a:xfrm>
          <a:prstGeom prst="rect">
            <a:avLst/>
          </a:prstGeom>
        </p:spPr>
      </p:pic>
      <p:pic>
        <p:nvPicPr>
          <p:cNvPr id="331" name="Picture 330">
            <a:extLst>
              <a:ext uri="{FF2B5EF4-FFF2-40B4-BE49-F238E27FC236}">
                <a16:creationId xmlns:a16="http://schemas.microsoft.com/office/drawing/2014/main" id="{FF45DFE4-FF2F-9247-B773-226B269C1D4C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44320" y="3668861"/>
            <a:ext cx="366024" cy="385776"/>
          </a:xfrm>
          <a:prstGeom prst="rect">
            <a:avLst/>
          </a:prstGeom>
        </p:spPr>
      </p:pic>
      <p:sp>
        <p:nvSpPr>
          <p:cNvPr id="332" name="Shape 226">
            <a:extLst>
              <a:ext uri="{FF2B5EF4-FFF2-40B4-BE49-F238E27FC236}">
                <a16:creationId xmlns:a16="http://schemas.microsoft.com/office/drawing/2014/main" id="{651A6D95-8756-924D-9395-627046DED72A}"/>
              </a:ext>
            </a:extLst>
          </p:cNvPr>
          <p:cNvSpPr/>
          <p:nvPr/>
        </p:nvSpPr>
        <p:spPr>
          <a:xfrm>
            <a:off x="10853081" y="3407346"/>
            <a:ext cx="844783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rgbClr val="4277BB"/>
                </a:solidFill>
              </a:rPr>
              <a:t>Push Notification</a:t>
            </a:r>
          </a:p>
        </p:txBody>
      </p:sp>
      <p:sp>
        <p:nvSpPr>
          <p:cNvPr id="333" name="Rounded Rectangle 332">
            <a:extLst>
              <a:ext uri="{FF2B5EF4-FFF2-40B4-BE49-F238E27FC236}">
                <a16:creationId xmlns:a16="http://schemas.microsoft.com/office/drawing/2014/main" id="{6C07052A-B881-D94A-948A-0358FFDA2824}"/>
              </a:ext>
            </a:extLst>
          </p:cNvPr>
          <p:cNvSpPr/>
          <p:nvPr/>
        </p:nvSpPr>
        <p:spPr>
          <a:xfrm>
            <a:off x="433240" y="607639"/>
            <a:ext cx="772801" cy="289441"/>
          </a:xfrm>
          <a:prstGeom prst="roundRect">
            <a:avLst/>
          </a:prstGeom>
          <a:solidFill>
            <a:srgbClr val="C34D62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050" dirty="0"/>
              <a:t>App Tier</a:t>
            </a:r>
          </a:p>
        </p:txBody>
      </p:sp>
      <p:sp>
        <p:nvSpPr>
          <p:cNvPr id="334" name="Shape 226">
            <a:extLst>
              <a:ext uri="{FF2B5EF4-FFF2-40B4-BE49-F238E27FC236}">
                <a16:creationId xmlns:a16="http://schemas.microsoft.com/office/drawing/2014/main" id="{31E0C9AD-EA57-E947-A12D-CCF8FA7C105F}"/>
              </a:ext>
            </a:extLst>
          </p:cNvPr>
          <p:cNvSpPr/>
          <p:nvPr/>
        </p:nvSpPr>
        <p:spPr>
          <a:xfrm>
            <a:off x="10076755" y="4879818"/>
            <a:ext cx="302968" cy="10772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00" b="1" dirty="0">
                <a:solidFill>
                  <a:srgbClr val="4277BB"/>
                </a:solidFill>
              </a:rPr>
              <a:t>NoSQL</a:t>
            </a:r>
          </a:p>
        </p:txBody>
      </p:sp>
      <p:cxnSp>
        <p:nvCxnSpPr>
          <p:cNvPr id="336" name="Elbow Connector 335">
            <a:extLst>
              <a:ext uri="{FF2B5EF4-FFF2-40B4-BE49-F238E27FC236}">
                <a16:creationId xmlns:a16="http://schemas.microsoft.com/office/drawing/2014/main" id="{C0E925E5-2B23-4444-B32B-82336689C683}"/>
              </a:ext>
            </a:extLst>
          </p:cNvPr>
          <p:cNvCxnSpPr>
            <a:cxnSpLocks/>
            <a:stCxn id="302" idx="1"/>
            <a:endCxn id="168" idx="3"/>
          </p:cNvCxnSpPr>
          <p:nvPr/>
        </p:nvCxnSpPr>
        <p:spPr>
          <a:xfrm rot="10800000">
            <a:off x="5402587" y="3198683"/>
            <a:ext cx="494879" cy="750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>
            <a:extLst>
              <a:ext uri="{FF2B5EF4-FFF2-40B4-BE49-F238E27FC236}">
                <a16:creationId xmlns:a16="http://schemas.microsoft.com/office/drawing/2014/main" id="{D325A769-B685-5141-B774-E492F411E50B}"/>
              </a:ext>
            </a:extLst>
          </p:cNvPr>
          <p:cNvCxnSpPr>
            <a:stCxn id="60" idx="1"/>
            <a:endCxn id="27" idx="3"/>
          </p:cNvCxnSpPr>
          <p:nvPr/>
        </p:nvCxnSpPr>
        <p:spPr>
          <a:xfrm rot="10800000" flipV="1">
            <a:off x="4505319" y="1525416"/>
            <a:ext cx="373582" cy="20558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>
            <a:extLst>
              <a:ext uri="{FF2B5EF4-FFF2-40B4-BE49-F238E27FC236}">
                <a16:creationId xmlns:a16="http://schemas.microsoft.com/office/drawing/2014/main" id="{75F3DF55-FC72-7C46-8CA7-8B571787F470}"/>
              </a:ext>
            </a:extLst>
          </p:cNvPr>
          <p:cNvCxnSpPr>
            <a:cxnSpLocks/>
            <a:stCxn id="27" idx="0"/>
            <a:endCxn id="168" idx="1"/>
          </p:cNvCxnSpPr>
          <p:nvPr/>
        </p:nvCxnSpPr>
        <p:spPr>
          <a:xfrm rot="5400000" flipH="1" flipV="1">
            <a:off x="4582691" y="2940753"/>
            <a:ext cx="220851" cy="7367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Shape 226">
            <a:extLst>
              <a:ext uri="{FF2B5EF4-FFF2-40B4-BE49-F238E27FC236}">
                <a16:creationId xmlns:a16="http://schemas.microsoft.com/office/drawing/2014/main" id="{5ABFD3B7-DDD8-3543-9EE4-4EFADF5109CE}"/>
              </a:ext>
            </a:extLst>
          </p:cNvPr>
          <p:cNvSpPr/>
          <p:nvPr/>
        </p:nvSpPr>
        <p:spPr>
          <a:xfrm>
            <a:off x="5040204" y="2853075"/>
            <a:ext cx="1069203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rgbClr val="4277BB"/>
                </a:solidFill>
              </a:rPr>
              <a:t>Optional Orchestrator</a:t>
            </a: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1A13BD07-803D-3A43-BDC8-48A2A9779FF2}"/>
              </a:ext>
            </a:extLst>
          </p:cNvPr>
          <p:cNvGrpSpPr/>
          <p:nvPr/>
        </p:nvGrpSpPr>
        <p:grpSpPr>
          <a:xfrm>
            <a:off x="2509619" y="1082022"/>
            <a:ext cx="646011" cy="585935"/>
            <a:chOff x="3605102" y="3256064"/>
            <a:chExt cx="961184" cy="871798"/>
          </a:xfrm>
        </p:grpSpPr>
        <p:sp>
          <p:nvSpPr>
            <p:cNvPr id="350" name="Shape 224">
              <a:extLst>
                <a:ext uri="{FF2B5EF4-FFF2-40B4-BE49-F238E27FC236}">
                  <a16:creationId xmlns:a16="http://schemas.microsoft.com/office/drawing/2014/main" id="{DF739AD4-A147-DD42-82AC-BCE50590E033}"/>
                </a:ext>
              </a:extLst>
            </p:cNvPr>
            <p:cNvSpPr/>
            <p:nvPr/>
          </p:nvSpPr>
          <p:spPr>
            <a:xfrm>
              <a:off x="3739000" y="3256064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51" name="Group 227">
              <a:extLst>
                <a:ext uri="{FF2B5EF4-FFF2-40B4-BE49-F238E27FC236}">
                  <a16:creationId xmlns:a16="http://schemas.microsoft.com/office/drawing/2014/main" id="{92A124A5-024A-2446-842E-83E328BFD064}"/>
                </a:ext>
              </a:extLst>
            </p:cNvPr>
            <p:cNvGrpSpPr/>
            <p:nvPr/>
          </p:nvGrpSpPr>
          <p:grpSpPr>
            <a:xfrm>
              <a:off x="3605102" y="3411161"/>
              <a:ext cx="961184" cy="716701"/>
              <a:chOff x="70745" y="164126"/>
              <a:chExt cx="961183" cy="716697"/>
            </a:xfrm>
          </p:grpSpPr>
          <p:pic>
            <p:nvPicPr>
              <p:cNvPr id="352" name="_-05.png">
                <a:extLst>
                  <a:ext uri="{FF2B5EF4-FFF2-40B4-BE49-F238E27FC236}">
                    <a16:creationId xmlns:a16="http://schemas.microsoft.com/office/drawing/2014/main" id="{B4A46543-1512-D840-B8FE-6EBAB099E4C4}"/>
                  </a:ext>
                </a:extLst>
              </p:cNvPr>
              <p:cNvPicPr/>
              <p:nvPr/>
            </p:nvPicPr>
            <p:blipFill>
              <a:blip r:embed="rId26"/>
              <a:srcRect l="23064" t="23206" r="23064" b="23206"/>
              <a:stretch>
                <a:fillRect/>
              </a:stretch>
            </p:blipFill>
            <p:spPr>
              <a:xfrm>
                <a:off x="367768" y="164126"/>
                <a:ext cx="380996" cy="37898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53" name="Shape 226">
                <a:extLst>
                  <a:ext uri="{FF2B5EF4-FFF2-40B4-BE49-F238E27FC236}">
                    <a16:creationId xmlns:a16="http://schemas.microsoft.com/office/drawing/2014/main" id="{375E1688-3418-CA49-B726-CFFC1585D966}"/>
                  </a:ext>
                </a:extLst>
              </p:cNvPr>
              <p:cNvSpPr/>
              <p:nvPr/>
            </p:nvSpPr>
            <p:spPr>
              <a:xfrm>
                <a:off x="70745" y="697650"/>
                <a:ext cx="961183" cy="18317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Forests/Land</a:t>
                </a:r>
              </a:p>
            </p:txBody>
          </p:sp>
        </p:grpSp>
      </p:grpSp>
      <p:sp>
        <p:nvSpPr>
          <p:cNvPr id="354" name="Shape 226">
            <a:extLst>
              <a:ext uri="{FF2B5EF4-FFF2-40B4-BE49-F238E27FC236}">
                <a16:creationId xmlns:a16="http://schemas.microsoft.com/office/drawing/2014/main" id="{2147FF3C-0AF9-1A42-8B1F-FD8BB6EC39CD}"/>
              </a:ext>
            </a:extLst>
          </p:cNvPr>
          <p:cNvSpPr/>
          <p:nvPr/>
        </p:nvSpPr>
        <p:spPr>
          <a:xfrm>
            <a:off x="2237003" y="2738302"/>
            <a:ext cx="1138132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rgbClr val="4277BB"/>
                </a:solidFill>
              </a:rPr>
              <a:t>Temperature, Moisture </a:t>
            </a:r>
          </a:p>
        </p:txBody>
      </p:sp>
      <p:pic>
        <p:nvPicPr>
          <p:cNvPr id="357" name="Graphic 356" descr="Research">
            <a:extLst>
              <a:ext uri="{FF2B5EF4-FFF2-40B4-BE49-F238E27FC236}">
                <a16:creationId xmlns:a16="http://schemas.microsoft.com/office/drawing/2014/main" id="{79FF5E00-A690-A043-B867-407399D8F8F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813063" y="5094942"/>
            <a:ext cx="377935" cy="377935"/>
          </a:xfrm>
          <a:prstGeom prst="rect">
            <a:avLst/>
          </a:prstGeom>
        </p:spPr>
      </p:pic>
      <p:pic>
        <p:nvPicPr>
          <p:cNvPr id="359" name="Picture 358">
            <a:extLst>
              <a:ext uri="{FF2B5EF4-FFF2-40B4-BE49-F238E27FC236}">
                <a16:creationId xmlns:a16="http://schemas.microsoft.com/office/drawing/2014/main" id="{0D12E758-12FA-884C-A4E2-16F35F3EDF3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4964892" y="963356"/>
            <a:ext cx="503600" cy="314750"/>
          </a:xfrm>
          <a:prstGeom prst="rect">
            <a:avLst/>
          </a:prstGeom>
        </p:spPr>
      </p:pic>
      <p:pic>
        <p:nvPicPr>
          <p:cNvPr id="362" name="Picture 361" descr="A close up of a sign&#10;&#10;Description automatically generated">
            <a:extLst>
              <a:ext uri="{FF2B5EF4-FFF2-40B4-BE49-F238E27FC236}">
                <a16:creationId xmlns:a16="http://schemas.microsoft.com/office/drawing/2014/main" id="{61C0E1E1-6D08-BA44-A440-299384B7D05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6082746" y="680396"/>
            <a:ext cx="437527" cy="363082"/>
          </a:xfrm>
          <a:prstGeom prst="rect">
            <a:avLst/>
          </a:prstGeom>
        </p:spPr>
      </p:pic>
      <p:pic>
        <p:nvPicPr>
          <p:cNvPr id="364" name="Picture 363" descr="A close up of a sign&#10;&#10;Description automatically generated">
            <a:extLst>
              <a:ext uri="{FF2B5EF4-FFF2-40B4-BE49-F238E27FC236}">
                <a16:creationId xmlns:a16="http://schemas.microsoft.com/office/drawing/2014/main" id="{515284C0-E8C5-294E-8402-F3E29465273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5610333" y="643174"/>
            <a:ext cx="437526" cy="437526"/>
          </a:xfrm>
          <a:prstGeom prst="rect">
            <a:avLst/>
          </a:prstGeom>
        </p:spPr>
      </p:pic>
      <p:sp>
        <p:nvSpPr>
          <p:cNvPr id="365" name="Shape 226">
            <a:extLst>
              <a:ext uri="{FF2B5EF4-FFF2-40B4-BE49-F238E27FC236}">
                <a16:creationId xmlns:a16="http://schemas.microsoft.com/office/drawing/2014/main" id="{08E73EC0-F11D-7E4B-9DF2-1BE947560836}"/>
              </a:ext>
            </a:extLst>
          </p:cNvPr>
          <p:cNvSpPr/>
          <p:nvPr/>
        </p:nvSpPr>
        <p:spPr>
          <a:xfrm>
            <a:off x="5726139" y="1129765"/>
            <a:ext cx="767839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rgbClr val="4277BB"/>
                </a:solidFill>
              </a:rPr>
              <a:t>Events Listener</a:t>
            </a:r>
          </a:p>
        </p:txBody>
      </p:sp>
      <p:cxnSp>
        <p:nvCxnSpPr>
          <p:cNvPr id="367" name="Elbow Connector 366">
            <a:extLst>
              <a:ext uri="{FF2B5EF4-FFF2-40B4-BE49-F238E27FC236}">
                <a16:creationId xmlns:a16="http://schemas.microsoft.com/office/drawing/2014/main" id="{1294F2EF-68E8-ED4F-BD8A-AB5B734E6A01}"/>
              </a:ext>
            </a:extLst>
          </p:cNvPr>
          <p:cNvCxnSpPr>
            <a:stCxn id="365" idx="2"/>
            <a:endCxn id="168" idx="3"/>
          </p:cNvCxnSpPr>
          <p:nvPr/>
        </p:nvCxnSpPr>
        <p:spPr>
          <a:xfrm rot="5400000">
            <a:off x="4783420" y="1872043"/>
            <a:ext cx="1945807" cy="707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Shape 226">
            <a:extLst>
              <a:ext uri="{FF2B5EF4-FFF2-40B4-BE49-F238E27FC236}">
                <a16:creationId xmlns:a16="http://schemas.microsoft.com/office/drawing/2014/main" id="{C9237619-83E5-254D-B3EC-740FAAB10CE9}"/>
              </a:ext>
            </a:extLst>
          </p:cNvPr>
          <p:cNvSpPr/>
          <p:nvPr/>
        </p:nvSpPr>
        <p:spPr>
          <a:xfrm>
            <a:off x="2234606" y="2596140"/>
            <a:ext cx="1078821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rgbClr val="4277BB"/>
                </a:solidFill>
              </a:rPr>
              <a:t>Project Lali – Sensors</a:t>
            </a:r>
          </a:p>
        </p:txBody>
      </p:sp>
      <p:grpSp>
        <p:nvGrpSpPr>
          <p:cNvPr id="369" name="Group 217">
            <a:extLst>
              <a:ext uri="{FF2B5EF4-FFF2-40B4-BE49-F238E27FC236}">
                <a16:creationId xmlns:a16="http://schemas.microsoft.com/office/drawing/2014/main" id="{DE412477-3BD6-8749-A62C-7DC61A4669C6}"/>
              </a:ext>
            </a:extLst>
          </p:cNvPr>
          <p:cNvGrpSpPr/>
          <p:nvPr/>
        </p:nvGrpSpPr>
        <p:grpSpPr>
          <a:xfrm>
            <a:off x="2158233" y="1739095"/>
            <a:ext cx="259202" cy="335442"/>
            <a:chOff x="-3407510" y="2287354"/>
            <a:chExt cx="707232" cy="903311"/>
          </a:xfrm>
        </p:grpSpPr>
        <p:sp>
          <p:nvSpPr>
            <p:cNvPr id="370" name="Shape 213">
              <a:extLst>
                <a:ext uri="{FF2B5EF4-FFF2-40B4-BE49-F238E27FC236}">
                  <a16:creationId xmlns:a16="http://schemas.microsoft.com/office/drawing/2014/main" id="{5A9554E5-2A68-1844-9ECD-16F05A1190D9}"/>
                </a:ext>
              </a:extLst>
            </p:cNvPr>
            <p:cNvSpPr/>
            <p:nvPr/>
          </p:nvSpPr>
          <p:spPr>
            <a:xfrm>
              <a:off x="-3407510" y="228735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6982C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71" name="Group 216">
              <a:extLst>
                <a:ext uri="{FF2B5EF4-FFF2-40B4-BE49-F238E27FC236}">
                  <a16:creationId xmlns:a16="http://schemas.microsoft.com/office/drawing/2014/main" id="{03E6A602-697D-B44B-9DA1-9F2983D53954}"/>
                </a:ext>
              </a:extLst>
            </p:cNvPr>
            <p:cNvGrpSpPr/>
            <p:nvPr/>
          </p:nvGrpSpPr>
          <p:grpSpPr>
            <a:xfrm>
              <a:off x="-3290365" y="2349903"/>
              <a:ext cx="469554" cy="840762"/>
              <a:chOff x="-3290358" y="2349898"/>
              <a:chExt cx="469553" cy="840760"/>
            </a:xfrm>
          </p:grpSpPr>
          <p:pic>
            <p:nvPicPr>
              <p:cNvPr id="372" name="_-06.png">
                <a:extLst>
                  <a:ext uri="{FF2B5EF4-FFF2-40B4-BE49-F238E27FC236}">
                    <a16:creationId xmlns:a16="http://schemas.microsoft.com/office/drawing/2014/main" id="{7C18DB2D-49B1-D94C-8746-9A53B0E91D53}"/>
                  </a:ext>
                </a:extLst>
              </p:cNvPr>
              <p:cNvPicPr/>
              <p:nvPr/>
            </p:nvPicPr>
            <p:blipFill>
              <a:blip r:embed="rId35"/>
              <a:srcRect l="25520" t="10188" r="20198" b="9074"/>
              <a:stretch>
                <a:fillRect/>
              </a:stretch>
            </p:blipFill>
            <p:spPr>
              <a:xfrm>
                <a:off x="-3228711" y="2349898"/>
                <a:ext cx="383890" cy="571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73" name="Shape 215">
                <a:extLst>
                  <a:ext uri="{FF2B5EF4-FFF2-40B4-BE49-F238E27FC236}">
                    <a16:creationId xmlns:a16="http://schemas.microsoft.com/office/drawing/2014/main" id="{F3CEEFE4-0AAE-BC48-897F-E1F6BE68CB96}"/>
                  </a:ext>
                </a:extLst>
              </p:cNvPr>
              <p:cNvSpPr/>
              <p:nvPr/>
            </p:nvSpPr>
            <p:spPr>
              <a:xfrm>
                <a:off x="-3290358" y="2985076"/>
                <a:ext cx="469553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DEVICE</a:t>
                </a:r>
              </a:p>
            </p:txBody>
          </p:sp>
        </p:grpSp>
      </p:grpSp>
      <p:pic>
        <p:nvPicPr>
          <p:cNvPr id="375" name="Picture 374" descr="A picture containing green, table, indoor&#10;&#10;Description automatically generated">
            <a:extLst>
              <a:ext uri="{FF2B5EF4-FFF2-40B4-BE49-F238E27FC236}">
                <a16:creationId xmlns:a16="http://schemas.microsoft.com/office/drawing/2014/main" id="{B206CE85-EBB6-8648-8807-3A9D8791BE39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252252" y="2110411"/>
            <a:ext cx="1003358" cy="466678"/>
          </a:xfrm>
          <a:prstGeom prst="rect">
            <a:avLst/>
          </a:prstGeom>
        </p:spPr>
      </p:pic>
      <p:cxnSp>
        <p:nvCxnSpPr>
          <p:cNvPr id="377" name="Elbow Connector 376">
            <a:extLst>
              <a:ext uri="{FF2B5EF4-FFF2-40B4-BE49-F238E27FC236}">
                <a16:creationId xmlns:a16="http://schemas.microsoft.com/office/drawing/2014/main" id="{BE107DA3-6A4D-4348-BEF0-D84E40E448D2}"/>
              </a:ext>
            </a:extLst>
          </p:cNvPr>
          <p:cNvCxnSpPr>
            <a:cxnSpLocks/>
            <a:stCxn id="353" idx="2"/>
            <a:endCxn id="375" idx="0"/>
          </p:cNvCxnSpPr>
          <p:nvPr/>
        </p:nvCxnSpPr>
        <p:spPr>
          <a:xfrm rot="5400000">
            <a:off x="2572051" y="1849837"/>
            <a:ext cx="442454" cy="786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Elbow Connector 384">
            <a:extLst>
              <a:ext uri="{FF2B5EF4-FFF2-40B4-BE49-F238E27FC236}">
                <a16:creationId xmlns:a16="http://schemas.microsoft.com/office/drawing/2014/main" id="{BC1E5188-7B1B-434E-A113-38FE4F34DCC7}"/>
              </a:ext>
            </a:extLst>
          </p:cNvPr>
          <p:cNvCxnSpPr>
            <a:endCxn id="375" idx="1"/>
          </p:cNvCxnSpPr>
          <p:nvPr/>
        </p:nvCxnSpPr>
        <p:spPr>
          <a:xfrm flipV="1">
            <a:off x="1280160" y="2343750"/>
            <a:ext cx="972092" cy="893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Elbow Connector 386">
            <a:extLst>
              <a:ext uri="{FF2B5EF4-FFF2-40B4-BE49-F238E27FC236}">
                <a16:creationId xmlns:a16="http://schemas.microsoft.com/office/drawing/2014/main" id="{80079FE8-2571-EC4F-9685-94475F1BCB3B}"/>
              </a:ext>
            </a:extLst>
          </p:cNvPr>
          <p:cNvCxnSpPr/>
          <p:nvPr/>
        </p:nvCxnSpPr>
        <p:spPr>
          <a:xfrm flipV="1">
            <a:off x="1280160" y="3574098"/>
            <a:ext cx="2743200" cy="66197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Elbow Connector 388">
            <a:extLst>
              <a:ext uri="{FF2B5EF4-FFF2-40B4-BE49-F238E27FC236}">
                <a16:creationId xmlns:a16="http://schemas.microsoft.com/office/drawing/2014/main" id="{6C078F8F-EBEE-EB4D-8386-3DE7A5A2A8E6}"/>
              </a:ext>
            </a:extLst>
          </p:cNvPr>
          <p:cNvCxnSpPr/>
          <p:nvPr/>
        </p:nvCxnSpPr>
        <p:spPr>
          <a:xfrm>
            <a:off x="1291940" y="4236076"/>
            <a:ext cx="4620653" cy="16397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Elbow Connector 389">
            <a:extLst>
              <a:ext uri="{FF2B5EF4-FFF2-40B4-BE49-F238E27FC236}">
                <a16:creationId xmlns:a16="http://schemas.microsoft.com/office/drawing/2014/main" id="{6219F140-BC02-A841-8C31-77FB3ADF6D24}"/>
              </a:ext>
            </a:extLst>
          </p:cNvPr>
          <p:cNvCxnSpPr>
            <a:cxnSpLocks/>
          </p:cNvCxnSpPr>
          <p:nvPr/>
        </p:nvCxnSpPr>
        <p:spPr>
          <a:xfrm flipV="1">
            <a:off x="1356831" y="3201465"/>
            <a:ext cx="3683373" cy="10272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9773156-6662-3649-A10A-11FFDA7300CF}"/>
              </a:ext>
            </a:extLst>
          </p:cNvPr>
          <p:cNvSpPr/>
          <p:nvPr/>
        </p:nvSpPr>
        <p:spPr>
          <a:xfrm>
            <a:off x="3863088" y="3088093"/>
            <a:ext cx="870127" cy="1076257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94" name="Picture 393">
            <a:extLst>
              <a:ext uri="{FF2B5EF4-FFF2-40B4-BE49-F238E27FC236}">
                <a16:creationId xmlns:a16="http://schemas.microsoft.com/office/drawing/2014/main" id="{E9675B5C-0073-0244-8991-BA9358132204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93144" y="3080721"/>
            <a:ext cx="249253" cy="2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697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23559"/>
      </a:dk2>
      <a:lt2>
        <a:srgbClr val="E2E8E7"/>
      </a:lt2>
      <a:accent1>
        <a:srgbClr val="C34D62"/>
      </a:accent1>
      <a:accent2>
        <a:srgbClr val="B1573B"/>
      </a:accent2>
      <a:accent3>
        <a:srgbClr val="C39A4D"/>
      </a:accent3>
      <a:accent4>
        <a:srgbClr val="A9B13B"/>
      </a:accent4>
      <a:accent5>
        <a:srgbClr val="89C34D"/>
      </a:accent5>
      <a:accent6>
        <a:srgbClr val="46B13B"/>
      </a:accent6>
      <a:hlink>
        <a:srgbClr val="267265"/>
      </a:hlink>
      <a:folHlink>
        <a:srgbClr val="4C4C4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142</Words>
  <Application>Microsoft Macintosh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Gill Sans MT</vt:lpstr>
      <vt:lpstr>Helvetica</vt:lpstr>
      <vt:lpstr>IBM Plex Sans</vt:lpstr>
      <vt:lpstr>Wingdings 2</vt:lpstr>
      <vt:lpstr>DividendVTI</vt:lpstr>
      <vt:lpstr>fireWatch </vt:lpstr>
      <vt:lpstr>PowerPoint Presentation</vt:lpstr>
      <vt:lpstr>Data Flow Diagram</vt:lpstr>
      <vt:lpstr>IoT Reference Architecture</vt:lpstr>
      <vt:lpstr>IBM Support for IOT Solutions based on Reference Architecture</vt:lpstr>
      <vt:lpstr>Opted IoT Solution Architecture for fireWatch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fireWatch </dc:title>
  <dc:creator>Mo.Sharaf Hijjeh</dc:creator>
  <cp:lastModifiedBy>Mo.Sharaf Hijjeh</cp:lastModifiedBy>
  <cp:revision>113</cp:revision>
  <dcterms:created xsi:type="dcterms:W3CDTF">2019-07-08T21:00:58Z</dcterms:created>
  <dcterms:modified xsi:type="dcterms:W3CDTF">2019-07-08T23:07:47Z</dcterms:modified>
</cp:coreProperties>
</file>