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lef"/>
      <p:regular r:id="rId27"/>
      <p:bold r:id="rId28"/>
    </p:embeddedFont>
    <p:embeddedFont>
      <p:font typeface="Bebas Neue"/>
      <p:regular r:id="rId29"/>
    </p:embeddedFont>
    <p:embeddedFont>
      <p:font typeface="Exo 2 Medium"/>
      <p:regular r:id="rId30"/>
      <p:bold r:id="rId31"/>
      <p:italic r:id="rId32"/>
      <p:boldItalic r:id="rId33"/>
    </p:embeddedFont>
    <p:embeddedFont>
      <p:font typeface="Exo 2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  <p:embeddedFont>
      <p:font typeface="PT Mono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6.xml"/><Relationship Id="rId42" Type="http://schemas.openxmlformats.org/officeDocument/2006/relationships/font" Target="fonts/PTMono-regular.fntdata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lef-bold.fntdata"/><Relationship Id="rId27" Type="http://schemas.openxmlformats.org/officeDocument/2006/relationships/font" Target="fonts/Alef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Exo2Medium-bold.fntdata"/><Relationship Id="rId30" Type="http://schemas.openxmlformats.org/officeDocument/2006/relationships/font" Target="fonts/Exo2Medium-regular.fntdata"/><Relationship Id="rId11" Type="http://schemas.openxmlformats.org/officeDocument/2006/relationships/slide" Target="slides/slide7.xml"/><Relationship Id="rId33" Type="http://schemas.openxmlformats.org/officeDocument/2006/relationships/font" Target="fonts/Exo2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Exo2Medium-italic.fntdata"/><Relationship Id="rId13" Type="http://schemas.openxmlformats.org/officeDocument/2006/relationships/slide" Target="slides/slide9.xml"/><Relationship Id="rId35" Type="http://schemas.openxmlformats.org/officeDocument/2006/relationships/font" Target="fonts/Exo2-bold.fntdata"/><Relationship Id="rId12" Type="http://schemas.openxmlformats.org/officeDocument/2006/relationships/slide" Target="slides/slide8.xml"/><Relationship Id="rId34" Type="http://schemas.openxmlformats.org/officeDocument/2006/relationships/font" Target="fonts/Exo2-regular.fntdata"/><Relationship Id="rId15" Type="http://schemas.openxmlformats.org/officeDocument/2006/relationships/slide" Target="slides/slide11.xml"/><Relationship Id="rId37" Type="http://schemas.openxmlformats.org/officeDocument/2006/relationships/font" Target="fonts/Exo2-boldItalic.fntdata"/><Relationship Id="rId14" Type="http://schemas.openxmlformats.org/officeDocument/2006/relationships/slide" Target="slides/slide10.xml"/><Relationship Id="rId36" Type="http://schemas.openxmlformats.org/officeDocument/2006/relationships/font" Target="fonts/Exo2-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bold.fntdata"/><Relationship Id="rId16" Type="http://schemas.openxmlformats.org/officeDocument/2006/relationships/slide" Target="slides/slide12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6a7a3355ad_1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6a7a3355ad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6a7a3355ad_1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36a7a3355ad_1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6a7a3355ad_1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6a7a3355ad_1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6a7a3355ad_1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6a7a3355ad_1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36a259bbf03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36a259bbf03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6a7a3355ad_1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6a7a3355ad_1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6a259bbf03_4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6a259bbf03_4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6a7a3355ad_1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36a7a3355ad_1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6ac2cb4d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36ac2cb4d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1fba705b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1fba705b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6a7a3355ad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6a7a3355ad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6a7a3355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6a7a3355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6a7a3355a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6a7a3355a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6a7a3355a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6a7a3355a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a7a3355a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a7a3355a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6a7a3355ad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6a7a3355a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6a7a3355ad_1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6a7a3355ad_1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51850" y="200377"/>
            <a:ext cx="10084061" cy="3681873"/>
            <a:chOff x="451850" y="200377"/>
            <a:chExt cx="10084061" cy="3681873"/>
          </a:xfrm>
        </p:grpSpPr>
        <p:sp>
          <p:nvSpPr>
            <p:cNvPr id="10" name="Google Shape;10;p2"/>
            <p:cNvSpPr/>
            <p:nvPr/>
          </p:nvSpPr>
          <p:spPr>
            <a:xfrm>
              <a:off x="8402735" y="848338"/>
              <a:ext cx="2133176" cy="536419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8581000" y="21680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51850" y="2668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739067" y="24888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52946" y="200377"/>
              <a:ext cx="1630000" cy="409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51850" y="37758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2613625" y="1776263"/>
            <a:ext cx="56682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608300" y="3882249"/>
            <a:ext cx="56682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2"/>
          <p:cNvSpPr txBox="1"/>
          <p:nvPr>
            <p:ph idx="2" type="ctrTitle"/>
          </p:nvPr>
        </p:nvSpPr>
        <p:spPr>
          <a:xfrm>
            <a:off x="4617775" y="1238776"/>
            <a:ext cx="3658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200">
                <a:solidFill>
                  <a:schemeClr val="accent1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 flipH="1">
            <a:off x="714992" y="4615800"/>
            <a:ext cx="7714016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434036" y="274050"/>
            <a:ext cx="6102370" cy="4705091"/>
            <a:chOff x="434036" y="274050"/>
            <a:chExt cx="6102370" cy="4705091"/>
          </a:xfrm>
        </p:grpSpPr>
        <p:sp>
          <p:nvSpPr>
            <p:cNvPr id="136" name="Google Shape;136;p11"/>
            <p:cNvSpPr/>
            <p:nvPr/>
          </p:nvSpPr>
          <p:spPr>
            <a:xfrm flipH="1">
              <a:off x="439916" y="274050"/>
              <a:ext cx="840206" cy="211283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11"/>
            <p:cNvGrpSpPr/>
            <p:nvPr/>
          </p:nvGrpSpPr>
          <p:grpSpPr>
            <a:xfrm>
              <a:off x="434036" y="3986963"/>
              <a:ext cx="6102370" cy="992178"/>
              <a:chOff x="434036" y="3986963"/>
              <a:chExt cx="6102370" cy="992178"/>
            </a:xfrm>
          </p:grpSpPr>
          <p:sp>
            <p:nvSpPr>
              <p:cNvPr id="138" name="Google Shape;138;p11"/>
              <p:cNvSpPr/>
              <p:nvPr/>
            </p:nvSpPr>
            <p:spPr>
              <a:xfrm>
                <a:off x="472977" y="4185400"/>
                <a:ext cx="774110" cy="194640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1"/>
              <p:cNvSpPr/>
              <p:nvPr/>
            </p:nvSpPr>
            <p:spPr>
              <a:xfrm>
                <a:off x="4772700" y="4536049"/>
                <a:ext cx="1763707" cy="443092"/>
              </a:xfrm>
              <a:custGeom>
                <a:rect b="b" l="l" r="r" t="t"/>
                <a:pathLst>
                  <a:path extrusionOk="0" h="10080" w="40123">
                    <a:moveTo>
                      <a:pt x="11519" y="1"/>
                    </a:moveTo>
                    <a:cubicBezTo>
                      <a:pt x="10056" y="1"/>
                      <a:pt x="8441" y="1223"/>
                      <a:pt x="7995" y="3302"/>
                    </a:cubicBezTo>
                    <a:cubicBezTo>
                      <a:pt x="7326" y="6524"/>
                      <a:pt x="4773" y="6372"/>
                      <a:pt x="2371" y="6858"/>
                    </a:cubicBezTo>
                    <a:cubicBezTo>
                      <a:pt x="0" y="7344"/>
                      <a:pt x="0" y="10080"/>
                      <a:pt x="0" y="10080"/>
                    </a:cubicBezTo>
                    <a:lnTo>
                      <a:pt x="40123" y="8925"/>
                    </a:lnTo>
                    <a:cubicBezTo>
                      <a:pt x="39842" y="7988"/>
                      <a:pt x="37666" y="6365"/>
                      <a:pt x="35514" y="6365"/>
                    </a:cubicBezTo>
                    <a:cubicBezTo>
                      <a:pt x="34873" y="6365"/>
                      <a:pt x="34234" y="6509"/>
                      <a:pt x="33648" y="6858"/>
                    </a:cubicBezTo>
                    <a:cubicBezTo>
                      <a:pt x="33203" y="7123"/>
                      <a:pt x="32751" y="7239"/>
                      <a:pt x="32301" y="7239"/>
                    </a:cubicBezTo>
                    <a:cubicBezTo>
                      <a:pt x="30172" y="7239"/>
                      <a:pt x="28068" y="4643"/>
                      <a:pt x="26688" y="2937"/>
                    </a:cubicBezTo>
                    <a:cubicBezTo>
                      <a:pt x="26052" y="2162"/>
                      <a:pt x="25293" y="1832"/>
                      <a:pt x="24464" y="1832"/>
                    </a:cubicBezTo>
                    <a:cubicBezTo>
                      <a:pt x="23114" y="1832"/>
                      <a:pt x="21580" y="2709"/>
                      <a:pt x="20092" y="3970"/>
                    </a:cubicBezTo>
                    <a:cubicBezTo>
                      <a:pt x="19454" y="4503"/>
                      <a:pt x="18795" y="4729"/>
                      <a:pt x="18146" y="4729"/>
                    </a:cubicBezTo>
                    <a:cubicBezTo>
                      <a:pt x="16348" y="4729"/>
                      <a:pt x="14622" y="2998"/>
                      <a:pt x="13618" y="1235"/>
                    </a:cubicBezTo>
                    <a:cubicBezTo>
                      <a:pt x="13124" y="390"/>
                      <a:pt x="12346" y="1"/>
                      <a:pt x="11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 flipH="1">
                <a:off x="434036" y="3986963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11"/>
          <p:cNvSpPr txBox="1"/>
          <p:nvPr>
            <p:ph hasCustomPrompt="1" type="title"/>
          </p:nvPr>
        </p:nvSpPr>
        <p:spPr>
          <a:xfrm>
            <a:off x="2043300" y="1592225"/>
            <a:ext cx="5057400" cy="16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/>
          <p:nvPr>
            <p:ph idx="1" type="subTitle"/>
          </p:nvPr>
        </p:nvSpPr>
        <p:spPr>
          <a:xfrm>
            <a:off x="2043300" y="3421798"/>
            <a:ext cx="5057400" cy="4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3"/>
          <p:cNvGrpSpPr/>
          <p:nvPr/>
        </p:nvGrpSpPr>
        <p:grpSpPr>
          <a:xfrm>
            <a:off x="-253491" y="96483"/>
            <a:ext cx="9286862" cy="4686903"/>
            <a:chOff x="-253491" y="96483"/>
            <a:chExt cx="9286862" cy="4686903"/>
          </a:xfrm>
        </p:grpSpPr>
        <p:sp>
          <p:nvSpPr>
            <p:cNvPr id="146" name="Google Shape;146;p13"/>
            <p:cNvSpPr/>
            <p:nvPr/>
          </p:nvSpPr>
          <p:spPr>
            <a:xfrm flipH="1">
              <a:off x="274618" y="4677832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 flipH="1">
              <a:off x="8926971" y="14247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451850" y="9648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8738221" y="37758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-253491" y="153949"/>
              <a:ext cx="870367" cy="218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3"/>
          <p:cNvSpPr txBox="1"/>
          <p:nvPr>
            <p:ph hasCustomPrompt="1" type="title"/>
          </p:nvPr>
        </p:nvSpPr>
        <p:spPr>
          <a:xfrm>
            <a:off x="777240" y="1081854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3"/>
          <p:cNvSpPr txBox="1"/>
          <p:nvPr>
            <p:ph idx="1" type="subTitle"/>
          </p:nvPr>
        </p:nvSpPr>
        <p:spPr>
          <a:xfrm>
            <a:off x="720000" y="231367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3"/>
          <p:cNvSpPr txBox="1"/>
          <p:nvPr>
            <p:ph hasCustomPrompt="1" idx="2" type="title"/>
          </p:nvPr>
        </p:nvSpPr>
        <p:spPr>
          <a:xfrm>
            <a:off x="3504925" y="1081850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13"/>
          <p:cNvSpPr txBox="1"/>
          <p:nvPr>
            <p:ph idx="3" type="subTitle"/>
          </p:nvPr>
        </p:nvSpPr>
        <p:spPr>
          <a:xfrm>
            <a:off x="3403800" y="231367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hasCustomPrompt="1" idx="4" type="title"/>
          </p:nvPr>
        </p:nvSpPr>
        <p:spPr>
          <a:xfrm>
            <a:off x="6171600" y="1081904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/>
          <p:nvPr>
            <p:ph idx="5" type="subTitle"/>
          </p:nvPr>
        </p:nvSpPr>
        <p:spPr>
          <a:xfrm>
            <a:off x="6087600" y="2313672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hasCustomPrompt="1" idx="6" type="title"/>
          </p:nvPr>
        </p:nvSpPr>
        <p:spPr>
          <a:xfrm>
            <a:off x="789039" y="2957325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/>
          <p:nvPr>
            <p:ph idx="7" type="subTitle"/>
          </p:nvPr>
        </p:nvSpPr>
        <p:spPr>
          <a:xfrm>
            <a:off x="7200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hasCustomPrompt="1" idx="8" type="title"/>
          </p:nvPr>
        </p:nvSpPr>
        <p:spPr>
          <a:xfrm>
            <a:off x="3504925" y="2958600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/>
          <p:nvPr>
            <p:ph idx="9" type="subTitle"/>
          </p:nvPr>
        </p:nvSpPr>
        <p:spPr>
          <a:xfrm>
            <a:off x="34038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hasCustomPrompt="1" idx="13" type="title"/>
          </p:nvPr>
        </p:nvSpPr>
        <p:spPr>
          <a:xfrm>
            <a:off x="6171600" y="2959996"/>
            <a:ext cx="9345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/>
          <p:nvPr>
            <p:ph idx="14" type="subTitle"/>
          </p:nvPr>
        </p:nvSpPr>
        <p:spPr>
          <a:xfrm>
            <a:off x="6087600" y="4193028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idx="15" type="subTitle"/>
          </p:nvPr>
        </p:nvSpPr>
        <p:spPr>
          <a:xfrm>
            <a:off x="715100" y="16027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idx="16" type="subTitle"/>
          </p:nvPr>
        </p:nvSpPr>
        <p:spPr>
          <a:xfrm>
            <a:off x="3403800" y="16027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idx="17" type="subTitle"/>
          </p:nvPr>
        </p:nvSpPr>
        <p:spPr>
          <a:xfrm>
            <a:off x="6092500" y="1602711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idx="18" type="subTitle"/>
          </p:nvPr>
        </p:nvSpPr>
        <p:spPr>
          <a:xfrm>
            <a:off x="7151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idx="19" type="subTitle"/>
          </p:nvPr>
        </p:nvSpPr>
        <p:spPr>
          <a:xfrm>
            <a:off x="34038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20" type="subTitle"/>
          </p:nvPr>
        </p:nvSpPr>
        <p:spPr>
          <a:xfrm>
            <a:off x="6092500" y="3477525"/>
            <a:ext cx="2336400" cy="7134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21"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T Mono"/>
              <a:buNone/>
              <a:defRPr sz="32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4"/>
          <p:cNvGrpSpPr/>
          <p:nvPr/>
        </p:nvGrpSpPr>
        <p:grpSpPr>
          <a:xfrm>
            <a:off x="250706" y="248883"/>
            <a:ext cx="8675961" cy="4692567"/>
            <a:chOff x="250706" y="248883"/>
            <a:chExt cx="8675961" cy="4692567"/>
          </a:xfrm>
        </p:grpSpPr>
        <p:grpSp>
          <p:nvGrpSpPr>
            <p:cNvPr id="172" name="Google Shape;172;p14"/>
            <p:cNvGrpSpPr/>
            <p:nvPr/>
          </p:nvGrpSpPr>
          <p:grpSpPr>
            <a:xfrm flipH="1">
              <a:off x="8820268" y="4348542"/>
              <a:ext cx="106399" cy="107646"/>
              <a:chOff x="701625" y="2256975"/>
              <a:chExt cx="64625" cy="65375"/>
            </a:xfrm>
          </p:grpSpPr>
          <p:sp>
            <p:nvSpPr>
              <p:cNvPr id="173" name="Google Shape;173;p14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4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" name="Google Shape;175;p14"/>
            <p:cNvSpPr/>
            <p:nvPr/>
          </p:nvSpPr>
          <p:spPr>
            <a:xfrm flipH="1">
              <a:off x="371754" y="48350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 flipH="1">
              <a:off x="7398652" y="3672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 flipH="1">
              <a:off x="595533" y="24888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flipH="1">
              <a:off x="250706" y="367200"/>
              <a:ext cx="1315548" cy="335603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14"/>
          <p:cNvSpPr txBox="1"/>
          <p:nvPr>
            <p:ph type="title"/>
          </p:nvPr>
        </p:nvSpPr>
        <p:spPr>
          <a:xfrm>
            <a:off x="4527400" y="2169164"/>
            <a:ext cx="35967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0" name="Google Shape;180;p14"/>
          <p:cNvSpPr txBox="1"/>
          <p:nvPr>
            <p:ph hasCustomPrompt="1" idx="2" type="title"/>
          </p:nvPr>
        </p:nvSpPr>
        <p:spPr>
          <a:xfrm>
            <a:off x="6939450" y="1380550"/>
            <a:ext cx="11847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14"/>
          <p:cNvSpPr txBox="1"/>
          <p:nvPr>
            <p:ph idx="1" type="subTitle"/>
          </p:nvPr>
        </p:nvSpPr>
        <p:spPr>
          <a:xfrm>
            <a:off x="4120025" y="3409650"/>
            <a:ext cx="40041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4"/>
          <p:cNvSpPr/>
          <p:nvPr/>
        </p:nvSpPr>
        <p:spPr>
          <a:xfrm>
            <a:off x="2982927" y="4603100"/>
            <a:ext cx="5446218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5"/>
          <p:cNvGrpSpPr/>
          <p:nvPr/>
        </p:nvGrpSpPr>
        <p:grpSpPr>
          <a:xfrm>
            <a:off x="136470" y="289550"/>
            <a:ext cx="8678553" cy="1557742"/>
            <a:chOff x="136470" y="289550"/>
            <a:chExt cx="8678553" cy="1557742"/>
          </a:xfrm>
        </p:grpSpPr>
        <p:grpSp>
          <p:nvGrpSpPr>
            <p:cNvPr id="185" name="Google Shape;185;p15"/>
            <p:cNvGrpSpPr/>
            <p:nvPr/>
          </p:nvGrpSpPr>
          <p:grpSpPr>
            <a:xfrm flipH="1">
              <a:off x="136470" y="1754250"/>
              <a:ext cx="106399" cy="93042"/>
              <a:chOff x="701625" y="2256975"/>
              <a:chExt cx="64625" cy="65375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5"/>
            <p:cNvGrpSpPr/>
            <p:nvPr/>
          </p:nvGrpSpPr>
          <p:grpSpPr>
            <a:xfrm flipH="1">
              <a:off x="1708745" y="462650"/>
              <a:ext cx="106399" cy="93042"/>
              <a:chOff x="701625" y="2256975"/>
              <a:chExt cx="64625" cy="65375"/>
            </a:xfrm>
          </p:grpSpPr>
          <p:sp>
            <p:nvSpPr>
              <p:cNvPr id="189" name="Google Shape;189;p1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" name="Google Shape;191;p15"/>
            <p:cNvSpPr/>
            <p:nvPr/>
          </p:nvSpPr>
          <p:spPr>
            <a:xfrm flipH="1">
              <a:off x="8195166" y="380873"/>
              <a:ext cx="619857" cy="155851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15"/>
            <p:cNvGrpSpPr/>
            <p:nvPr/>
          </p:nvGrpSpPr>
          <p:grpSpPr>
            <a:xfrm flipH="1">
              <a:off x="8113495" y="289550"/>
              <a:ext cx="106399" cy="93042"/>
              <a:chOff x="701625" y="2256975"/>
              <a:chExt cx="64625" cy="65375"/>
            </a:xfrm>
          </p:grpSpPr>
          <p:sp>
            <p:nvSpPr>
              <p:cNvPr id="193" name="Google Shape;193;p1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" name="Google Shape;195;p15"/>
            <p:cNvGrpSpPr/>
            <p:nvPr/>
          </p:nvGrpSpPr>
          <p:grpSpPr>
            <a:xfrm flipH="1">
              <a:off x="8322495" y="1754250"/>
              <a:ext cx="106399" cy="93042"/>
              <a:chOff x="701625" y="2256975"/>
              <a:chExt cx="64625" cy="65375"/>
            </a:xfrm>
          </p:grpSpPr>
          <p:sp>
            <p:nvSpPr>
              <p:cNvPr id="196" name="Google Shape;196;p1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FEFEF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8" name="Google Shape;198;p15"/>
          <p:cNvSpPr txBox="1"/>
          <p:nvPr>
            <p:ph type="title"/>
          </p:nvPr>
        </p:nvSpPr>
        <p:spPr>
          <a:xfrm>
            <a:off x="2773650" y="1997132"/>
            <a:ext cx="35967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9" name="Google Shape;199;p15"/>
          <p:cNvSpPr txBox="1"/>
          <p:nvPr>
            <p:ph hasCustomPrompt="1" idx="2" type="title"/>
          </p:nvPr>
        </p:nvSpPr>
        <p:spPr>
          <a:xfrm>
            <a:off x="3846900" y="1208518"/>
            <a:ext cx="14502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15"/>
          <p:cNvSpPr txBox="1"/>
          <p:nvPr>
            <p:ph idx="1" type="subTitle"/>
          </p:nvPr>
        </p:nvSpPr>
        <p:spPr>
          <a:xfrm>
            <a:off x="2773650" y="3600222"/>
            <a:ext cx="35967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5"/>
          <p:cNvSpPr/>
          <p:nvPr/>
        </p:nvSpPr>
        <p:spPr>
          <a:xfrm>
            <a:off x="715102" y="4603100"/>
            <a:ext cx="7714016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6"/>
          <p:cNvGrpSpPr/>
          <p:nvPr/>
        </p:nvGrpSpPr>
        <p:grpSpPr>
          <a:xfrm>
            <a:off x="311839" y="331813"/>
            <a:ext cx="9907320" cy="4523348"/>
            <a:chOff x="311839" y="331813"/>
            <a:chExt cx="9907320" cy="4523348"/>
          </a:xfrm>
        </p:grpSpPr>
        <p:sp>
          <p:nvSpPr>
            <p:cNvPr id="204" name="Google Shape;204;p16"/>
            <p:cNvSpPr/>
            <p:nvPr/>
          </p:nvSpPr>
          <p:spPr>
            <a:xfrm>
              <a:off x="8635349" y="499951"/>
              <a:ext cx="1583810" cy="39829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440691" y="28194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" name="Google Shape;206;p16"/>
            <p:cNvGrpSpPr/>
            <p:nvPr/>
          </p:nvGrpSpPr>
          <p:grpSpPr>
            <a:xfrm flipH="1">
              <a:off x="311839" y="647233"/>
              <a:ext cx="102547" cy="103750"/>
              <a:chOff x="701625" y="2256975"/>
              <a:chExt cx="64625" cy="65375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9" name="Google Shape;209;p16"/>
            <p:cNvSpPr/>
            <p:nvPr/>
          </p:nvSpPr>
          <p:spPr>
            <a:xfrm flipH="1">
              <a:off x="8714699" y="331813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 flipH="1">
              <a:off x="8734924" y="4723701"/>
              <a:ext cx="65925" cy="65925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" name="Google Shape;211;p16"/>
            <p:cNvGrpSpPr/>
            <p:nvPr/>
          </p:nvGrpSpPr>
          <p:grpSpPr>
            <a:xfrm flipH="1">
              <a:off x="414380" y="4658186"/>
              <a:ext cx="194651" cy="196975"/>
              <a:chOff x="701625" y="2256975"/>
              <a:chExt cx="64625" cy="65375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4" name="Google Shape;214;p16"/>
          <p:cNvSpPr txBox="1"/>
          <p:nvPr>
            <p:ph type="title"/>
          </p:nvPr>
        </p:nvSpPr>
        <p:spPr>
          <a:xfrm>
            <a:off x="2346570" y="1959625"/>
            <a:ext cx="39855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5" name="Google Shape;215;p16"/>
          <p:cNvSpPr txBox="1"/>
          <p:nvPr>
            <p:ph hasCustomPrompt="1" idx="2" type="title"/>
          </p:nvPr>
        </p:nvSpPr>
        <p:spPr>
          <a:xfrm>
            <a:off x="988119" y="2451600"/>
            <a:ext cx="11286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>
            <a:off x="2346570" y="3200100"/>
            <a:ext cx="39855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 flipH="1">
            <a:off x="3855474" y="856613"/>
            <a:ext cx="32061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17"/>
          <p:cNvSpPr txBox="1"/>
          <p:nvPr>
            <p:ph hasCustomPrompt="1" idx="2" type="title"/>
          </p:nvPr>
        </p:nvSpPr>
        <p:spPr>
          <a:xfrm flipH="1">
            <a:off x="7116727" y="1501000"/>
            <a:ext cx="11598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 flipH="1">
            <a:off x="3921175" y="2097088"/>
            <a:ext cx="3140400" cy="74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" name="Google Shape;221;p17"/>
          <p:cNvGrpSpPr/>
          <p:nvPr/>
        </p:nvGrpSpPr>
        <p:grpSpPr>
          <a:xfrm>
            <a:off x="1615070" y="201678"/>
            <a:ext cx="7246836" cy="4284610"/>
            <a:chOff x="1615070" y="201678"/>
            <a:chExt cx="7246836" cy="4284610"/>
          </a:xfrm>
        </p:grpSpPr>
        <p:grpSp>
          <p:nvGrpSpPr>
            <p:cNvPr id="222" name="Google Shape;222;p17"/>
            <p:cNvGrpSpPr/>
            <p:nvPr/>
          </p:nvGrpSpPr>
          <p:grpSpPr>
            <a:xfrm>
              <a:off x="1615070" y="201678"/>
              <a:ext cx="7246836" cy="4284610"/>
              <a:chOff x="1615070" y="201678"/>
              <a:chExt cx="7246836" cy="4284610"/>
            </a:xfrm>
          </p:grpSpPr>
          <p:sp>
            <p:nvSpPr>
              <p:cNvPr id="223" name="Google Shape;223;p17"/>
              <p:cNvSpPr/>
              <p:nvPr/>
            </p:nvSpPr>
            <p:spPr>
              <a:xfrm>
                <a:off x="8755504" y="298868"/>
                <a:ext cx="106399" cy="41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8809300" y="246300"/>
                <a:ext cx="41" cy="107646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8755507" y="43798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 flipH="1">
                <a:off x="1615070" y="201678"/>
                <a:ext cx="782900" cy="196894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8428907" y="4817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7"/>
          <p:cNvSpPr/>
          <p:nvPr/>
        </p:nvSpPr>
        <p:spPr>
          <a:xfrm>
            <a:off x="715100" y="4603100"/>
            <a:ext cx="7714016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8"/>
          <p:cNvGrpSpPr/>
          <p:nvPr/>
        </p:nvGrpSpPr>
        <p:grpSpPr>
          <a:xfrm>
            <a:off x="-831569" y="204335"/>
            <a:ext cx="9771073" cy="4745186"/>
            <a:chOff x="-831569" y="204335"/>
            <a:chExt cx="9771073" cy="4745186"/>
          </a:xfrm>
        </p:grpSpPr>
        <p:sp>
          <p:nvSpPr>
            <p:cNvPr id="231" name="Google Shape;231;p18"/>
            <p:cNvSpPr/>
            <p:nvPr/>
          </p:nvSpPr>
          <p:spPr>
            <a:xfrm flipH="1">
              <a:off x="7967504" y="2668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 flipH="1">
              <a:off x="8704473" y="2204828"/>
              <a:ext cx="235031" cy="23503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 flipH="1">
              <a:off x="-831569" y="2338650"/>
              <a:ext cx="1315548" cy="335603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 flipH="1">
              <a:off x="3753742" y="311050"/>
              <a:ext cx="774110" cy="194640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8"/>
            <p:cNvGrpSpPr/>
            <p:nvPr/>
          </p:nvGrpSpPr>
          <p:grpSpPr>
            <a:xfrm flipH="1">
              <a:off x="237753" y="4613919"/>
              <a:ext cx="331701" cy="335603"/>
              <a:chOff x="701625" y="2256975"/>
              <a:chExt cx="64625" cy="65375"/>
            </a:xfrm>
          </p:grpSpPr>
          <p:sp>
            <p:nvSpPr>
              <p:cNvPr id="236" name="Google Shape;236;p18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18"/>
            <p:cNvSpPr/>
            <p:nvPr/>
          </p:nvSpPr>
          <p:spPr>
            <a:xfrm flipH="1">
              <a:off x="127284" y="204335"/>
              <a:ext cx="774775" cy="194645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18"/>
          <p:cNvSpPr txBox="1"/>
          <p:nvPr>
            <p:ph type="title"/>
          </p:nvPr>
        </p:nvSpPr>
        <p:spPr>
          <a:xfrm>
            <a:off x="907400" y="2089670"/>
            <a:ext cx="29454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0" name="Google Shape;240;p18"/>
          <p:cNvSpPr txBox="1"/>
          <p:nvPr>
            <p:ph hasCustomPrompt="1" idx="2" type="title"/>
          </p:nvPr>
        </p:nvSpPr>
        <p:spPr>
          <a:xfrm>
            <a:off x="1810700" y="1219800"/>
            <a:ext cx="11388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18"/>
          <p:cNvSpPr txBox="1"/>
          <p:nvPr>
            <p:ph idx="1" type="subTitle"/>
          </p:nvPr>
        </p:nvSpPr>
        <p:spPr>
          <a:xfrm>
            <a:off x="907400" y="3482549"/>
            <a:ext cx="29454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/>
          <p:nvPr/>
        </p:nvSpPr>
        <p:spPr>
          <a:xfrm>
            <a:off x="715100" y="4603100"/>
            <a:ext cx="7714016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9"/>
          <p:cNvGrpSpPr/>
          <p:nvPr/>
        </p:nvGrpSpPr>
        <p:grpSpPr>
          <a:xfrm>
            <a:off x="661891" y="293871"/>
            <a:ext cx="8136577" cy="4431271"/>
            <a:chOff x="661891" y="293871"/>
            <a:chExt cx="8136577" cy="4431271"/>
          </a:xfrm>
        </p:grpSpPr>
        <p:sp>
          <p:nvSpPr>
            <p:cNvPr id="245" name="Google Shape;245;p19"/>
            <p:cNvSpPr/>
            <p:nvPr/>
          </p:nvSpPr>
          <p:spPr>
            <a:xfrm>
              <a:off x="4237014" y="4556658"/>
              <a:ext cx="669924" cy="16848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" name="Google Shape;246;p19"/>
            <p:cNvGrpSpPr/>
            <p:nvPr/>
          </p:nvGrpSpPr>
          <p:grpSpPr>
            <a:xfrm>
              <a:off x="8713667" y="293871"/>
              <a:ext cx="84801" cy="85772"/>
              <a:chOff x="701625" y="2256975"/>
              <a:chExt cx="64625" cy="65375"/>
            </a:xfrm>
          </p:grpSpPr>
          <p:sp>
            <p:nvSpPr>
              <p:cNvPr id="247" name="Google Shape;247;p19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9" name="Google Shape;249;p19"/>
            <p:cNvSpPr/>
            <p:nvPr/>
          </p:nvSpPr>
          <p:spPr>
            <a:xfrm flipH="1">
              <a:off x="661891" y="4285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19"/>
          <p:cNvSpPr txBox="1"/>
          <p:nvPr>
            <p:ph type="title"/>
          </p:nvPr>
        </p:nvSpPr>
        <p:spPr>
          <a:xfrm>
            <a:off x="1737875" y="3421188"/>
            <a:ext cx="5668200" cy="41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1" name="Google Shape;251;p19"/>
          <p:cNvSpPr txBox="1"/>
          <p:nvPr>
            <p:ph idx="1" type="subTitle"/>
          </p:nvPr>
        </p:nvSpPr>
        <p:spPr>
          <a:xfrm>
            <a:off x="1737900" y="1374613"/>
            <a:ext cx="56682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0"/>
          <p:cNvGrpSpPr/>
          <p:nvPr/>
        </p:nvGrpSpPr>
        <p:grpSpPr>
          <a:xfrm>
            <a:off x="264836" y="212040"/>
            <a:ext cx="8399549" cy="4815555"/>
            <a:chOff x="264836" y="212040"/>
            <a:chExt cx="8399549" cy="4815555"/>
          </a:xfrm>
        </p:grpSpPr>
        <p:grpSp>
          <p:nvGrpSpPr>
            <p:cNvPr id="254" name="Google Shape;254;p20"/>
            <p:cNvGrpSpPr/>
            <p:nvPr/>
          </p:nvGrpSpPr>
          <p:grpSpPr>
            <a:xfrm>
              <a:off x="264836" y="212040"/>
              <a:ext cx="8399549" cy="4815555"/>
              <a:chOff x="264836" y="212040"/>
              <a:chExt cx="8399549" cy="4815555"/>
            </a:xfrm>
          </p:grpSpPr>
          <p:grpSp>
            <p:nvGrpSpPr>
              <p:cNvPr id="255" name="Google Shape;255;p20"/>
              <p:cNvGrpSpPr/>
              <p:nvPr/>
            </p:nvGrpSpPr>
            <p:grpSpPr>
              <a:xfrm>
                <a:off x="2937715" y="212040"/>
                <a:ext cx="5726670" cy="4611023"/>
                <a:chOff x="2937715" y="212040"/>
                <a:chExt cx="5726670" cy="4611023"/>
              </a:xfrm>
            </p:grpSpPr>
            <p:grpSp>
              <p:nvGrpSpPr>
                <p:cNvPr id="256" name="Google Shape;256;p20"/>
                <p:cNvGrpSpPr/>
                <p:nvPr/>
              </p:nvGrpSpPr>
              <p:grpSpPr>
                <a:xfrm>
                  <a:off x="8557987" y="4715417"/>
                  <a:ext cx="106399" cy="107646"/>
                  <a:chOff x="701625" y="2256975"/>
                  <a:chExt cx="64625" cy="65375"/>
                </a:xfrm>
              </p:grpSpPr>
              <p:sp>
                <p:nvSpPr>
                  <p:cNvPr id="257" name="Google Shape;257;p20"/>
                  <p:cNvSpPr/>
                  <p:nvPr/>
                </p:nvSpPr>
                <p:spPr>
                  <a:xfrm>
                    <a:off x="701625" y="2288900"/>
                    <a:ext cx="64625" cy="25"/>
                  </a:xfrm>
                  <a:custGeom>
                    <a:rect b="b" l="l" r="r" t="t"/>
                    <a:pathLst>
                      <a:path extrusionOk="0" fill="none" h="1" w="2585">
                        <a:moveTo>
                          <a:pt x="1" y="0"/>
                        </a:moveTo>
                        <a:lnTo>
                          <a:pt x="2584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97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20"/>
                  <p:cNvSpPr/>
                  <p:nvPr/>
                </p:nvSpPr>
                <p:spPr>
                  <a:xfrm>
                    <a:off x="734300" y="2256975"/>
                    <a:ext cx="25" cy="65375"/>
                  </a:xfrm>
                  <a:custGeom>
                    <a:rect b="b" l="l" r="r" t="t"/>
                    <a:pathLst>
                      <a:path extrusionOk="0" fill="none" h="2615" w="1">
                        <a:moveTo>
                          <a:pt x="1" y="261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97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2937715" y="212040"/>
                  <a:ext cx="185926" cy="188117"/>
                  <a:chOff x="701625" y="2256975"/>
                  <a:chExt cx="64625" cy="65375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701625" y="2288900"/>
                    <a:ext cx="64625" cy="25"/>
                  </a:xfrm>
                  <a:custGeom>
                    <a:rect b="b" l="l" r="r" t="t"/>
                    <a:pathLst>
                      <a:path extrusionOk="0" fill="none" h="1" w="2585">
                        <a:moveTo>
                          <a:pt x="1" y="0"/>
                        </a:moveTo>
                        <a:lnTo>
                          <a:pt x="2584" y="0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97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734300" y="2256975"/>
                    <a:ext cx="25" cy="65375"/>
                  </a:xfrm>
                  <a:custGeom>
                    <a:rect b="b" l="l" r="r" t="t"/>
                    <a:pathLst>
                      <a:path extrusionOk="0" fill="none" h="2615" w="1">
                        <a:moveTo>
                          <a:pt x="1" y="2615"/>
                        </a:moveTo>
                        <a:lnTo>
                          <a:pt x="1" y="1"/>
                        </a:lnTo>
                      </a:path>
                    </a:pathLst>
                  </a:custGeom>
                  <a:solidFill>
                    <a:schemeClr val="accent1"/>
                  </a:solidFill>
                  <a:ln cap="rnd" cmpd="sng" w="19750">
                    <a:solidFill>
                      <a:srgbClr val="FFFFF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2" name="Google Shape;262;p20"/>
              <p:cNvSpPr/>
              <p:nvPr/>
            </p:nvSpPr>
            <p:spPr>
              <a:xfrm flipH="1">
                <a:off x="264836" y="4608498"/>
                <a:ext cx="1666452" cy="419098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20"/>
            <p:cNvSpPr/>
            <p:nvPr/>
          </p:nvSpPr>
          <p:spPr>
            <a:xfrm>
              <a:off x="8428907" y="4817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0"/>
          <p:cNvSpPr txBox="1"/>
          <p:nvPr>
            <p:ph idx="1" type="subTitle"/>
          </p:nvPr>
        </p:nvSpPr>
        <p:spPr>
          <a:xfrm>
            <a:off x="1649250" y="3970525"/>
            <a:ext cx="5845500" cy="5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309954" y="248883"/>
            <a:ext cx="10060062" cy="4207306"/>
            <a:chOff x="-309954" y="248883"/>
            <a:chExt cx="10060062" cy="4207306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513487" y="4348542"/>
              <a:ext cx="106399" cy="107646"/>
              <a:chOff x="701625" y="2256975"/>
              <a:chExt cx="64625" cy="65375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" name="Google Shape;25;p3"/>
            <p:cNvSpPr/>
            <p:nvPr/>
          </p:nvSpPr>
          <p:spPr>
            <a:xfrm>
              <a:off x="8581000" y="21680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75650" y="2668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739067" y="24888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672338" y="901100"/>
              <a:ext cx="2077770" cy="521993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4261050" y="367200"/>
              <a:ext cx="1315548" cy="335603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309954" y="386952"/>
              <a:ext cx="1630000" cy="409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21702" y="311050"/>
              <a:ext cx="774110" cy="194640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3"/>
          <p:cNvSpPr txBox="1"/>
          <p:nvPr>
            <p:ph type="title"/>
          </p:nvPr>
        </p:nvSpPr>
        <p:spPr>
          <a:xfrm>
            <a:off x="907125" y="2170039"/>
            <a:ext cx="3596700" cy="12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907125" y="1291964"/>
            <a:ext cx="997200" cy="6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907175" y="3410525"/>
            <a:ext cx="39978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/>
          <p:nvPr/>
        </p:nvSpPr>
        <p:spPr>
          <a:xfrm flipH="1">
            <a:off x="714992" y="4603100"/>
            <a:ext cx="7714016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"/>
          <p:cNvSpPr txBox="1"/>
          <p:nvPr>
            <p:ph type="title"/>
          </p:nvPr>
        </p:nvSpPr>
        <p:spPr>
          <a:xfrm>
            <a:off x="3682600" y="1912075"/>
            <a:ext cx="4746300" cy="13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4271250" y="3462100"/>
            <a:ext cx="4157400" cy="6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9" name="Google Shape;269;p21"/>
          <p:cNvGrpSpPr/>
          <p:nvPr/>
        </p:nvGrpSpPr>
        <p:grpSpPr>
          <a:xfrm>
            <a:off x="274299" y="122799"/>
            <a:ext cx="8531163" cy="4911756"/>
            <a:chOff x="274299" y="122799"/>
            <a:chExt cx="8531163" cy="4911756"/>
          </a:xfrm>
        </p:grpSpPr>
        <p:sp>
          <p:nvSpPr>
            <p:cNvPr id="270" name="Google Shape;270;p21"/>
            <p:cNvSpPr/>
            <p:nvPr/>
          </p:nvSpPr>
          <p:spPr>
            <a:xfrm>
              <a:off x="6777619" y="122799"/>
              <a:ext cx="1815880" cy="45667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1150700" y="165625"/>
              <a:ext cx="808408" cy="203308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4075866" y="460820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21"/>
            <p:cNvGrpSpPr/>
            <p:nvPr/>
          </p:nvGrpSpPr>
          <p:grpSpPr>
            <a:xfrm>
              <a:off x="8593500" y="856001"/>
              <a:ext cx="105552" cy="106770"/>
              <a:chOff x="701625" y="2256975"/>
              <a:chExt cx="64625" cy="65375"/>
            </a:xfrm>
          </p:grpSpPr>
          <p:sp>
            <p:nvSpPr>
              <p:cNvPr id="274" name="Google Shape;274;p21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6" name="Google Shape;276;p21"/>
            <p:cNvSpPr/>
            <p:nvPr/>
          </p:nvSpPr>
          <p:spPr>
            <a:xfrm flipH="1">
              <a:off x="508761" y="30813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 flipH="1">
              <a:off x="8699061" y="47286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274299" y="4831246"/>
              <a:ext cx="808408" cy="203308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2"/>
          <p:cNvGrpSpPr/>
          <p:nvPr/>
        </p:nvGrpSpPr>
        <p:grpSpPr>
          <a:xfrm>
            <a:off x="172643" y="94175"/>
            <a:ext cx="8414741" cy="379507"/>
            <a:chOff x="172643" y="17975"/>
            <a:chExt cx="8414741" cy="379507"/>
          </a:xfrm>
        </p:grpSpPr>
        <p:sp>
          <p:nvSpPr>
            <p:cNvPr id="281" name="Google Shape;281;p22"/>
            <p:cNvSpPr/>
            <p:nvPr/>
          </p:nvSpPr>
          <p:spPr>
            <a:xfrm>
              <a:off x="7223751" y="45014"/>
              <a:ext cx="1363633" cy="342906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 flipH="1">
              <a:off x="172643" y="17975"/>
              <a:ext cx="1509010" cy="37950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1028450" y="2455476"/>
            <a:ext cx="30153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4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4" name="Google Shape;284;p22"/>
          <p:cNvSpPr txBox="1"/>
          <p:nvPr>
            <p:ph idx="2" type="body"/>
          </p:nvPr>
        </p:nvSpPr>
        <p:spPr>
          <a:xfrm>
            <a:off x="4997750" y="2455476"/>
            <a:ext cx="30153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3" type="subTitle"/>
          </p:nvPr>
        </p:nvSpPr>
        <p:spPr>
          <a:xfrm flipH="1">
            <a:off x="4997750" y="1805650"/>
            <a:ext cx="3015300" cy="47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22"/>
          <p:cNvSpPr txBox="1"/>
          <p:nvPr>
            <p:ph idx="4" type="subTitle"/>
          </p:nvPr>
        </p:nvSpPr>
        <p:spPr>
          <a:xfrm flipH="1">
            <a:off x="1028475" y="1805650"/>
            <a:ext cx="3015300" cy="47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7" name="Google Shape;287;p22"/>
          <p:cNvGrpSpPr/>
          <p:nvPr/>
        </p:nvGrpSpPr>
        <p:grpSpPr>
          <a:xfrm>
            <a:off x="8426661" y="4608488"/>
            <a:ext cx="377230" cy="379524"/>
            <a:chOff x="8426661" y="4608488"/>
            <a:chExt cx="377230" cy="379524"/>
          </a:xfrm>
        </p:grpSpPr>
        <p:sp>
          <p:nvSpPr>
            <p:cNvPr id="288" name="Google Shape;288;p22"/>
            <p:cNvSpPr/>
            <p:nvPr/>
          </p:nvSpPr>
          <p:spPr>
            <a:xfrm flipH="1">
              <a:off x="8426661" y="46084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" name="Google Shape;289;p22"/>
            <p:cNvGrpSpPr/>
            <p:nvPr/>
          </p:nvGrpSpPr>
          <p:grpSpPr>
            <a:xfrm flipH="1">
              <a:off x="8609240" y="4791095"/>
              <a:ext cx="194651" cy="196916"/>
              <a:chOff x="701625" y="2256975"/>
              <a:chExt cx="64625" cy="65375"/>
            </a:xfrm>
          </p:grpSpPr>
          <p:sp>
            <p:nvSpPr>
              <p:cNvPr id="290" name="Google Shape;290;p22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2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2" name="Google Shape;292;p22"/>
          <p:cNvSpPr/>
          <p:nvPr/>
        </p:nvSpPr>
        <p:spPr>
          <a:xfrm flipH="1" rot="10800000">
            <a:off x="435949" y="621502"/>
            <a:ext cx="151205" cy="151854"/>
          </a:xfrm>
          <a:custGeom>
            <a:rect b="b" l="l" r="r" t="t"/>
            <a:pathLst>
              <a:path extrusionOk="0" fill="none" h="4256" w="4256">
                <a:moveTo>
                  <a:pt x="4256" y="2128"/>
                </a:moveTo>
                <a:cubicBezTo>
                  <a:pt x="4256" y="3283"/>
                  <a:pt x="3314" y="4256"/>
                  <a:pt x="2128" y="4256"/>
                </a:cubicBezTo>
                <a:cubicBezTo>
                  <a:pt x="973" y="4256"/>
                  <a:pt x="0" y="3283"/>
                  <a:pt x="0" y="2128"/>
                </a:cubicBezTo>
                <a:cubicBezTo>
                  <a:pt x="0" y="943"/>
                  <a:pt x="973" y="0"/>
                  <a:pt x="2128" y="0"/>
                </a:cubicBezTo>
                <a:cubicBezTo>
                  <a:pt x="3314" y="0"/>
                  <a:pt x="4256" y="943"/>
                  <a:pt x="4256" y="2128"/>
                </a:cubicBezTo>
                <a:close/>
              </a:path>
            </a:pathLst>
          </a:custGeom>
          <a:solidFill>
            <a:schemeClr val="accent1"/>
          </a:solidFill>
          <a:ln cap="rnd" cmpd="sng" w="243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2"/>
          <p:cNvGrpSpPr/>
          <p:nvPr/>
        </p:nvGrpSpPr>
        <p:grpSpPr>
          <a:xfrm flipH="1" rot="10800000">
            <a:off x="289136" y="4271613"/>
            <a:ext cx="194651" cy="196916"/>
            <a:chOff x="701625" y="2256975"/>
            <a:chExt cx="64625" cy="65375"/>
          </a:xfrm>
        </p:grpSpPr>
        <p:sp>
          <p:nvSpPr>
            <p:cNvPr id="294" name="Google Shape;294;p22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" type="subTitle"/>
          </p:nvPr>
        </p:nvSpPr>
        <p:spPr>
          <a:xfrm>
            <a:off x="1181425" y="2986325"/>
            <a:ext cx="29076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298" name="Google Shape;298;p23"/>
          <p:cNvSpPr txBox="1"/>
          <p:nvPr>
            <p:ph idx="2" type="subTitle"/>
          </p:nvPr>
        </p:nvSpPr>
        <p:spPr>
          <a:xfrm>
            <a:off x="4836300" y="2986325"/>
            <a:ext cx="2907600" cy="56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299" name="Google Shape;299;p23"/>
          <p:cNvSpPr txBox="1"/>
          <p:nvPr>
            <p:ph idx="3" type="subTitle"/>
          </p:nvPr>
        </p:nvSpPr>
        <p:spPr>
          <a:xfrm>
            <a:off x="1181425" y="3781025"/>
            <a:ext cx="29076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23"/>
          <p:cNvSpPr txBox="1"/>
          <p:nvPr>
            <p:ph idx="4" type="subTitle"/>
          </p:nvPr>
        </p:nvSpPr>
        <p:spPr>
          <a:xfrm>
            <a:off x="4836300" y="3781025"/>
            <a:ext cx="2907600" cy="5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23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BLANK_1_1_1_2_2_2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71505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grpSp>
        <p:nvGrpSpPr>
          <p:cNvPr id="304" name="Google Shape;304;p24"/>
          <p:cNvGrpSpPr/>
          <p:nvPr/>
        </p:nvGrpSpPr>
        <p:grpSpPr>
          <a:xfrm flipH="1">
            <a:off x="-1491203" y="177433"/>
            <a:ext cx="11023439" cy="4884063"/>
            <a:chOff x="380697" y="253633"/>
            <a:chExt cx="11023439" cy="4884063"/>
          </a:xfrm>
        </p:grpSpPr>
        <p:sp>
          <p:nvSpPr>
            <p:cNvPr id="305" name="Google Shape;305;p24"/>
            <p:cNvSpPr/>
            <p:nvPr/>
          </p:nvSpPr>
          <p:spPr>
            <a:xfrm>
              <a:off x="380697" y="1202799"/>
              <a:ext cx="1527107" cy="383992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7010633" y="4753699"/>
              <a:ext cx="1528486" cy="383998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4"/>
            <p:cNvSpPr/>
            <p:nvPr/>
          </p:nvSpPr>
          <p:spPr>
            <a:xfrm flipH="1">
              <a:off x="2176400" y="25363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497959" y="4684699"/>
              <a:ext cx="870367" cy="218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9270960" y="986363"/>
              <a:ext cx="2133176" cy="536419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" name="Google Shape;310;p24"/>
            <p:cNvGrpSpPr/>
            <p:nvPr/>
          </p:nvGrpSpPr>
          <p:grpSpPr>
            <a:xfrm flipH="1">
              <a:off x="8331565" y="436545"/>
              <a:ext cx="194651" cy="196916"/>
              <a:chOff x="701625" y="2256975"/>
              <a:chExt cx="64625" cy="65375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3" name="Google Shape;313;p24"/>
            <p:cNvSpPr/>
            <p:nvPr/>
          </p:nvSpPr>
          <p:spPr>
            <a:xfrm>
              <a:off x="1285850" y="44195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4"/>
            <p:cNvSpPr/>
            <p:nvPr/>
          </p:nvSpPr>
          <p:spPr>
            <a:xfrm flipH="1">
              <a:off x="8737549" y="4704416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5" name="Google Shape;315;p24"/>
            <p:cNvGrpSpPr/>
            <p:nvPr/>
          </p:nvGrpSpPr>
          <p:grpSpPr>
            <a:xfrm flipH="1">
              <a:off x="1046940" y="1030295"/>
              <a:ext cx="194650" cy="196916"/>
              <a:chOff x="467146" y="1972970"/>
              <a:chExt cx="64625" cy="65375"/>
            </a:xfrm>
          </p:grpSpPr>
          <p:sp>
            <p:nvSpPr>
              <p:cNvPr id="316" name="Google Shape;316;p24"/>
              <p:cNvSpPr/>
              <p:nvPr/>
            </p:nvSpPr>
            <p:spPr>
              <a:xfrm>
                <a:off x="467146" y="2004895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4"/>
              <p:cNvSpPr/>
              <p:nvPr/>
            </p:nvSpPr>
            <p:spPr>
              <a:xfrm>
                <a:off x="499821" y="1972970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8" name="Google Shape;318;p24"/>
          <p:cNvSpPr txBox="1"/>
          <p:nvPr>
            <p:ph idx="1" type="body"/>
          </p:nvPr>
        </p:nvSpPr>
        <p:spPr>
          <a:xfrm>
            <a:off x="715050" y="1500225"/>
            <a:ext cx="34875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24"/>
          <p:cNvSpPr txBox="1"/>
          <p:nvPr>
            <p:ph idx="2" type="body"/>
          </p:nvPr>
        </p:nvSpPr>
        <p:spPr>
          <a:xfrm>
            <a:off x="4633875" y="1500256"/>
            <a:ext cx="34875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idx="1" type="subTitle"/>
          </p:nvPr>
        </p:nvSpPr>
        <p:spPr>
          <a:xfrm>
            <a:off x="876150" y="2731300"/>
            <a:ext cx="2176500" cy="49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2" type="subTitle"/>
          </p:nvPr>
        </p:nvSpPr>
        <p:spPr>
          <a:xfrm>
            <a:off x="876150" y="3461646"/>
            <a:ext cx="2176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5"/>
          <p:cNvSpPr txBox="1"/>
          <p:nvPr>
            <p:ph idx="3" type="subTitle"/>
          </p:nvPr>
        </p:nvSpPr>
        <p:spPr>
          <a:xfrm>
            <a:off x="3483750" y="3461646"/>
            <a:ext cx="2176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5"/>
          <p:cNvSpPr txBox="1"/>
          <p:nvPr>
            <p:ph idx="4" type="subTitle"/>
          </p:nvPr>
        </p:nvSpPr>
        <p:spPr>
          <a:xfrm>
            <a:off x="6091300" y="3461646"/>
            <a:ext cx="2176500" cy="75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5"/>
          <p:cNvSpPr txBox="1"/>
          <p:nvPr>
            <p:ph idx="5" type="subTitle"/>
          </p:nvPr>
        </p:nvSpPr>
        <p:spPr>
          <a:xfrm>
            <a:off x="3483750" y="2731300"/>
            <a:ext cx="2176500" cy="49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326" name="Google Shape;326;p25"/>
          <p:cNvSpPr txBox="1"/>
          <p:nvPr>
            <p:ph idx="6" type="subTitle"/>
          </p:nvPr>
        </p:nvSpPr>
        <p:spPr>
          <a:xfrm>
            <a:off x="6091300" y="2731300"/>
            <a:ext cx="2176500" cy="495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"/>
              <a:buNone/>
              <a:defRPr sz="24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327" name="Google Shape;327;p25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grpSp>
        <p:nvGrpSpPr>
          <p:cNvPr id="328" name="Google Shape;328;p25"/>
          <p:cNvGrpSpPr/>
          <p:nvPr/>
        </p:nvGrpSpPr>
        <p:grpSpPr>
          <a:xfrm flipH="1">
            <a:off x="-1034003" y="177433"/>
            <a:ext cx="10566239" cy="4884063"/>
            <a:chOff x="380697" y="253633"/>
            <a:chExt cx="10566239" cy="4884063"/>
          </a:xfrm>
        </p:grpSpPr>
        <p:sp>
          <p:nvSpPr>
            <p:cNvPr id="329" name="Google Shape;329;p25"/>
            <p:cNvSpPr/>
            <p:nvPr/>
          </p:nvSpPr>
          <p:spPr>
            <a:xfrm>
              <a:off x="380697" y="1202799"/>
              <a:ext cx="1527107" cy="383992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7010633" y="4753699"/>
              <a:ext cx="1528486" cy="383998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 flipH="1">
              <a:off x="2176400" y="25363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97959" y="4684699"/>
              <a:ext cx="870367" cy="218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8813760" y="986363"/>
              <a:ext cx="2133176" cy="536419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5"/>
            <p:cNvGrpSpPr/>
            <p:nvPr/>
          </p:nvGrpSpPr>
          <p:grpSpPr>
            <a:xfrm flipH="1">
              <a:off x="8331565" y="436545"/>
              <a:ext cx="194651" cy="196916"/>
              <a:chOff x="701625" y="2256975"/>
              <a:chExt cx="64625" cy="65375"/>
            </a:xfrm>
          </p:grpSpPr>
          <p:sp>
            <p:nvSpPr>
              <p:cNvPr id="335" name="Google Shape;335;p2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" name="Google Shape;337;p25"/>
            <p:cNvSpPr/>
            <p:nvPr/>
          </p:nvSpPr>
          <p:spPr>
            <a:xfrm>
              <a:off x="1285850" y="44195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5"/>
            <p:cNvSpPr/>
            <p:nvPr/>
          </p:nvSpPr>
          <p:spPr>
            <a:xfrm flipH="1">
              <a:off x="8737549" y="4704416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25"/>
            <p:cNvGrpSpPr/>
            <p:nvPr/>
          </p:nvGrpSpPr>
          <p:grpSpPr>
            <a:xfrm flipH="1">
              <a:off x="1046940" y="1030295"/>
              <a:ext cx="194650" cy="196916"/>
              <a:chOff x="467146" y="1972970"/>
              <a:chExt cx="64625" cy="65375"/>
            </a:xfrm>
          </p:grpSpPr>
          <p:sp>
            <p:nvSpPr>
              <p:cNvPr id="340" name="Google Shape;340;p25"/>
              <p:cNvSpPr/>
              <p:nvPr/>
            </p:nvSpPr>
            <p:spPr>
              <a:xfrm>
                <a:off x="467146" y="2004895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499821" y="1972970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6"/>
          <p:cNvGrpSpPr/>
          <p:nvPr/>
        </p:nvGrpSpPr>
        <p:grpSpPr>
          <a:xfrm>
            <a:off x="168022" y="252388"/>
            <a:ext cx="9522501" cy="4559300"/>
            <a:chOff x="168022" y="252388"/>
            <a:chExt cx="9522501" cy="4559300"/>
          </a:xfrm>
        </p:grpSpPr>
        <p:sp>
          <p:nvSpPr>
            <p:cNvPr id="344" name="Google Shape;344;p26"/>
            <p:cNvSpPr/>
            <p:nvPr/>
          </p:nvSpPr>
          <p:spPr>
            <a:xfrm>
              <a:off x="7874644" y="429299"/>
              <a:ext cx="1815880" cy="45667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" name="Google Shape;345;p26"/>
            <p:cNvGrpSpPr/>
            <p:nvPr/>
          </p:nvGrpSpPr>
          <p:grpSpPr>
            <a:xfrm>
              <a:off x="168022" y="252388"/>
              <a:ext cx="8636877" cy="4559300"/>
              <a:chOff x="168022" y="252388"/>
              <a:chExt cx="8636877" cy="4559300"/>
            </a:xfrm>
          </p:grpSpPr>
          <p:sp>
            <p:nvSpPr>
              <p:cNvPr id="346" name="Google Shape;346;p26"/>
              <p:cNvSpPr/>
              <p:nvPr/>
            </p:nvSpPr>
            <p:spPr>
              <a:xfrm flipH="1">
                <a:off x="168031" y="1849898"/>
                <a:ext cx="418121" cy="105143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7" name="Google Shape;347;p26"/>
              <p:cNvGrpSpPr/>
              <p:nvPr/>
            </p:nvGrpSpPr>
            <p:grpSpPr>
              <a:xfrm flipH="1">
                <a:off x="8670822" y="293664"/>
                <a:ext cx="134077" cy="135627"/>
                <a:chOff x="701625" y="2256975"/>
                <a:chExt cx="64625" cy="65375"/>
              </a:xfrm>
            </p:grpSpPr>
            <p:sp>
              <p:nvSpPr>
                <p:cNvPr id="348" name="Google Shape;348;p26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6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0" name="Google Shape;350;p26"/>
              <p:cNvSpPr/>
              <p:nvPr/>
            </p:nvSpPr>
            <p:spPr>
              <a:xfrm flipH="1">
                <a:off x="479761" y="47052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6"/>
              <p:cNvSpPr/>
              <p:nvPr/>
            </p:nvSpPr>
            <p:spPr>
              <a:xfrm flipH="1">
                <a:off x="1049036" y="2523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6"/>
              <p:cNvSpPr/>
              <p:nvPr/>
            </p:nvSpPr>
            <p:spPr>
              <a:xfrm>
                <a:off x="168022" y="1633911"/>
                <a:ext cx="134071" cy="134071"/>
              </a:xfrm>
              <a:custGeom>
                <a:rect b="b" l="l" r="r" t="t"/>
                <a:pathLst>
                  <a:path extrusionOk="0" fill="none" h="4652" w="4652">
                    <a:moveTo>
                      <a:pt x="4651" y="2341"/>
                    </a:moveTo>
                    <a:cubicBezTo>
                      <a:pt x="4651" y="3618"/>
                      <a:pt x="3618" y="4651"/>
                      <a:pt x="2341" y="4651"/>
                    </a:cubicBezTo>
                    <a:cubicBezTo>
                      <a:pt x="1034" y="4651"/>
                      <a:pt x="1" y="3618"/>
                      <a:pt x="1" y="2341"/>
                    </a:cubicBezTo>
                    <a:cubicBezTo>
                      <a:pt x="1" y="1034"/>
                      <a:pt x="1034" y="1"/>
                      <a:pt x="2341" y="1"/>
                    </a:cubicBezTo>
                    <a:cubicBezTo>
                      <a:pt x="3618" y="1"/>
                      <a:pt x="4651" y="1034"/>
                      <a:pt x="4651" y="2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60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26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354" name="Google Shape;354;p26"/>
          <p:cNvSpPr txBox="1"/>
          <p:nvPr>
            <p:ph idx="1" type="subTitle"/>
          </p:nvPr>
        </p:nvSpPr>
        <p:spPr>
          <a:xfrm>
            <a:off x="1944684" y="2488502"/>
            <a:ext cx="4182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6"/>
          <p:cNvSpPr txBox="1"/>
          <p:nvPr>
            <p:ph idx="2" type="subTitle"/>
          </p:nvPr>
        </p:nvSpPr>
        <p:spPr>
          <a:xfrm>
            <a:off x="1944684" y="1629703"/>
            <a:ext cx="4182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6"/>
          <p:cNvSpPr txBox="1"/>
          <p:nvPr>
            <p:ph idx="3" type="subTitle"/>
          </p:nvPr>
        </p:nvSpPr>
        <p:spPr>
          <a:xfrm>
            <a:off x="1944684" y="1258900"/>
            <a:ext cx="4182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57" name="Google Shape;357;p26"/>
          <p:cNvSpPr txBox="1"/>
          <p:nvPr>
            <p:ph idx="4" type="subTitle"/>
          </p:nvPr>
        </p:nvSpPr>
        <p:spPr>
          <a:xfrm>
            <a:off x="1944684" y="2117699"/>
            <a:ext cx="4182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58" name="Google Shape;358;p26"/>
          <p:cNvSpPr txBox="1"/>
          <p:nvPr>
            <p:ph idx="5" type="subTitle"/>
          </p:nvPr>
        </p:nvSpPr>
        <p:spPr>
          <a:xfrm>
            <a:off x="1944684" y="3347301"/>
            <a:ext cx="4182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6"/>
          <p:cNvSpPr txBox="1"/>
          <p:nvPr>
            <p:ph idx="6" type="subTitle"/>
          </p:nvPr>
        </p:nvSpPr>
        <p:spPr>
          <a:xfrm flipH="1">
            <a:off x="1944884" y="2976498"/>
            <a:ext cx="4182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60" name="Google Shape;360;p26"/>
          <p:cNvSpPr txBox="1"/>
          <p:nvPr>
            <p:ph idx="7" type="subTitle"/>
          </p:nvPr>
        </p:nvSpPr>
        <p:spPr>
          <a:xfrm>
            <a:off x="1944684" y="4206100"/>
            <a:ext cx="41826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6"/>
          <p:cNvSpPr txBox="1"/>
          <p:nvPr>
            <p:ph idx="8" type="subTitle"/>
          </p:nvPr>
        </p:nvSpPr>
        <p:spPr>
          <a:xfrm flipH="1">
            <a:off x="1944884" y="3835297"/>
            <a:ext cx="41826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62" name="Google Shape;362;p26"/>
          <p:cNvSpPr/>
          <p:nvPr/>
        </p:nvSpPr>
        <p:spPr>
          <a:xfrm flipH="1" rot="10800000">
            <a:off x="5739219" y="4602344"/>
            <a:ext cx="2689691" cy="8650"/>
          </a:xfrm>
          <a:custGeom>
            <a:rect b="b" l="l" r="r" t="t"/>
            <a:pathLst>
              <a:path extrusionOk="0" h="427" w="15929">
                <a:moveTo>
                  <a:pt x="11946" y="1"/>
                </a:moveTo>
                <a:cubicBezTo>
                  <a:pt x="10609" y="1"/>
                  <a:pt x="9272" y="31"/>
                  <a:pt x="7965" y="122"/>
                </a:cubicBezTo>
                <a:cubicBezTo>
                  <a:pt x="7296" y="153"/>
                  <a:pt x="6627" y="153"/>
                  <a:pt x="5989" y="153"/>
                </a:cubicBezTo>
                <a:cubicBezTo>
                  <a:pt x="5320" y="122"/>
                  <a:pt x="4651" y="92"/>
                  <a:pt x="4013" y="31"/>
                </a:cubicBezTo>
                <a:cubicBezTo>
                  <a:pt x="3712" y="24"/>
                  <a:pt x="3412" y="20"/>
                  <a:pt x="3111" y="20"/>
                </a:cubicBezTo>
                <a:cubicBezTo>
                  <a:pt x="2075" y="20"/>
                  <a:pt x="1038" y="65"/>
                  <a:pt x="1" y="183"/>
                </a:cubicBezTo>
                <a:lnTo>
                  <a:pt x="1" y="244"/>
                </a:lnTo>
                <a:cubicBezTo>
                  <a:pt x="1038" y="362"/>
                  <a:pt x="2075" y="406"/>
                  <a:pt x="3111" y="406"/>
                </a:cubicBezTo>
                <a:cubicBezTo>
                  <a:pt x="3412" y="406"/>
                  <a:pt x="3712" y="403"/>
                  <a:pt x="4013" y="396"/>
                </a:cubicBezTo>
                <a:cubicBezTo>
                  <a:pt x="4651" y="335"/>
                  <a:pt x="5320" y="274"/>
                  <a:pt x="5989" y="274"/>
                </a:cubicBezTo>
                <a:cubicBezTo>
                  <a:pt x="6176" y="265"/>
                  <a:pt x="6365" y="262"/>
                  <a:pt x="6557" y="262"/>
                </a:cubicBezTo>
                <a:cubicBezTo>
                  <a:pt x="7019" y="262"/>
                  <a:pt x="7492" y="283"/>
                  <a:pt x="7965" y="305"/>
                </a:cubicBezTo>
                <a:cubicBezTo>
                  <a:pt x="9272" y="396"/>
                  <a:pt x="10609" y="426"/>
                  <a:pt x="11946" y="426"/>
                </a:cubicBezTo>
                <a:cubicBezTo>
                  <a:pt x="13284" y="426"/>
                  <a:pt x="14591" y="335"/>
                  <a:pt x="15928" y="244"/>
                </a:cubicBezTo>
                <a:lnTo>
                  <a:pt x="15928" y="183"/>
                </a:lnTo>
                <a:cubicBezTo>
                  <a:pt x="14591" y="92"/>
                  <a:pt x="13284" y="31"/>
                  <a:pt x="119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4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idx="1" type="subTitle"/>
          </p:nvPr>
        </p:nvSpPr>
        <p:spPr>
          <a:xfrm>
            <a:off x="5636423" y="2334380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2" type="subTitle"/>
          </p:nvPr>
        </p:nvSpPr>
        <p:spPr>
          <a:xfrm>
            <a:off x="5636413" y="1905750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66" name="Google Shape;366;p27"/>
          <p:cNvSpPr txBox="1"/>
          <p:nvPr>
            <p:ph idx="3" type="subTitle"/>
          </p:nvPr>
        </p:nvSpPr>
        <p:spPr>
          <a:xfrm>
            <a:off x="5636423" y="342097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7"/>
          <p:cNvSpPr txBox="1"/>
          <p:nvPr>
            <p:ph idx="4" type="subTitle"/>
          </p:nvPr>
        </p:nvSpPr>
        <p:spPr>
          <a:xfrm>
            <a:off x="5636413" y="2993097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68" name="Google Shape;368;p27"/>
          <p:cNvSpPr txBox="1"/>
          <p:nvPr>
            <p:ph idx="5" type="subTitle"/>
          </p:nvPr>
        </p:nvSpPr>
        <p:spPr>
          <a:xfrm>
            <a:off x="1874636" y="1791083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7"/>
          <p:cNvSpPr txBox="1"/>
          <p:nvPr>
            <p:ph idx="6" type="subTitle"/>
          </p:nvPr>
        </p:nvSpPr>
        <p:spPr>
          <a:xfrm>
            <a:off x="1874625" y="1362076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70" name="Google Shape;370;p27"/>
          <p:cNvSpPr txBox="1"/>
          <p:nvPr>
            <p:ph idx="7" type="subTitle"/>
          </p:nvPr>
        </p:nvSpPr>
        <p:spPr>
          <a:xfrm>
            <a:off x="1874636" y="2877677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7"/>
          <p:cNvSpPr txBox="1"/>
          <p:nvPr>
            <p:ph idx="8" type="subTitle"/>
          </p:nvPr>
        </p:nvSpPr>
        <p:spPr>
          <a:xfrm>
            <a:off x="1874625" y="2449423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72" name="Google Shape;372;p27"/>
          <p:cNvSpPr txBox="1"/>
          <p:nvPr>
            <p:ph idx="9" type="subTitle"/>
          </p:nvPr>
        </p:nvSpPr>
        <p:spPr>
          <a:xfrm>
            <a:off x="1874636" y="3964270"/>
            <a:ext cx="23613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7"/>
          <p:cNvSpPr txBox="1"/>
          <p:nvPr>
            <p:ph idx="13" type="subTitle"/>
          </p:nvPr>
        </p:nvSpPr>
        <p:spPr>
          <a:xfrm>
            <a:off x="1874625" y="3536770"/>
            <a:ext cx="1822200" cy="42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374" name="Google Shape;374;p27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grpSp>
        <p:nvGrpSpPr>
          <p:cNvPr id="375" name="Google Shape;375;p27"/>
          <p:cNvGrpSpPr/>
          <p:nvPr/>
        </p:nvGrpSpPr>
        <p:grpSpPr>
          <a:xfrm>
            <a:off x="184490" y="643300"/>
            <a:ext cx="8619401" cy="4344711"/>
            <a:chOff x="184490" y="643300"/>
            <a:chExt cx="8619401" cy="4344711"/>
          </a:xfrm>
        </p:grpSpPr>
        <p:sp>
          <p:nvSpPr>
            <p:cNvPr id="376" name="Google Shape;376;p27"/>
            <p:cNvSpPr/>
            <p:nvPr/>
          </p:nvSpPr>
          <p:spPr>
            <a:xfrm flipH="1">
              <a:off x="443311" y="84373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 flipH="1">
              <a:off x="8426661" y="46084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7"/>
            <p:cNvGrpSpPr/>
            <p:nvPr/>
          </p:nvGrpSpPr>
          <p:grpSpPr>
            <a:xfrm flipH="1">
              <a:off x="184490" y="643300"/>
              <a:ext cx="106399" cy="107646"/>
              <a:chOff x="701625" y="2256975"/>
              <a:chExt cx="64625" cy="65375"/>
            </a:xfrm>
          </p:grpSpPr>
          <p:sp>
            <p:nvSpPr>
              <p:cNvPr id="379" name="Google Shape;379;p27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1" name="Google Shape;381;p27"/>
            <p:cNvGrpSpPr/>
            <p:nvPr/>
          </p:nvGrpSpPr>
          <p:grpSpPr>
            <a:xfrm flipH="1">
              <a:off x="8609240" y="4791095"/>
              <a:ext cx="194651" cy="196916"/>
              <a:chOff x="701625" y="2256975"/>
              <a:chExt cx="64625" cy="65375"/>
            </a:xfrm>
          </p:grpSpPr>
          <p:sp>
            <p:nvSpPr>
              <p:cNvPr id="382" name="Google Shape;382;p27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4" name="Google Shape;384;p27"/>
            <p:cNvSpPr/>
            <p:nvPr/>
          </p:nvSpPr>
          <p:spPr>
            <a:xfrm>
              <a:off x="6678648" y="4791103"/>
              <a:ext cx="782900" cy="19689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7"/>
            <p:cNvSpPr/>
            <p:nvPr/>
          </p:nvSpPr>
          <p:spPr>
            <a:xfrm flipH="1">
              <a:off x="214711" y="43798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6" name="Google Shape;386;p27"/>
          <p:cNvSpPr/>
          <p:nvPr/>
        </p:nvSpPr>
        <p:spPr>
          <a:xfrm>
            <a:off x="-717873" y="4456111"/>
            <a:ext cx="2165836" cy="544805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6678648" y="201678"/>
            <a:ext cx="782900" cy="196894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8"/>
          <p:cNvGrpSpPr/>
          <p:nvPr/>
        </p:nvGrpSpPr>
        <p:grpSpPr>
          <a:xfrm>
            <a:off x="-501355" y="252388"/>
            <a:ext cx="9348382" cy="4798704"/>
            <a:chOff x="-501355" y="252388"/>
            <a:chExt cx="9348382" cy="4798704"/>
          </a:xfrm>
        </p:grpSpPr>
        <p:grpSp>
          <p:nvGrpSpPr>
            <p:cNvPr id="390" name="Google Shape;390;p28"/>
            <p:cNvGrpSpPr/>
            <p:nvPr/>
          </p:nvGrpSpPr>
          <p:grpSpPr>
            <a:xfrm>
              <a:off x="168022" y="252388"/>
              <a:ext cx="8679005" cy="4798704"/>
              <a:chOff x="168022" y="252388"/>
              <a:chExt cx="8679005" cy="4798704"/>
            </a:xfrm>
          </p:grpSpPr>
          <p:sp>
            <p:nvSpPr>
              <p:cNvPr id="391" name="Google Shape;391;p28"/>
              <p:cNvSpPr/>
              <p:nvPr/>
            </p:nvSpPr>
            <p:spPr>
              <a:xfrm flipH="1">
                <a:off x="8428906" y="4945948"/>
                <a:ext cx="418121" cy="105143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2" name="Google Shape;392;p28"/>
              <p:cNvGrpSpPr/>
              <p:nvPr/>
            </p:nvGrpSpPr>
            <p:grpSpPr>
              <a:xfrm flipH="1">
                <a:off x="8670822" y="293664"/>
                <a:ext cx="134077" cy="135627"/>
                <a:chOff x="701625" y="2256975"/>
                <a:chExt cx="64625" cy="65375"/>
              </a:xfrm>
            </p:grpSpPr>
            <p:sp>
              <p:nvSpPr>
                <p:cNvPr id="393" name="Google Shape;393;p28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8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5" name="Google Shape;395;p28"/>
              <p:cNvSpPr/>
              <p:nvPr/>
            </p:nvSpPr>
            <p:spPr>
              <a:xfrm flipH="1">
                <a:off x="479761" y="47052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 flipH="1">
                <a:off x="1049036" y="2523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68022" y="1633911"/>
                <a:ext cx="134071" cy="134071"/>
              </a:xfrm>
              <a:custGeom>
                <a:rect b="b" l="l" r="r" t="t"/>
                <a:pathLst>
                  <a:path extrusionOk="0" fill="none" h="4652" w="4652">
                    <a:moveTo>
                      <a:pt x="4651" y="2341"/>
                    </a:moveTo>
                    <a:cubicBezTo>
                      <a:pt x="4651" y="3618"/>
                      <a:pt x="3618" y="4651"/>
                      <a:pt x="2341" y="4651"/>
                    </a:cubicBezTo>
                    <a:cubicBezTo>
                      <a:pt x="1034" y="4651"/>
                      <a:pt x="1" y="3618"/>
                      <a:pt x="1" y="2341"/>
                    </a:cubicBezTo>
                    <a:cubicBezTo>
                      <a:pt x="1" y="1034"/>
                      <a:pt x="1034" y="1"/>
                      <a:pt x="2341" y="1"/>
                    </a:cubicBezTo>
                    <a:cubicBezTo>
                      <a:pt x="3618" y="1"/>
                      <a:pt x="4651" y="1034"/>
                      <a:pt x="4651" y="2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60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28"/>
            <p:cNvSpPr/>
            <p:nvPr/>
          </p:nvSpPr>
          <p:spPr>
            <a:xfrm flipH="1">
              <a:off x="-501355" y="3280812"/>
              <a:ext cx="1216446" cy="30589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28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400" name="Google Shape;400;p28"/>
          <p:cNvSpPr txBox="1"/>
          <p:nvPr>
            <p:ph idx="1" type="subTitle"/>
          </p:nvPr>
        </p:nvSpPr>
        <p:spPr>
          <a:xfrm>
            <a:off x="1739110" y="4012089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8"/>
          <p:cNvSpPr txBox="1"/>
          <p:nvPr>
            <p:ph idx="2" type="subTitle"/>
          </p:nvPr>
        </p:nvSpPr>
        <p:spPr>
          <a:xfrm>
            <a:off x="5903259" y="1645966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8"/>
          <p:cNvSpPr txBox="1"/>
          <p:nvPr>
            <p:ph idx="3" type="subTitle"/>
          </p:nvPr>
        </p:nvSpPr>
        <p:spPr>
          <a:xfrm>
            <a:off x="5903259" y="1275166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03" name="Google Shape;403;p28"/>
          <p:cNvSpPr txBox="1"/>
          <p:nvPr>
            <p:ph idx="4" type="subTitle"/>
          </p:nvPr>
        </p:nvSpPr>
        <p:spPr>
          <a:xfrm>
            <a:off x="1739110" y="3641289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04" name="Google Shape;404;p28"/>
          <p:cNvSpPr txBox="1"/>
          <p:nvPr>
            <p:ph idx="5" type="subTitle"/>
          </p:nvPr>
        </p:nvSpPr>
        <p:spPr>
          <a:xfrm>
            <a:off x="1739110" y="1645959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8"/>
          <p:cNvSpPr txBox="1"/>
          <p:nvPr>
            <p:ph idx="6" type="subTitle"/>
          </p:nvPr>
        </p:nvSpPr>
        <p:spPr>
          <a:xfrm flipH="1">
            <a:off x="1739110" y="1275166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06" name="Google Shape;406;p28"/>
          <p:cNvSpPr txBox="1"/>
          <p:nvPr>
            <p:ph idx="7" type="subTitle"/>
          </p:nvPr>
        </p:nvSpPr>
        <p:spPr>
          <a:xfrm>
            <a:off x="5903259" y="4012096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8"/>
          <p:cNvSpPr txBox="1"/>
          <p:nvPr>
            <p:ph idx="8" type="subTitle"/>
          </p:nvPr>
        </p:nvSpPr>
        <p:spPr>
          <a:xfrm>
            <a:off x="5903259" y="3641308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08" name="Google Shape;408;p28"/>
          <p:cNvSpPr txBox="1"/>
          <p:nvPr>
            <p:ph idx="9" type="subTitle"/>
          </p:nvPr>
        </p:nvSpPr>
        <p:spPr>
          <a:xfrm>
            <a:off x="1739110" y="2829024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8"/>
          <p:cNvSpPr txBox="1"/>
          <p:nvPr>
            <p:ph idx="13" type="subTitle"/>
          </p:nvPr>
        </p:nvSpPr>
        <p:spPr>
          <a:xfrm>
            <a:off x="1739110" y="2458227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10" name="Google Shape;410;p28"/>
          <p:cNvSpPr txBox="1"/>
          <p:nvPr>
            <p:ph idx="14" type="subTitle"/>
          </p:nvPr>
        </p:nvSpPr>
        <p:spPr>
          <a:xfrm>
            <a:off x="5903259" y="2829031"/>
            <a:ext cx="2527500" cy="52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8"/>
          <p:cNvSpPr txBox="1"/>
          <p:nvPr>
            <p:ph idx="15" type="subTitle"/>
          </p:nvPr>
        </p:nvSpPr>
        <p:spPr>
          <a:xfrm>
            <a:off x="5903259" y="2458237"/>
            <a:ext cx="2527500" cy="3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Exo 2 Medium"/>
              <a:buNone/>
              <a:defRPr sz="24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9"/>
          <p:cNvGrpSpPr/>
          <p:nvPr/>
        </p:nvGrpSpPr>
        <p:grpSpPr>
          <a:xfrm>
            <a:off x="-1293964" y="170870"/>
            <a:ext cx="9672200" cy="4702792"/>
            <a:chOff x="-1293964" y="170870"/>
            <a:chExt cx="9672200" cy="4702792"/>
          </a:xfrm>
        </p:grpSpPr>
        <p:sp>
          <p:nvSpPr>
            <p:cNvPr id="414" name="Google Shape;414;p29"/>
            <p:cNvSpPr/>
            <p:nvPr/>
          </p:nvSpPr>
          <p:spPr>
            <a:xfrm flipH="1">
              <a:off x="608704" y="45553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9"/>
            <p:cNvSpPr/>
            <p:nvPr/>
          </p:nvSpPr>
          <p:spPr>
            <a:xfrm flipH="1">
              <a:off x="2496151" y="4449714"/>
              <a:ext cx="1264075" cy="317570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9"/>
            <p:cNvSpPr/>
            <p:nvPr/>
          </p:nvSpPr>
          <p:spPr>
            <a:xfrm flipH="1">
              <a:off x="-1293964" y="2071450"/>
              <a:ext cx="2009059" cy="504706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 flipH="1">
              <a:off x="481340" y="170870"/>
              <a:ext cx="194651" cy="196916"/>
              <a:chOff x="701625" y="2256975"/>
              <a:chExt cx="64625" cy="65375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0" name="Google Shape;420;p29"/>
            <p:cNvSpPr/>
            <p:nvPr/>
          </p:nvSpPr>
          <p:spPr>
            <a:xfrm flipH="1">
              <a:off x="8271836" y="4767263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9"/>
            <p:cNvSpPr/>
            <p:nvPr/>
          </p:nvSpPr>
          <p:spPr>
            <a:xfrm>
              <a:off x="1518325" y="3376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9"/>
          <p:cNvSpPr txBox="1"/>
          <p:nvPr>
            <p:ph hasCustomPrompt="1" type="title"/>
          </p:nvPr>
        </p:nvSpPr>
        <p:spPr>
          <a:xfrm>
            <a:off x="1122150" y="1673263"/>
            <a:ext cx="1744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29"/>
          <p:cNvSpPr txBox="1"/>
          <p:nvPr>
            <p:ph idx="1" type="subTitle"/>
          </p:nvPr>
        </p:nvSpPr>
        <p:spPr>
          <a:xfrm>
            <a:off x="872250" y="3129300"/>
            <a:ext cx="22443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24" name="Google Shape;424;p29"/>
          <p:cNvSpPr txBox="1"/>
          <p:nvPr>
            <p:ph hasCustomPrompt="1" idx="2" type="title"/>
          </p:nvPr>
        </p:nvSpPr>
        <p:spPr>
          <a:xfrm>
            <a:off x="3699750" y="1673263"/>
            <a:ext cx="1744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29"/>
          <p:cNvSpPr txBox="1"/>
          <p:nvPr>
            <p:ph idx="3" type="subTitle"/>
          </p:nvPr>
        </p:nvSpPr>
        <p:spPr>
          <a:xfrm>
            <a:off x="3449850" y="3129300"/>
            <a:ext cx="22443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26" name="Google Shape;426;p29"/>
          <p:cNvSpPr txBox="1"/>
          <p:nvPr>
            <p:ph hasCustomPrompt="1" idx="4" type="title"/>
          </p:nvPr>
        </p:nvSpPr>
        <p:spPr>
          <a:xfrm>
            <a:off x="6277349" y="1673263"/>
            <a:ext cx="17445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Font typeface="Exo 2 Medium"/>
              <a:buNone/>
              <a:defRPr sz="62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29"/>
          <p:cNvSpPr txBox="1"/>
          <p:nvPr>
            <p:ph idx="5" type="subTitle"/>
          </p:nvPr>
        </p:nvSpPr>
        <p:spPr>
          <a:xfrm>
            <a:off x="6027450" y="3129300"/>
            <a:ext cx="22443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 2 Medium"/>
              <a:buNone/>
              <a:defRPr sz="2400">
                <a:latin typeface="Exo 2 Medium"/>
                <a:ea typeface="Exo 2 Medium"/>
                <a:cs typeface="Exo 2 Medium"/>
                <a:sym typeface="Exo 2 Medium"/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idx="6" type="subTitle"/>
          </p:nvPr>
        </p:nvSpPr>
        <p:spPr>
          <a:xfrm>
            <a:off x="872250" y="3632550"/>
            <a:ext cx="22443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29"/>
          <p:cNvSpPr txBox="1"/>
          <p:nvPr>
            <p:ph idx="7" type="subTitle"/>
          </p:nvPr>
        </p:nvSpPr>
        <p:spPr>
          <a:xfrm>
            <a:off x="3449850" y="3632550"/>
            <a:ext cx="22443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29"/>
          <p:cNvSpPr txBox="1"/>
          <p:nvPr>
            <p:ph idx="8" type="subTitle"/>
          </p:nvPr>
        </p:nvSpPr>
        <p:spPr>
          <a:xfrm>
            <a:off x="6027450" y="3632550"/>
            <a:ext cx="2244300" cy="7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9"/>
          <p:cNvSpPr txBox="1"/>
          <p:nvPr>
            <p:ph idx="9"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0"/>
          <p:cNvGrpSpPr/>
          <p:nvPr/>
        </p:nvGrpSpPr>
        <p:grpSpPr>
          <a:xfrm>
            <a:off x="-717873" y="201678"/>
            <a:ext cx="9521764" cy="4799238"/>
            <a:chOff x="-717873" y="201678"/>
            <a:chExt cx="9521764" cy="4799238"/>
          </a:xfrm>
        </p:grpSpPr>
        <p:grpSp>
          <p:nvGrpSpPr>
            <p:cNvPr id="434" name="Google Shape;434;p30"/>
            <p:cNvGrpSpPr/>
            <p:nvPr/>
          </p:nvGrpSpPr>
          <p:grpSpPr>
            <a:xfrm>
              <a:off x="184490" y="643300"/>
              <a:ext cx="8619401" cy="4344711"/>
              <a:chOff x="184490" y="643300"/>
              <a:chExt cx="8619401" cy="4344711"/>
            </a:xfrm>
          </p:grpSpPr>
          <p:sp>
            <p:nvSpPr>
              <p:cNvPr id="435" name="Google Shape;435;p30"/>
              <p:cNvSpPr/>
              <p:nvPr/>
            </p:nvSpPr>
            <p:spPr>
              <a:xfrm flipH="1">
                <a:off x="443311" y="84373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0"/>
              <p:cNvSpPr/>
              <p:nvPr/>
            </p:nvSpPr>
            <p:spPr>
              <a:xfrm flipH="1">
                <a:off x="8426661" y="46084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7" name="Google Shape;437;p30"/>
              <p:cNvGrpSpPr/>
              <p:nvPr/>
            </p:nvGrpSpPr>
            <p:grpSpPr>
              <a:xfrm flipH="1">
                <a:off x="184490" y="643300"/>
                <a:ext cx="106399" cy="107646"/>
                <a:chOff x="701625" y="2256975"/>
                <a:chExt cx="64625" cy="65375"/>
              </a:xfrm>
            </p:grpSpPr>
            <p:sp>
              <p:nvSpPr>
                <p:cNvPr id="438" name="Google Shape;438;p30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30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0" name="Google Shape;440;p30"/>
              <p:cNvGrpSpPr/>
              <p:nvPr/>
            </p:nvGrpSpPr>
            <p:grpSpPr>
              <a:xfrm flipH="1">
                <a:off x="8609240" y="4791095"/>
                <a:ext cx="194651" cy="196916"/>
                <a:chOff x="701625" y="2256975"/>
                <a:chExt cx="64625" cy="65375"/>
              </a:xfrm>
            </p:grpSpPr>
            <p:sp>
              <p:nvSpPr>
                <p:cNvPr id="441" name="Google Shape;441;p30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30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43" name="Google Shape;443;p30"/>
              <p:cNvSpPr/>
              <p:nvPr/>
            </p:nvSpPr>
            <p:spPr>
              <a:xfrm>
                <a:off x="6678648" y="4791103"/>
                <a:ext cx="782900" cy="196894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 flipH="1">
                <a:off x="214711" y="43798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5" name="Google Shape;445;p30"/>
            <p:cNvSpPr/>
            <p:nvPr/>
          </p:nvSpPr>
          <p:spPr>
            <a:xfrm>
              <a:off x="-717873" y="4456111"/>
              <a:ext cx="2165836" cy="54480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678648" y="201678"/>
              <a:ext cx="782900" cy="19689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7" name="Google Shape;447;p30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2197900"/>
            <a:ext cx="3220800" cy="12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Char char="■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31"/>
          <p:cNvGrpSpPr/>
          <p:nvPr/>
        </p:nvGrpSpPr>
        <p:grpSpPr>
          <a:xfrm>
            <a:off x="260690" y="260825"/>
            <a:ext cx="8619401" cy="4727186"/>
            <a:chOff x="260690" y="260825"/>
            <a:chExt cx="8619401" cy="4727186"/>
          </a:xfrm>
        </p:grpSpPr>
        <p:grpSp>
          <p:nvGrpSpPr>
            <p:cNvPr id="450" name="Google Shape;450;p31"/>
            <p:cNvGrpSpPr/>
            <p:nvPr/>
          </p:nvGrpSpPr>
          <p:grpSpPr>
            <a:xfrm flipH="1">
              <a:off x="260690" y="643300"/>
              <a:ext cx="8619401" cy="4344711"/>
              <a:chOff x="184490" y="643300"/>
              <a:chExt cx="8619401" cy="4344711"/>
            </a:xfrm>
          </p:grpSpPr>
          <p:sp>
            <p:nvSpPr>
              <p:cNvPr id="451" name="Google Shape;451;p31"/>
              <p:cNvSpPr/>
              <p:nvPr/>
            </p:nvSpPr>
            <p:spPr>
              <a:xfrm flipH="1">
                <a:off x="443311" y="84373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 flipH="1">
                <a:off x="8426661" y="46084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3" name="Google Shape;453;p31"/>
              <p:cNvGrpSpPr/>
              <p:nvPr/>
            </p:nvGrpSpPr>
            <p:grpSpPr>
              <a:xfrm flipH="1">
                <a:off x="184490" y="643300"/>
                <a:ext cx="106399" cy="107646"/>
                <a:chOff x="701625" y="2256975"/>
                <a:chExt cx="64625" cy="65375"/>
              </a:xfrm>
            </p:grpSpPr>
            <p:sp>
              <p:nvSpPr>
                <p:cNvPr id="454" name="Google Shape;454;p31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31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56" name="Google Shape;456;p31"/>
              <p:cNvGrpSpPr/>
              <p:nvPr/>
            </p:nvGrpSpPr>
            <p:grpSpPr>
              <a:xfrm flipH="1">
                <a:off x="8609240" y="4791095"/>
                <a:ext cx="194651" cy="196916"/>
                <a:chOff x="701625" y="2256975"/>
                <a:chExt cx="64625" cy="65375"/>
              </a:xfrm>
            </p:grpSpPr>
            <p:sp>
              <p:nvSpPr>
                <p:cNvPr id="457" name="Google Shape;457;p31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31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59" name="Google Shape;459;p31"/>
              <p:cNvSpPr/>
              <p:nvPr/>
            </p:nvSpPr>
            <p:spPr>
              <a:xfrm>
                <a:off x="6678648" y="4791103"/>
                <a:ext cx="782900" cy="196894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 flipH="1">
                <a:off x="214711" y="43798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 flipH="1">
              <a:off x="478721" y="26082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rgbClr val="EFEFEF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31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463" name="Google Shape;463;p31"/>
          <p:cNvSpPr/>
          <p:nvPr/>
        </p:nvSpPr>
        <p:spPr>
          <a:xfrm>
            <a:off x="789051" y="179150"/>
            <a:ext cx="1072534" cy="269748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32"/>
          <p:cNvGrpSpPr/>
          <p:nvPr/>
        </p:nvGrpSpPr>
        <p:grpSpPr>
          <a:xfrm>
            <a:off x="-675549" y="57276"/>
            <a:ext cx="9597082" cy="4930735"/>
            <a:chOff x="-675549" y="57276"/>
            <a:chExt cx="9597082" cy="4930735"/>
          </a:xfrm>
        </p:grpSpPr>
        <p:sp>
          <p:nvSpPr>
            <p:cNvPr id="466" name="Google Shape;466;p32"/>
            <p:cNvSpPr/>
            <p:nvPr/>
          </p:nvSpPr>
          <p:spPr>
            <a:xfrm>
              <a:off x="-675549" y="1251246"/>
              <a:ext cx="1322786" cy="332548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2"/>
            <p:cNvSpPr/>
            <p:nvPr/>
          </p:nvSpPr>
          <p:spPr>
            <a:xfrm>
              <a:off x="531520" y="46084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32"/>
            <p:cNvGrpSpPr/>
            <p:nvPr/>
          </p:nvGrpSpPr>
          <p:grpSpPr>
            <a:xfrm>
              <a:off x="260690" y="4791095"/>
              <a:ext cx="194651" cy="196916"/>
              <a:chOff x="701625" y="2256975"/>
              <a:chExt cx="64625" cy="65375"/>
            </a:xfrm>
          </p:grpSpPr>
          <p:sp>
            <p:nvSpPr>
              <p:cNvPr id="469" name="Google Shape;469;p32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2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32"/>
            <p:cNvGrpSpPr/>
            <p:nvPr/>
          </p:nvGrpSpPr>
          <p:grpSpPr>
            <a:xfrm>
              <a:off x="451850" y="57276"/>
              <a:ext cx="8392771" cy="409845"/>
              <a:chOff x="451850" y="57276"/>
              <a:chExt cx="8392771" cy="409845"/>
            </a:xfrm>
          </p:grpSpPr>
          <p:sp>
            <p:nvSpPr>
              <p:cNvPr id="472" name="Google Shape;472;p32"/>
              <p:cNvSpPr/>
              <p:nvPr/>
            </p:nvSpPr>
            <p:spPr>
              <a:xfrm>
                <a:off x="451850" y="266800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2"/>
              <p:cNvSpPr/>
              <p:nvPr/>
            </p:nvSpPr>
            <p:spPr>
              <a:xfrm>
                <a:off x="8739067" y="248883"/>
                <a:ext cx="105554" cy="105554"/>
              </a:xfrm>
              <a:custGeom>
                <a:rect b="b" l="l" r="r" t="t"/>
                <a:pathLst>
                  <a:path extrusionOk="0" fill="none" h="4652" w="4652">
                    <a:moveTo>
                      <a:pt x="4651" y="2341"/>
                    </a:moveTo>
                    <a:cubicBezTo>
                      <a:pt x="4651" y="3618"/>
                      <a:pt x="3618" y="4651"/>
                      <a:pt x="2341" y="4651"/>
                    </a:cubicBezTo>
                    <a:cubicBezTo>
                      <a:pt x="1034" y="4651"/>
                      <a:pt x="1" y="3618"/>
                      <a:pt x="1" y="2341"/>
                    </a:cubicBezTo>
                    <a:cubicBezTo>
                      <a:pt x="1" y="1034"/>
                      <a:pt x="1034" y="1"/>
                      <a:pt x="2341" y="1"/>
                    </a:cubicBezTo>
                    <a:cubicBezTo>
                      <a:pt x="3618" y="1"/>
                      <a:pt x="4651" y="1034"/>
                      <a:pt x="4651" y="2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607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2"/>
              <p:cNvSpPr/>
              <p:nvPr/>
            </p:nvSpPr>
            <p:spPr>
              <a:xfrm>
                <a:off x="6324546" y="57276"/>
                <a:ext cx="1630000" cy="409845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5" name="Google Shape;475;p32"/>
            <p:cNvSpPr/>
            <p:nvPr/>
          </p:nvSpPr>
          <p:spPr>
            <a:xfrm flipH="1">
              <a:off x="8138634" y="4791103"/>
              <a:ext cx="782900" cy="19689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32"/>
            <p:cNvGrpSpPr/>
            <p:nvPr/>
          </p:nvGrpSpPr>
          <p:grpSpPr>
            <a:xfrm>
              <a:off x="8549640" y="757195"/>
              <a:ext cx="194651" cy="196916"/>
              <a:chOff x="701625" y="2256975"/>
              <a:chExt cx="64625" cy="65375"/>
            </a:xfrm>
          </p:grpSpPr>
          <p:sp>
            <p:nvSpPr>
              <p:cNvPr id="477" name="Google Shape;477;p32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9" name="Google Shape;479;p32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33"/>
          <p:cNvGrpSpPr/>
          <p:nvPr/>
        </p:nvGrpSpPr>
        <p:grpSpPr>
          <a:xfrm>
            <a:off x="232926" y="151567"/>
            <a:ext cx="8799976" cy="2534151"/>
            <a:chOff x="232926" y="151567"/>
            <a:chExt cx="8799976" cy="2534151"/>
          </a:xfrm>
        </p:grpSpPr>
        <p:grpSp>
          <p:nvGrpSpPr>
            <p:cNvPr id="482" name="Google Shape;482;p33"/>
            <p:cNvGrpSpPr/>
            <p:nvPr/>
          </p:nvGrpSpPr>
          <p:grpSpPr>
            <a:xfrm>
              <a:off x="1623886" y="151567"/>
              <a:ext cx="7409015" cy="2534151"/>
              <a:chOff x="1623886" y="151567"/>
              <a:chExt cx="7409015" cy="2534151"/>
            </a:xfrm>
          </p:grpSpPr>
          <p:sp>
            <p:nvSpPr>
              <p:cNvPr id="483" name="Google Shape;483;p33"/>
              <p:cNvSpPr/>
              <p:nvPr/>
            </p:nvSpPr>
            <p:spPr>
              <a:xfrm flipH="1">
                <a:off x="7288353" y="151567"/>
                <a:ext cx="1744548" cy="438278"/>
              </a:xfrm>
              <a:custGeom>
                <a:rect b="b" l="l" r="r" t="t"/>
                <a:pathLst>
                  <a:path extrusionOk="0" h="10080" w="40123">
                    <a:moveTo>
                      <a:pt x="11519" y="1"/>
                    </a:moveTo>
                    <a:cubicBezTo>
                      <a:pt x="10056" y="1"/>
                      <a:pt x="8441" y="1223"/>
                      <a:pt x="7995" y="3302"/>
                    </a:cubicBezTo>
                    <a:cubicBezTo>
                      <a:pt x="7326" y="6524"/>
                      <a:pt x="4773" y="6372"/>
                      <a:pt x="2371" y="6858"/>
                    </a:cubicBezTo>
                    <a:cubicBezTo>
                      <a:pt x="0" y="7344"/>
                      <a:pt x="0" y="10080"/>
                      <a:pt x="0" y="10080"/>
                    </a:cubicBezTo>
                    <a:lnTo>
                      <a:pt x="40123" y="8925"/>
                    </a:lnTo>
                    <a:cubicBezTo>
                      <a:pt x="39842" y="7988"/>
                      <a:pt x="37666" y="6365"/>
                      <a:pt x="35514" y="6365"/>
                    </a:cubicBezTo>
                    <a:cubicBezTo>
                      <a:pt x="34873" y="6365"/>
                      <a:pt x="34234" y="6509"/>
                      <a:pt x="33648" y="6858"/>
                    </a:cubicBezTo>
                    <a:cubicBezTo>
                      <a:pt x="33203" y="7123"/>
                      <a:pt x="32751" y="7239"/>
                      <a:pt x="32301" y="7239"/>
                    </a:cubicBezTo>
                    <a:cubicBezTo>
                      <a:pt x="30172" y="7239"/>
                      <a:pt x="28068" y="4643"/>
                      <a:pt x="26688" y="2937"/>
                    </a:cubicBezTo>
                    <a:cubicBezTo>
                      <a:pt x="26052" y="2162"/>
                      <a:pt x="25293" y="1832"/>
                      <a:pt x="24464" y="1832"/>
                    </a:cubicBezTo>
                    <a:cubicBezTo>
                      <a:pt x="23114" y="1832"/>
                      <a:pt x="21580" y="2709"/>
                      <a:pt x="20092" y="3970"/>
                    </a:cubicBezTo>
                    <a:cubicBezTo>
                      <a:pt x="19454" y="4503"/>
                      <a:pt x="18795" y="4729"/>
                      <a:pt x="18146" y="4729"/>
                    </a:cubicBezTo>
                    <a:cubicBezTo>
                      <a:pt x="16348" y="4729"/>
                      <a:pt x="14622" y="2998"/>
                      <a:pt x="13618" y="1235"/>
                    </a:cubicBezTo>
                    <a:cubicBezTo>
                      <a:pt x="13124" y="390"/>
                      <a:pt x="12346" y="1"/>
                      <a:pt x="11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3"/>
              <p:cNvSpPr/>
              <p:nvPr/>
            </p:nvSpPr>
            <p:spPr>
              <a:xfrm flipH="1">
                <a:off x="1623886" y="47733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5" name="Google Shape;485;p33"/>
              <p:cNvGrpSpPr/>
              <p:nvPr/>
            </p:nvGrpSpPr>
            <p:grpSpPr>
              <a:xfrm flipH="1">
                <a:off x="7476162" y="177182"/>
                <a:ext cx="106399" cy="107627"/>
                <a:chOff x="701625" y="2256975"/>
                <a:chExt cx="64625" cy="65375"/>
              </a:xfrm>
            </p:grpSpPr>
            <p:sp>
              <p:nvSpPr>
                <p:cNvPr id="486" name="Google Shape;486;p33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33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8" name="Google Shape;488;p33"/>
              <p:cNvSpPr/>
              <p:nvPr/>
            </p:nvSpPr>
            <p:spPr>
              <a:xfrm flipH="1">
                <a:off x="8344532" y="2546034"/>
                <a:ext cx="556004" cy="139684"/>
              </a:xfrm>
              <a:custGeom>
                <a:rect b="b" l="l" r="r" t="t"/>
                <a:pathLst>
                  <a:path extrusionOk="0" h="10080" w="40123">
                    <a:moveTo>
                      <a:pt x="11519" y="1"/>
                    </a:moveTo>
                    <a:cubicBezTo>
                      <a:pt x="10056" y="1"/>
                      <a:pt x="8441" y="1223"/>
                      <a:pt x="7995" y="3302"/>
                    </a:cubicBezTo>
                    <a:cubicBezTo>
                      <a:pt x="7326" y="6524"/>
                      <a:pt x="4773" y="6372"/>
                      <a:pt x="2371" y="6858"/>
                    </a:cubicBezTo>
                    <a:cubicBezTo>
                      <a:pt x="0" y="7344"/>
                      <a:pt x="0" y="10080"/>
                      <a:pt x="0" y="10080"/>
                    </a:cubicBezTo>
                    <a:lnTo>
                      <a:pt x="40123" y="8925"/>
                    </a:lnTo>
                    <a:cubicBezTo>
                      <a:pt x="39842" y="7988"/>
                      <a:pt x="37666" y="6365"/>
                      <a:pt x="35514" y="6365"/>
                    </a:cubicBezTo>
                    <a:cubicBezTo>
                      <a:pt x="34873" y="6365"/>
                      <a:pt x="34234" y="6509"/>
                      <a:pt x="33648" y="6858"/>
                    </a:cubicBezTo>
                    <a:cubicBezTo>
                      <a:pt x="33203" y="7123"/>
                      <a:pt x="32751" y="7239"/>
                      <a:pt x="32301" y="7239"/>
                    </a:cubicBezTo>
                    <a:cubicBezTo>
                      <a:pt x="30172" y="7239"/>
                      <a:pt x="28068" y="4643"/>
                      <a:pt x="26688" y="2937"/>
                    </a:cubicBezTo>
                    <a:cubicBezTo>
                      <a:pt x="26052" y="2162"/>
                      <a:pt x="25293" y="1832"/>
                      <a:pt x="24464" y="1832"/>
                    </a:cubicBezTo>
                    <a:cubicBezTo>
                      <a:pt x="23114" y="1832"/>
                      <a:pt x="21580" y="2709"/>
                      <a:pt x="20092" y="3970"/>
                    </a:cubicBezTo>
                    <a:cubicBezTo>
                      <a:pt x="19454" y="4503"/>
                      <a:pt x="18795" y="4729"/>
                      <a:pt x="18146" y="4729"/>
                    </a:cubicBezTo>
                    <a:cubicBezTo>
                      <a:pt x="16348" y="4729"/>
                      <a:pt x="14622" y="2998"/>
                      <a:pt x="13618" y="1235"/>
                    </a:cubicBezTo>
                    <a:cubicBezTo>
                      <a:pt x="13124" y="390"/>
                      <a:pt x="12346" y="1"/>
                      <a:pt x="115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" name="Google Shape;489;p33"/>
            <p:cNvSpPr/>
            <p:nvPr/>
          </p:nvSpPr>
          <p:spPr>
            <a:xfrm flipH="1">
              <a:off x="232926" y="376214"/>
              <a:ext cx="1264075" cy="317570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" name="Google Shape;490;p33"/>
          <p:cNvSpPr txBox="1"/>
          <p:nvPr>
            <p:ph type="ctrTitle"/>
          </p:nvPr>
        </p:nvSpPr>
        <p:spPr>
          <a:xfrm>
            <a:off x="3403000" y="776925"/>
            <a:ext cx="4696800" cy="11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1" name="Google Shape;491;p33"/>
          <p:cNvSpPr txBox="1"/>
          <p:nvPr>
            <p:ph idx="1" type="subTitle"/>
          </p:nvPr>
        </p:nvSpPr>
        <p:spPr>
          <a:xfrm>
            <a:off x="4135000" y="2293925"/>
            <a:ext cx="4141500" cy="10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2" name="Google Shape;492;p33"/>
          <p:cNvSpPr txBox="1"/>
          <p:nvPr/>
        </p:nvSpPr>
        <p:spPr>
          <a:xfrm>
            <a:off x="4066400" y="3994900"/>
            <a:ext cx="4210200" cy="3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3"/>
          <p:cNvSpPr/>
          <p:nvPr/>
        </p:nvSpPr>
        <p:spPr>
          <a:xfrm flipH="1">
            <a:off x="715265" y="4603100"/>
            <a:ext cx="4259010" cy="10825"/>
          </a:xfrm>
          <a:custGeom>
            <a:rect b="b" l="l" r="r" t="t"/>
            <a:pathLst>
              <a:path extrusionOk="0" h="433" w="206023">
                <a:moveTo>
                  <a:pt x="154532" y="1"/>
                </a:moveTo>
                <a:cubicBezTo>
                  <a:pt x="137389" y="1"/>
                  <a:pt x="120215" y="31"/>
                  <a:pt x="103042" y="122"/>
                </a:cubicBezTo>
                <a:lnTo>
                  <a:pt x="90154" y="153"/>
                </a:lnTo>
                <a:cubicBezTo>
                  <a:pt x="87297" y="153"/>
                  <a:pt x="84439" y="166"/>
                  <a:pt x="81573" y="166"/>
                </a:cubicBezTo>
                <a:cubicBezTo>
                  <a:pt x="80140" y="166"/>
                  <a:pt x="78705" y="163"/>
                  <a:pt x="77266" y="153"/>
                </a:cubicBezTo>
                <a:lnTo>
                  <a:pt x="51521" y="92"/>
                </a:lnTo>
                <a:cubicBezTo>
                  <a:pt x="47235" y="31"/>
                  <a:pt x="42919" y="31"/>
                  <a:pt x="38633" y="31"/>
                </a:cubicBezTo>
                <a:lnTo>
                  <a:pt x="25745" y="92"/>
                </a:lnTo>
                <a:lnTo>
                  <a:pt x="12888" y="122"/>
                </a:lnTo>
                <a:lnTo>
                  <a:pt x="0" y="183"/>
                </a:lnTo>
                <a:lnTo>
                  <a:pt x="0" y="213"/>
                </a:lnTo>
                <a:lnTo>
                  <a:pt x="12888" y="305"/>
                </a:lnTo>
                <a:lnTo>
                  <a:pt x="25745" y="335"/>
                </a:lnTo>
                <a:lnTo>
                  <a:pt x="38633" y="365"/>
                </a:lnTo>
                <a:cubicBezTo>
                  <a:pt x="42919" y="365"/>
                  <a:pt x="47235" y="335"/>
                  <a:pt x="51521" y="335"/>
                </a:cubicBezTo>
                <a:lnTo>
                  <a:pt x="77266" y="274"/>
                </a:lnTo>
                <a:cubicBezTo>
                  <a:pt x="78705" y="254"/>
                  <a:pt x="80140" y="247"/>
                  <a:pt x="81573" y="247"/>
                </a:cubicBezTo>
                <a:cubicBezTo>
                  <a:pt x="84439" y="247"/>
                  <a:pt x="87297" y="274"/>
                  <a:pt x="90154" y="274"/>
                </a:cubicBezTo>
                <a:lnTo>
                  <a:pt x="103042" y="305"/>
                </a:lnTo>
                <a:cubicBezTo>
                  <a:pt x="117815" y="357"/>
                  <a:pt x="132657" y="432"/>
                  <a:pt x="147489" y="432"/>
                </a:cubicBezTo>
                <a:cubicBezTo>
                  <a:pt x="149837" y="432"/>
                  <a:pt x="152185" y="430"/>
                  <a:pt x="154532" y="426"/>
                </a:cubicBezTo>
                <a:lnTo>
                  <a:pt x="180277" y="335"/>
                </a:lnTo>
                <a:cubicBezTo>
                  <a:pt x="188849" y="335"/>
                  <a:pt x="197451" y="305"/>
                  <a:pt x="206022" y="244"/>
                </a:cubicBezTo>
                <a:lnTo>
                  <a:pt x="206022" y="183"/>
                </a:lnTo>
                <a:lnTo>
                  <a:pt x="180277" y="61"/>
                </a:lnTo>
                <a:lnTo>
                  <a:pt x="15453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34"/>
          <p:cNvGrpSpPr/>
          <p:nvPr/>
        </p:nvGrpSpPr>
        <p:grpSpPr>
          <a:xfrm>
            <a:off x="328052" y="142475"/>
            <a:ext cx="8705319" cy="4803040"/>
            <a:chOff x="328052" y="142475"/>
            <a:chExt cx="8705319" cy="4803040"/>
          </a:xfrm>
        </p:grpSpPr>
        <p:sp>
          <p:nvSpPr>
            <p:cNvPr id="496" name="Google Shape;496;p34"/>
            <p:cNvSpPr/>
            <p:nvPr/>
          </p:nvSpPr>
          <p:spPr>
            <a:xfrm flipH="1">
              <a:off x="8926971" y="14247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328052" y="4750875"/>
              <a:ext cx="774110" cy="194640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4"/>
            <p:cNvGrpSpPr/>
            <p:nvPr/>
          </p:nvGrpSpPr>
          <p:grpSpPr>
            <a:xfrm flipH="1">
              <a:off x="501807" y="4450139"/>
              <a:ext cx="105552" cy="106770"/>
              <a:chOff x="701625" y="2256975"/>
              <a:chExt cx="64625" cy="65375"/>
            </a:xfrm>
          </p:grpSpPr>
          <p:sp>
            <p:nvSpPr>
              <p:cNvPr id="499" name="Google Shape;499;p34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4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34"/>
            <p:cNvSpPr/>
            <p:nvPr/>
          </p:nvSpPr>
          <p:spPr>
            <a:xfrm>
              <a:off x="457241" y="205120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 flipH="1">
              <a:off x="8504571" y="475087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3" name="Google Shape;503;p34"/>
            <p:cNvGrpSpPr/>
            <p:nvPr/>
          </p:nvGrpSpPr>
          <p:grpSpPr>
            <a:xfrm flipH="1">
              <a:off x="4584932" y="293001"/>
              <a:ext cx="105552" cy="106770"/>
              <a:chOff x="701625" y="2256975"/>
              <a:chExt cx="64625" cy="65375"/>
            </a:xfrm>
          </p:grpSpPr>
          <p:sp>
            <p:nvSpPr>
              <p:cNvPr id="504" name="Google Shape;504;p34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4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>
            <a:off x="7480855" y="848338"/>
            <a:ext cx="2133176" cy="536419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5"/>
          <p:cNvSpPr/>
          <p:nvPr/>
        </p:nvSpPr>
        <p:spPr>
          <a:xfrm>
            <a:off x="7659119" y="2168050"/>
            <a:ext cx="106400" cy="106400"/>
          </a:xfrm>
          <a:custGeom>
            <a:rect b="b" l="l" r="r" t="t"/>
            <a:pathLst>
              <a:path extrusionOk="0" fill="none" h="4256" w="4256">
                <a:moveTo>
                  <a:pt x="4256" y="2128"/>
                </a:moveTo>
                <a:cubicBezTo>
                  <a:pt x="4256" y="3283"/>
                  <a:pt x="3314" y="4256"/>
                  <a:pt x="2128" y="4256"/>
                </a:cubicBezTo>
                <a:cubicBezTo>
                  <a:pt x="973" y="4256"/>
                  <a:pt x="0" y="3283"/>
                  <a:pt x="0" y="2128"/>
                </a:cubicBezTo>
                <a:cubicBezTo>
                  <a:pt x="0" y="943"/>
                  <a:pt x="973" y="0"/>
                  <a:pt x="2128" y="0"/>
                </a:cubicBezTo>
                <a:cubicBezTo>
                  <a:pt x="3314" y="0"/>
                  <a:pt x="4256" y="943"/>
                  <a:pt x="4256" y="2128"/>
                </a:cubicBezTo>
                <a:close/>
              </a:path>
            </a:pathLst>
          </a:custGeom>
          <a:solidFill>
            <a:schemeClr val="accent1"/>
          </a:solidFill>
          <a:ln cap="rnd" cmpd="sng" w="243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5"/>
          <p:cNvSpPr/>
          <p:nvPr/>
        </p:nvSpPr>
        <p:spPr>
          <a:xfrm>
            <a:off x="1358769" y="266800"/>
            <a:ext cx="106400" cy="106400"/>
          </a:xfrm>
          <a:custGeom>
            <a:rect b="b" l="l" r="r" t="t"/>
            <a:pathLst>
              <a:path extrusionOk="0" fill="none" h="4256" w="4256">
                <a:moveTo>
                  <a:pt x="4256" y="2128"/>
                </a:moveTo>
                <a:cubicBezTo>
                  <a:pt x="4256" y="3283"/>
                  <a:pt x="3314" y="4256"/>
                  <a:pt x="2128" y="4256"/>
                </a:cubicBezTo>
                <a:cubicBezTo>
                  <a:pt x="973" y="4256"/>
                  <a:pt x="0" y="3283"/>
                  <a:pt x="0" y="2128"/>
                </a:cubicBezTo>
                <a:cubicBezTo>
                  <a:pt x="0" y="943"/>
                  <a:pt x="973" y="0"/>
                  <a:pt x="2128" y="0"/>
                </a:cubicBezTo>
                <a:cubicBezTo>
                  <a:pt x="3314" y="0"/>
                  <a:pt x="4256" y="943"/>
                  <a:pt x="4256" y="2128"/>
                </a:cubicBezTo>
                <a:close/>
              </a:path>
            </a:pathLst>
          </a:custGeom>
          <a:solidFill>
            <a:schemeClr val="accent1"/>
          </a:solidFill>
          <a:ln cap="rnd" cmpd="sng" w="243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/>
          <p:nvPr/>
        </p:nvSpPr>
        <p:spPr>
          <a:xfrm>
            <a:off x="7817186" y="248883"/>
            <a:ext cx="105554" cy="105554"/>
          </a:xfrm>
          <a:custGeom>
            <a:rect b="b" l="l" r="r" t="t"/>
            <a:pathLst>
              <a:path extrusionOk="0" fill="none" h="4652" w="4652">
                <a:moveTo>
                  <a:pt x="4651" y="2341"/>
                </a:moveTo>
                <a:cubicBezTo>
                  <a:pt x="4651" y="3618"/>
                  <a:pt x="3618" y="4651"/>
                  <a:pt x="2341" y="4651"/>
                </a:cubicBezTo>
                <a:cubicBezTo>
                  <a:pt x="1034" y="4651"/>
                  <a:pt x="1" y="3618"/>
                  <a:pt x="1" y="2341"/>
                </a:cubicBezTo>
                <a:cubicBezTo>
                  <a:pt x="1" y="1034"/>
                  <a:pt x="1034" y="1"/>
                  <a:pt x="2341" y="1"/>
                </a:cubicBezTo>
                <a:cubicBezTo>
                  <a:pt x="3618" y="1"/>
                  <a:pt x="4651" y="1034"/>
                  <a:pt x="4651" y="2341"/>
                </a:cubicBezTo>
                <a:close/>
              </a:path>
            </a:pathLst>
          </a:custGeom>
          <a:solidFill>
            <a:schemeClr val="accent1"/>
          </a:solidFill>
          <a:ln cap="rnd" cmpd="sng" w="6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5"/>
          <p:cNvSpPr/>
          <p:nvPr/>
        </p:nvSpPr>
        <p:spPr>
          <a:xfrm>
            <a:off x="4031065" y="200377"/>
            <a:ext cx="1630000" cy="409845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2" name="Google Shape;512;p35"/>
          <p:cNvGrpSpPr/>
          <p:nvPr/>
        </p:nvGrpSpPr>
        <p:grpSpPr>
          <a:xfrm flipH="1">
            <a:off x="456057" y="4673026"/>
            <a:ext cx="105552" cy="106770"/>
            <a:chOff x="701625" y="2256975"/>
            <a:chExt cx="64625" cy="65375"/>
          </a:xfrm>
        </p:grpSpPr>
        <p:sp>
          <p:nvSpPr>
            <p:cNvPr id="513" name="Google Shape;513;p35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>
            <a:off x="-1034003" y="94025"/>
            <a:ext cx="11980939" cy="4805043"/>
            <a:chOff x="-1034003" y="94025"/>
            <a:chExt cx="11980939" cy="4805043"/>
          </a:xfrm>
        </p:grpSpPr>
        <p:sp>
          <p:nvSpPr>
            <p:cNvPr id="41" name="Google Shape;41;p5"/>
            <p:cNvSpPr/>
            <p:nvPr/>
          </p:nvSpPr>
          <p:spPr>
            <a:xfrm>
              <a:off x="-1034003" y="3808824"/>
              <a:ext cx="1527107" cy="383992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3908088" y="94025"/>
              <a:ext cx="2077770" cy="521993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 flipH="1">
              <a:off x="5525715" y="25320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 flipH="1">
              <a:off x="2176400" y="253633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279909" y="382549"/>
              <a:ext cx="870367" cy="218845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813760" y="1349338"/>
              <a:ext cx="2133176" cy="536419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" name="Google Shape;47;p5"/>
            <p:cNvGrpSpPr/>
            <p:nvPr/>
          </p:nvGrpSpPr>
          <p:grpSpPr>
            <a:xfrm flipH="1">
              <a:off x="8331565" y="436545"/>
              <a:ext cx="194651" cy="196916"/>
              <a:chOff x="701625" y="2256975"/>
              <a:chExt cx="64625" cy="65375"/>
            </a:xfrm>
          </p:grpSpPr>
          <p:sp>
            <p:nvSpPr>
              <p:cNvPr id="48" name="Google Shape;48;p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" name="Google Shape;50;p5"/>
            <p:cNvSpPr/>
            <p:nvPr/>
          </p:nvSpPr>
          <p:spPr>
            <a:xfrm>
              <a:off x="438900" y="43450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977023" y="4748377"/>
              <a:ext cx="424903" cy="106747"/>
            </a:xfrm>
            <a:custGeom>
              <a:rect b="b" l="l" r="r" t="t"/>
              <a:pathLst>
                <a:path extrusionOk="0" h="10080" w="40123">
                  <a:moveTo>
                    <a:pt x="11519" y="1"/>
                  </a:moveTo>
                  <a:cubicBezTo>
                    <a:pt x="10056" y="1"/>
                    <a:pt x="8441" y="1223"/>
                    <a:pt x="7995" y="3302"/>
                  </a:cubicBezTo>
                  <a:cubicBezTo>
                    <a:pt x="7326" y="6524"/>
                    <a:pt x="4773" y="6372"/>
                    <a:pt x="2371" y="6858"/>
                  </a:cubicBezTo>
                  <a:cubicBezTo>
                    <a:pt x="0" y="7344"/>
                    <a:pt x="0" y="10080"/>
                    <a:pt x="0" y="10080"/>
                  </a:cubicBezTo>
                  <a:lnTo>
                    <a:pt x="40123" y="8925"/>
                  </a:lnTo>
                  <a:cubicBezTo>
                    <a:pt x="39842" y="7988"/>
                    <a:pt x="37666" y="6365"/>
                    <a:pt x="35514" y="6365"/>
                  </a:cubicBezTo>
                  <a:cubicBezTo>
                    <a:pt x="34873" y="6365"/>
                    <a:pt x="34234" y="6509"/>
                    <a:pt x="33648" y="6858"/>
                  </a:cubicBezTo>
                  <a:cubicBezTo>
                    <a:pt x="33203" y="7123"/>
                    <a:pt x="32751" y="7239"/>
                    <a:pt x="32301" y="7239"/>
                  </a:cubicBezTo>
                  <a:cubicBezTo>
                    <a:pt x="30172" y="7239"/>
                    <a:pt x="28068" y="4643"/>
                    <a:pt x="26688" y="2937"/>
                  </a:cubicBezTo>
                  <a:cubicBezTo>
                    <a:pt x="26052" y="2162"/>
                    <a:pt x="25293" y="1832"/>
                    <a:pt x="24464" y="1832"/>
                  </a:cubicBezTo>
                  <a:cubicBezTo>
                    <a:pt x="23114" y="1832"/>
                    <a:pt x="21580" y="2709"/>
                    <a:pt x="20092" y="3970"/>
                  </a:cubicBezTo>
                  <a:cubicBezTo>
                    <a:pt x="19454" y="4503"/>
                    <a:pt x="18795" y="4729"/>
                    <a:pt x="18146" y="4729"/>
                  </a:cubicBezTo>
                  <a:cubicBezTo>
                    <a:pt x="16348" y="4729"/>
                    <a:pt x="14622" y="2998"/>
                    <a:pt x="13618" y="1235"/>
                  </a:cubicBezTo>
                  <a:cubicBezTo>
                    <a:pt x="13124" y="390"/>
                    <a:pt x="12346" y="1"/>
                    <a:pt x="1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8737549" y="4704416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" name="Google Shape;53;p5"/>
            <p:cNvGrpSpPr/>
            <p:nvPr/>
          </p:nvGrpSpPr>
          <p:grpSpPr>
            <a:xfrm flipH="1">
              <a:off x="340690" y="1885745"/>
              <a:ext cx="194651" cy="196916"/>
              <a:chOff x="701625" y="2256975"/>
              <a:chExt cx="64625" cy="65375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045425" y="2797882"/>
            <a:ext cx="29316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5166975" y="2797879"/>
            <a:ext cx="2931600" cy="11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1045425" y="2321175"/>
            <a:ext cx="2931600" cy="47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4" type="subTitle"/>
          </p:nvPr>
        </p:nvSpPr>
        <p:spPr>
          <a:xfrm>
            <a:off x="5166975" y="2321175"/>
            <a:ext cx="2931600" cy="47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accent1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328052" y="142475"/>
            <a:ext cx="8705319" cy="4803040"/>
            <a:chOff x="328052" y="142475"/>
            <a:chExt cx="8705319" cy="4803040"/>
          </a:xfrm>
        </p:grpSpPr>
        <p:sp>
          <p:nvSpPr>
            <p:cNvPr id="62" name="Google Shape;62;p6"/>
            <p:cNvSpPr/>
            <p:nvPr/>
          </p:nvSpPr>
          <p:spPr>
            <a:xfrm flipH="1">
              <a:off x="8926971" y="14247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328052" y="4750875"/>
              <a:ext cx="774110" cy="194640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6"/>
            <p:cNvGrpSpPr/>
            <p:nvPr/>
          </p:nvGrpSpPr>
          <p:grpSpPr>
            <a:xfrm flipH="1">
              <a:off x="501807" y="4450139"/>
              <a:ext cx="105552" cy="106770"/>
              <a:chOff x="701625" y="2256975"/>
              <a:chExt cx="64625" cy="65375"/>
            </a:xfrm>
          </p:grpSpPr>
          <p:sp>
            <p:nvSpPr>
              <p:cNvPr id="65" name="Google Shape;65;p6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" name="Google Shape;67;p6"/>
            <p:cNvSpPr/>
            <p:nvPr/>
          </p:nvSpPr>
          <p:spPr>
            <a:xfrm>
              <a:off x="457241" y="205120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 flipH="1">
              <a:off x="8504571" y="475087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" name="Google Shape;69;p6"/>
            <p:cNvGrpSpPr/>
            <p:nvPr/>
          </p:nvGrpSpPr>
          <p:grpSpPr>
            <a:xfrm flipH="1">
              <a:off x="4584932" y="293001"/>
              <a:ext cx="105552" cy="106770"/>
              <a:chOff x="701625" y="2256975"/>
              <a:chExt cx="64625" cy="65375"/>
            </a:xfrm>
          </p:grpSpPr>
          <p:sp>
            <p:nvSpPr>
              <p:cNvPr id="70" name="Google Shape;70;p6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" name="Google Shape;72;p6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PT Mono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PT Mono"/>
              <a:buNone/>
              <a:defRPr b="1" sz="3500">
                <a:solidFill>
                  <a:schemeClr val="dk2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715105" y="443851"/>
            <a:ext cx="8002396" cy="2257908"/>
            <a:chOff x="715105" y="443851"/>
            <a:chExt cx="8002396" cy="2257908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8611950" y="2594989"/>
              <a:ext cx="105552" cy="106770"/>
              <a:chOff x="701625" y="2256975"/>
              <a:chExt cx="64625" cy="65375"/>
            </a:xfrm>
          </p:grpSpPr>
          <p:sp>
            <p:nvSpPr>
              <p:cNvPr id="76" name="Google Shape;76;p7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" name="Google Shape;78;p7"/>
            <p:cNvSpPr/>
            <p:nvPr/>
          </p:nvSpPr>
          <p:spPr>
            <a:xfrm flipH="1">
              <a:off x="7828952" y="443851"/>
              <a:ext cx="782986" cy="19689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715105" y="4817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7"/>
          <p:cNvSpPr txBox="1"/>
          <p:nvPr>
            <p:ph type="title"/>
          </p:nvPr>
        </p:nvSpPr>
        <p:spPr>
          <a:xfrm>
            <a:off x="3940375" y="1133775"/>
            <a:ext cx="42594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81" name="Google Shape;81;p7"/>
          <p:cNvSpPr txBox="1"/>
          <p:nvPr>
            <p:ph idx="1" type="subTitle"/>
          </p:nvPr>
        </p:nvSpPr>
        <p:spPr>
          <a:xfrm>
            <a:off x="4135550" y="2388525"/>
            <a:ext cx="4064100" cy="16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/>
          <p:nvPr/>
        </p:nvSpPr>
        <p:spPr>
          <a:xfrm>
            <a:off x="436725" y="4261545"/>
            <a:ext cx="194651" cy="194651"/>
          </a:xfrm>
          <a:custGeom>
            <a:rect b="b" l="l" r="r" t="t"/>
            <a:pathLst>
              <a:path extrusionOk="0" fill="none" h="4652" w="4652">
                <a:moveTo>
                  <a:pt x="4651" y="2341"/>
                </a:moveTo>
                <a:cubicBezTo>
                  <a:pt x="4651" y="3618"/>
                  <a:pt x="3618" y="4651"/>
                  <a:pt x="2341" y="4651"/>
                </a:cubicBezTo>
                <a:cubicBezTo>
                  <a:pt x="1034" y="4651"/>
                  <a:pt x="1" y="3618"/>
                  <a:pt x="1" y="2341"/>
                </a:cubicBezTo>
                <a:cubicBezTo>
                  <a:pt x="1" y="1034"/>
                  <a:pt x="1034" y="1"/>
                  <a:pt x="2341" y="1"/>
                </a:cubicBezTo>
                <a:cubicBezTo>
                  <a:pt x="3618" y="1"/>
                  <a:pt x="4651" y="1034"/>
                  <a:pt x="4651" y="2341"/>
                </a:cubicBezTo>
                <a:close/>
              </a:path>
            </a:pathLst>
          </a:custGeom>
          <a:solidFill>
            <a:schemeClr val="accent1"/>
          </a:solidFill>
          <a:ln cap="rnd" cmpd="sng" w="6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3131525" y="4594875"/>
            <a:ext cx="5297388" cy="10675"/>
          </a:xfrm>
          <a:custGeom>
            <a:rect b="b" l="l" r="r" t="t"/>
            <a:pathLst>
              <a:path extrusionOk="0" h="427" w="15929">
                <a:moveTo>
                  <a:pt x="11946" y="1"/>
                </a:moveTo>
                <a:cubicBezTo>
                  <a:pt x="10609" y="1"/>
                  <a:pt x="9272" y="31"/>
                  <a:pt x="7965" y="122"/>
                </a:cubicBezTo>
                <a:cubicBezTo>
                  <a:pt x="7296" y="153"/>
                  <a:pt x="6627" y="153"/>
                  <a:pt x="5989" y="153"/>
                </a:cubicBezTo>
                <a:cubicBezTo>
                  <a:pt x="5320" y="122"/>
                  <a:pt x="4651" y="92"/>
                  <a:pt x="4013" y="31"/>
                </a:cubicBezTo>
                <a:cubicBezTo>
                  <a:pt x="3712" y="24"/>
                  <a:pt x="3412" y="20"/>
                  <a:pt x="3111" y="20"/>
                </a:cubicBezTo>
                <a:cubicBezTo>
                  <a:pt x="2075" y="20"/>
                  <a:pt x="1038" y="65"/>
                  <a:pt x="1" y="183"/>
                </a:cubicBezTo>
                <a:lnTo>
                  <a:pt x="1" y="244"/>
                </a:lnTo>
                <a:cubicBezTo>
                  <a:pt x="1038" y="362"/>
                  <a:pt x="2075" y="406"/>
                  <a:pt x="3111" y="406"/>
                </a:cubicBezTo>
                <a:cubicBezTo>
                  <a:pt x="3412" y="406"/>
                  <a:pt x="3712" y="403"/>
                  <a:pt x="4013" y="396"/>
                </a:cubicBezTo>
                <a:cubicBezTo>
                  <a:pt x="4651" y="335"/>
                  <a:pt x="5320" y="274"/>
                  <a:pt x="5989" y="274"/>
                </a:cubicBezTo>
                <a:cubicBezTo>
                  <a:pt x="6176" y="265"/>
                  <a:pt x="6365" y="262"/>
                  <a:pt x="6557" y="262"/>
                </a:cubicBezTo>
                <a:cubicBezTo>
                  <a:pt x="7019" y="262"/>
                  <a:pt x="7492" y="283"/>
                  <a:pt x="7965" y="305"/>
                </a:cubicBezTo>
                <a:cubicBezTo>
                  <a:pt x="9272" y="396"/>
                  <a:pt x="10609" y="426"/>
                  <a:pt x="11946" y="426"/>
                </a:cubicBezTo>
                <a:cubicBezTo>
                  <a:pt x="13284" y="426"/>
                  <a:pt x="14591" y="335"/>
                  <a:pt x="15928" y="244"/>
                </a:cubicBezTo>
                <a:lnTo>
                  <a:pt x="15928" y="183"/>
                </a:lnTo>
                <a:cubicBezTo>
                  <a:pt x="14591" y="92"/>
                  <a:pt x="13284" y="31"/>
                  <a:pt x="119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8"/>
          <p:cNvGrpSpPr/>
          <p:nvPr/>
        </p:nvGrpSpPr>
        <p:grpSpPr>
          <a:xfrm>
            <a:off x="-438054" y="138370"/>
            <a:ext cx="9327945" cy="4894197"/>
            <a:chOff x="-438054" y="138370"/>
            <a:chExt cx="9327945" cy="4894197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144995" y="138370"/>
              <a:ext cx="8744896" cy="4894197"/>
              <a:chOff x="144995" y="138370"/>
              <a:chExt cx="8744896" cy="4894197"/>
            </a:xfrm>
          </p:grpSpPr>
          <p:grpSp>
            <p:nvGrpSpPr>
              <p:cNvPr id="87" name="Google Shape;87;p8"/>
              <p:cNvGrpSpPr/>
              <p:nvPr/>
            </p:nvGrpSpPr>
            <p:grpSpPr>
              <a:xfrm>
                <a:off x="6271880" y="382588"/>
                <a:ext cx="101203" cy="102351"/>
                <a:chOff x="701625" y="2256975"/>
                <a:chExt cx="64625" cy="65375"/>
              </a:xfrm>
            </p:grpSpPr>
            <p:sp>
              <p:nvSpPr>
                <p:cNvPr id="88" name="Google Shape;88;p8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8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" name="Google Shape;90;p8"/>
              <p:cNvSpPr/>
              <p:nvPr/>
            </p:nvSpPr>
            <p:spPr>
              <a:xfrm>
                <a:off x="1087774" y="4457907"/>
                <a:ext cx="808235" cy="203286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8"/>
              <p:cNvSpPr/>
              <p:nvPr/>
            </p:nvSpPr>
            <p:spPr>
              <a:xfrm>
                <a:off x="145048" y="4661187"/>
                <a:ext cx="1476609" cy="371380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" name="Google Shape;92;p8"/>
              <p:cNvGrpSpPr/>
              <p:nvPr/>
            </p:nvGrpSpPr>
            <p:grpSpPr>
              <a:xfrm flipH="1">
                <a:off x="8621265" y="4608508"/>
                <a:ext cx="194651" cy="196916"/>
                <a:chOff x="701625" y="2256975"/>
                <a:chExt cx="64625" cy="65375"/>
              </a:xfrm>
            </p:grpSpPr>
            <p:sp>
              <p:nvSpPr>
                <p:cNvPr id="93" name="Google Shape;93;p8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8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5" name="Google Shape;95;p8"/>
              <p:cNvGrpSpPr/>
              <p:nvPr/>
            </p:nvGrpSpPr>
            <p:grpSpPr>
              <a:xfrm flipH="1">
                <a:off x="144995" y="185632"/>
                <a:ext cx="101203" cy="102384"/>
                <a:chOff x="701625" y="2256975"/>
                <a:chExt cx="64625" cy="65375"/>
              </a:xfrm>
            </p:grpSpPr>
            <p:sp>
              <p:nvSpPr>
                <p:cNvPr id="96" name="Google Shape;96;p8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8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" name="Google Shape;98;p8"/>
              <p:cNvSpPr/>
              <p:nvPr/>
            </p:nvSpPr>
            <p:spPr>
              <a:xfrm flipH="1">
                <a:off x="443311" y="84373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flipH="1">
                <a:off x="8426661" y="46084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" name="Google Shape;100;p8"/>
              <p:cNvGrpSpPr/>
              <p:nvPr/>
            </p:nvGrpSpPr>
            <p:grpSpPr>
              <a:xfrm flipH="1">
                <a:off x="8695240" y="138370"/>
                <a:ext cx="194651" cy="196916"/>
                <a:chOff x="701625" y="2256975"/>
                <a:chExt cx="64625" cy="65375"/>
              </a:xfrm>
            </p:grpSpPr>
            <p:sp>
              <p:nvSpPr>
                <p:cNvPr id="101" name="Google Shape;101;p8"/>
                <p:cNvSpPr/>
                <p:nvPr/>
              </p:nvSpPr>
              <p:spPr>
                <a:xfrm>
                  <a:off x="701625" y="2288900"/>
                  <a:ext cx="64625" cy="25"/>
                </a:xfrm>
                <a:custGeom>
                  <a:rect b="b" l="l" r="r" t="t"/>
                  <a:pathLst>
                    <a:path extrusionOk="0" fill="none" h="1" w="2585">
                      <a:moveTo>
                        <a:pt x="1" y="0"/>
                      </a:moveTo>
                      <a:lnTo>
                        <a:pt x="2584" y="0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8"/>
                <p:cNvSpPr/>
                <p:nvPr/>
              </p:nvSpPr>
              <p:spPr>
                <a:xfrm>
                  <a:off x="734300" y="2256975"/>
                  <a:ext cx="25" cy="65375"/>
                </a:xfrm>
                <a:custGeom>
                  <a:rect b="b" l="l" r="r" t="t"/>
                  <a:pathLst>
                    <a:path extrusionOk="0" fill="none" h="2615" w="1">
                      <a:moveTo>
                        <a:pt x="1" y="2615"/>
                      </a:moveTo>
                      <a:lnTo>
                        <a:pt x="1" y="1"/>
                      </a:lnTo>
                    </a:path>
                  </a:pathLst>
                </a:custGeom>
                <a:solidFill>
                  <a:schemeClr val="accent1"/>
                </a:solidFill>
                <a:ln cap="rnd" cmpd="sng" w="19750">
                  <a:solidFill>
                    <a:srgbClr val="FFFF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" name="Google Shape;103;p8"/>
              <p:cNvSpPr/>
              <p:nvPr/>
            </p:nvSpPr>
            <p:spPr>
              <a:xfrm>
                <a:off x="6678648" y="4791103"/>
                <a:ext cx="782900" cy="196894"/>
              </a:xfrm>
              <a:custGeom>
                <a:rect b="b" l="l" r="r" t="t"/>
                <a:pathLst>
                  <a:path extrusionOk="0" h="8668" w="34470">
                    <a:moveTo>
                      <a:pt x="9894" y="1"/>
                    </a:moveTo>
                    <a:cubicBezTo>
                      <a:pt x="8630" y="1"/>
                      <a:pt x="7239" y="1061"/>
                      <a:pt x="6870" y="2832"/>
                    </a:cubicBezTo>
                    <a:cubicBezTo>
                      <a:pt x="6292" y="5598"/>
                      <a:pt x="4104" y="5446"/>
                      <a:pt x="2037" y="5902"/>
                    </a:cubicBezTo>
                    <a:cubicBezTo>
                      <a:pt x="0" y="6327"/>
                      <a:pt x="0" y="8668"/>
                      <a:pt x="0" y="8668"/>
                    </a:cubicBezTo>
                    <a:lnTo>
                      <a:pt x="34469" y="7695"/>
                    </a:lnTo>
                    <a:cubicBezTo>
                      <a:pt x="34282" y="6901"/>
                      <a:pt x="32425" y="5496"/>
                      <a:pt x="30568" y="5496"/>
                    </a:cubicBezTo>
                    <a:cubicBezTo>
                      <a:pt x="30009" y="5496"/>
                      <a:pt x="29450" y="5623"/>
                      <a:pt x="28937" y="5932"/>
                    </a:cubicBezTo>
                    <a:cubicBezTo>
                      <a:pt x="28556" y="6159"/>
                      <a:pt x="28171" y="6259"/>
                      <a:pt x="27787" y="6259"/>
                    </a:cubicBezTo>
                    <a:cubicBezTo>
                      <a:pt x="25961" y="6259"/>
                      <a:pt x="24154" y="4015"/>
                      <a:pt x="22949" y="2558"/>
                    </a:cubicBezTo>
                    <a:cubicBezTo>
                      <a:pt x="22391" y="1895"/>
                      <a:pt x="21726" y="1611"/>
                      <a:pt x="21001" y="1611"/>
                    </a:cubicBezTo>
                    <a:cubicBezTo>
                      <a:pt x="19833" y="1611"/>
                      <a:pt x="18511" y="2351"/>
                      <a:pt x="17235" y="3440"/>
                    </a:cubicBezTo>
                    <a:cubicBezTo>
                      <a:pt x="16704" y="3898"/>
                      <a:pt x="16148" y="4093"/>
                      <a:pt x="15595" y="4093"/>
                    </a:cubicBezTo>
                    <a:cubicBezTo>
                      <a:pt x="14059" y="4093"/>
                      <a:pt x="12552" y="2589"/>
                      <a:pt x="11703" y="1069"/>
                    </a:cubicBezTo>
                    <a:cubicBezTo>
                      <a:pt x="11276" y="336"/>
                      <a:pt x="10605" y="1"/>
                      <a:pt x="9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 flipH="1">
                <a:off x="214711" y="4379888"/>
                <a:ext cx="106400" cy="106400"/>
              </a:xfrm>
              <a:custGeom>
                <a:rect b="b" l="l" r="r" t="t"/>
                <a:pathLst>
                  <a:path extrusionOk="0" fill="none" h="4256" w="4256">
                    <a:moveTo>
                      <a:pt x="4256" y="2128"/>
                    </a:moveTo>
                    <a:cubicBezTo>
                      <a:pt x="4256" y="3283"/>
                      <a:pt x="3314" y="4256"/>
                      <a:pt x="2128" y="4256"/>
                    </a:cubicBezTo>
                    <a:cubicBezTo>
                      <a:pt x="973" y="4256"/>
                      <a:pt x="0" y="3283"/>
                      <a:pt x="0" y="2128"/>
                    </a:cubicBezTo>
                    <a:cubicBezTo>
                      <a:pt x="0" y="943"/>
                      <a:pt x="973" y="0"/>
                      <a:pt x="2128" y="0"/>
                    </a:cubicBezTo>
                    <a:cubicBezTo>
                      <a:pt x="3314" y="0"/>
                      <a:pt x="4256" y="943"/>
                      <a:pt x="4256" y="2128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rnd" cmpd="sng" w="243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" name="Google Shape;105;p8"/>
            <p:cNvSpPr/>
            <p:nvPr/>
          </p:nvSpPr>
          <p:spPr>
            <a:xfrm>
              <a:off x="-438054" y="2310165"/>
              <a:ext cx="1216188" cy="305850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3705400" y="4580150"/>
              <a:ext cx="102553" cy="102553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8"/>
          <p:cNvSpPr txBox="1"/>
          <p:nvPr>
            <p:ph type="title"/>
          </p:nvPr>
        </p:nvSpPr>
        <p:spPr>
          <a:xfrm>
            <a:off x="1896000" y="1493075"/>
            <a:ext cx="5352000" cy="21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9"/>
          <p:cNvGrpSpPr/>
          <p:nvPr/>
        </p:nvGrpSpPr>
        <p:grpSpPr>
          <a:xfrm>
            <a:off x="2937715" y="212040"/>
            <a:ext cx="5726670" cy="4611023"/>
            <a:chOff x="2937715" y="212040"/>
            <a:chExt cx="5726670" cy="4611023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8557987" y="4715417"/>
              <a:ext cx="106399" cy="107646"/>
              <a:chOff x="701625" y="2256975"/>
              <a:chExt cx="64625" cy="65375"/>
            </a:xfrm>
          </p:grpSpPr>
          <p:sp>
            <p:nvSpPr>
              <p:cNvPr id="111" name="Google Shape;111;p9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9"/>
            <p:cNvGrpSpPr/>
            <p:nvPr/>
          </p:nvGrpSpPr>
          <p:grpSpPr>
            <a:xfrm>
              <a:off x="2937715" y="212040"/>
              <a:ext cx="185926" cy="188117"/>
              <a:chOff x="701625" y="2256975"/>
              <a:chExt cx="64625" cy="65375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6" name="Google Shape;116;p9"/>
          <p:cNvSpPr txBox="1"/>
          <p:nvPr>
            <p:ph type="title"/>
          </p:nvPr>
        </p:nvSpPr>
        <p:spPr>
          <a:xfrm>
            <a:off x="1980650" y="2042700"/>
            <a:ext cx="2492400" cy="10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7" name="Google Shape;117;p9"/>
          <p:cNvSpPr txBox="1"/>
          <p:nvPr>
            <p:ph idx="1" type="subTitle"/>
          </p:nvPr>
        </p:nvSpPr>
        <p:spPr>
          <a:xfrm>
            <a:off x="4757325" y="1823850"/>
            <a:ext cx="2492400" cy="14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714425" y="1594351"/>
            <a:ext cx="3346200" cy="19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0" name="Google Shape;120;p10"/>
          <p:cNvGrpSpPr/>
          <p:nvPr/>
        </p:nvGrpSpPr>
        <p:grpSpPr>
          <a:xfrm>
            <a:off x="353775" y="287239"/>
            <a:ext cx="8358083" cy="4601586"/>
            <a:chOff x="353775" y="287239"/>
            <a:chExt cx="8358083" cy="4601586"/>
          </a:xfrm>
        </p:grpSpPr>
        <p:sp>
          <p:nvSpPr>
            <p:cNvPr id="121" name="Google Shape;121;p10"/>
            <p:cNvSpPr/>
            <p:nvPr/>
          </p:nvSpPr>
          <p:spPr>
            <a:xfrm flipH="1">
              <a:off x="8276507" y="437670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0"/>
            <p:cNvGrpSpPr/>
            <p:nvPr/>
          </p:nvGrpSpPr>
          <p:grpSpPr>
            <a:xfrm>
              <a:off x="918533" y="701070"/>
              <a:ext cx="194651" cy="196916"/>
              <a:chOff x="701625" y="2256975"/>
              <a:chExt cx="64625" cy="65375"/>
            </a:xfrm>
          </p:grpSpPr>
          <p:sp>
            <p:nvSpPr>
              <p:cNvPr id="123" name="Google Shape;123;p10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0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10"/>
            <p:cNvGrpSpPr/>
            <p:nvPr/>
          </p:nvGrpSpPr>
          <p:grpSpPr>
            <a:xfrm>
              <a:off x="8060633" y="4284470"/>
              <a:ext cx="194651" cy="196916"/>
              <a:chOff x="701625" y="2256975"/>
              <a:chExt cx="64625" cy="65375"/>
            </a:xfrm>
          </p:grpSpPr>
          <p:sp>
            <p:nvSpPr>
              <p:cNvPr id="126" name="Google Shape;126;p10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0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0"/>
            <p:cNvSpPr/>
            <p:nvPr/>
          </p:nvSpPr>
          <p:spPr>
            <a:xfrm flipH="1">
              <a:off x="353775" y="437674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0"/>
            <p:cNvSpPr/>
            <p:nvPr/>
          </p:nvSpPr>
          <p:spPr>
            <a:xfrm flipH="1">
              <a:off x="1494546" y="4782425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10"/>
            <p:cNvGrpSpPr/>
            <p:nvPr/>
          </p:nvGrpSpPr>
          <p:grpSpPr>
            <a:xfrm flipH="1">
              <a:off x="8606307" y="287239"/>
              <a:ext cx="105552" cy="106770"/>
              <a:chOff x="701625" y="2256975"/>
              <a:chExt cx="64625" cy="65375"/>
            </a:xfrm>
          </p:grpSpPr>
          <p:sp>
            <p:nvSpPr>
              <p:cNvPr id="131" name="Google Shape;131;p10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0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" name="Google Shape;133;p10"/>
            <p:cNvSpPr/>
            <p:nvPr/>
          </p:nvSpPr>
          <p:spPr>
            <a:xfrm flipH="1">
              <a:off x="5019221" y="944350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Exo 2 Medium"/>
              <a:buNone/>
              <a:defRPr sz="3200">
                <a:solidFill>
                  <a:schemeClr val="dk2"/>
                </a:solidFill>
                <a:latin typeface="Exo 2 Medium"/>
                <a:ea typeface="Exo 2 Medium"/>
                <a:cs typeface="Exo 2 Medium"/>
                <a:sym typeface="Exo 2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Exo 2"/>
              <a:buNone/>
              <a:defRPr sz="35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340500"/>
            <a:ext cx="77139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stackblitz.com/edit/stackblitz-starters-mxuwoqnb?file=index.html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tackblitz.com/edit/stackblitz-starters-w4cxucsq?file=index.htm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tackblitz.com/edit/stackblitz-starters-wiownjmr?file=index.html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tackblitz.com/edit/stackblitz-starters-pf7dnhjq?file=index.html" TargetMode="External"/><Relationship Id="rId4" Type="http://schemas.openxmlformats.org/officeDocument/2006/relationships/hyperlink" Target="https://stackblitz.com/edit/stackblitz-starters-4qedsmhf?file=index.html" TargetMode="External"/><Relationship Id="rId5" Type="http://schemas.openxmlformats.org/officeDocument/2006/relationships/hyperlink" Target="https://stackblitz.com/edit/stackblitz-starters-6qtdc2tz?file=index.html" TargetMode="External"/><Relationship Id="rId6" Type="http://schemas.openxmlformats.org/officeDocument/2006/relationships/hyperlink" Target="https://stackblitz.com/edit/stackblitz-starters-zuarb73u?file=index.html" TargetMode="External"/><Relationship Id="rId7" Type="http://schemas.openxmlformats.org/officeDocument/2006/relationships/hyperlink" Target="https://cssgridgarden.com/#he" TargetMode="External"/><Relationship Id="rId8" Type="http://schemas.openxmlformats.org/officeDocument/2006/relationships/hyperlink" Target="https://developer.mozilla.org/en-US/docs/Web/CSS/gri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tackblitz.com/edit/stackblitz-starters-z5icqfqe?file=package.json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6"/>
          <p:cNvSpPr/>
          <p:nvPr/>
        </p:nvSpPr>
        <p:spPr>
          <a:xfrm>
            <a:off x="2613625" y="1770113"/>
            <a:ext cx="5668200" cy="1869900"/>
          </a:xfrm>
          <a:prstGeom prst="roundRect">
            <a:avLst>
              <a:gd fmla="val 14236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6"/>
          <p:cNvSpPr txBox="1"/>
          <p:nvPr>
            <p:ph type="ctrTitle"/>
          </p:nvPr>
        </p:nvSpPr>
        <p:spPr>
          <a:xfrm>
            <a:off x="2613625" y="1776263"/>
            <a:ext cx="5668200" cy="18576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Grid</a:t>
            </a:r>
            <a:endParaRPr/>
          </a:p>
        </p:txBody>
      </p:sp>
      <p:sp>
        <p:nvSpPr>
          <p:cNvPr id="521" name="Google Shape;521;p36"/>
          <p:cNvSpPr txBox="1"/>
          <p:nvPr>
            <p:ph idx="1" type="subTitle"/>
          </p:nvPr>
        </p:nvSpPr>
        <p:spPr>
          <a:xfrm>
            <a:off x="2608300" y="3882249"/>
            <a:ext cx="5668200" cy="409500"/>
          </a:xfrm>
          <a:prstGeom prst="rect">
            <a:avLst/>
          </a:prstGeom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פריסה דו-ממדית שבאה לעשות סדר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36"/>
          <p:cNvSpPr/>
          <p:nvPr/>
        </p:nvSpPr>
        <p:spPr>
          <a:xfrm>
            <a:off x="-457637" y="32635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6"/>
          <p:cNvGrpSpPr/>
          <p:nvPr/>
        </p:nvGrpSpPr>
        <p:grpSpPr>
          <a:xfrm>
            <a:off x="6733430" y="597445"/>
            <a:ext cx="194650" cy="196916"/>
            <a:chOff x="701625" y="2256975"/>
            <a:chExt cx="64625" cy="65375"/>
          </a:xfrm>
        </p:grpSpPr>
        <p:sp>
          <p:nvSpPr>
            <p:cNvPr id="524" name="Google Shape;524;p36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6" name="Google Shape;526;p36"/>
          <p:cNvSpPr/>
          <p:nvPr/>
        </p:nvSpPr>
        <p:spPr>
          <a:xfrm>
            <a:off x="2547824" y="1251857"/>
            <a:ext cx="105554" cy="105554"/>
          </a:xfrm>
          <a:custGeom>
            <a:rect b="b" l="l" r="r" t="t"/>
            <a:pathLst>
              <a:path extrusionOk="0" fill="none" h="4652" w="4652">
                <a:moveTo>
                  <a:pt x="4651" y="2341"/>
                </a:moveTo>
                <a:cubicBezTo>
                  <a:pt x="4651" y="3618"/>
                  <a:pt x="3618" y="4651"/>
                  <a:pt x="2341" y="4651"/>
                </a:cubicBezTo>
                <a:cubicBezTo>
                  <a:pt x="1034" y="4651"/>
                  <a:pt x="1" y="3618"/>
                  <a:pt x="1" y="2341"/>
                </a:cubicBezTo>
                <a:cubicBezTo>
                  <a:pt x="1" y="1034"/>
                  <a:pt x="1034" y="1"/>
                  <a:pt x="2341" y="1"/>
                </a:cubicBezTo>
                <a:cubicBezTo>
                  <a:pt x="3618" y="1"/>
                  <a:pt x="4651" y="1034"/>
                  <a:pt x="4651" y="2341"/>
                </a:cubicBezTo>
                <a:close/>
              </a:path>
            </a:pathLst>
          </a:custGeom>
          <a:solidFill>
            <a:schemeClr val="accent1"/>
          </a:solidFill>
          <a:ln cap="rnd" cmpd="sng" w="6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7" name="Google Shape;527;p36"/>
          <p:cNvGrpSpPr/>
          <p:nvPr/>
        </p:nvGrpSpPr>
        <p:grpSpPr>
          <a:xfrm>
            <a:off x="1558621" y="2222406"/>
            <a:ext cx="106399" cy="107640"/>
            <a:chOff x="701625" y="2256975"/>
            <a:chExt cx="64625" cy="65375"/>
          </a:xfrm>
        </p:grpSpPr>
        <p:sp>
          <p:nvSpPr>
            <p:cNvPr id="528" name="Google Shape;528;p36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36"/>
          <p:cNvSpPr/>
          <p:nvPr/>
        </p:nvSpPr>
        <p:spPr>
          <a:xfrm>
            <a:off x="3455466" y="4188920"/>
            <a:ext cx="194651" cy="194651"/>
          </a:xfrm>
          <a:custGeom>
            <a:rect b="b" l="l" r="r" t="t"/>
            <a:pathLst>
              <a:path extrusionOk="0" fill="none" h="4652" w="4652">
                <a:moveTo>
                  <a:pt x="4651" y="2341"/>
                </a:moveTo>
                <a:cubicBezTo>
                  <a:pt x="4651" y="3618"/>
                  <a:pt x="3618" y="4651"/>
                  <a:pt x="2341" y="4651"/>
                </a:cubicBezTo>
                <a:cubicBezTo>
                  <a:pt x="1034" y="4651"/>
                  <a:pt x="1" y="3618"/>
                  <a:pt x="1" y="2341"/>
                </a:cubicBezTo>
                <a:cubicBezTo>
                  <a:pt x="1" y="1034"/>
                  <a:pt x="1034" y="1"/>
                  <a:pt x="2341" y="1"/>
                </a:cubicBezTo>
                <a:cubicBezTo>
                  <a:pt x="3618" y="1"/>
                  <a:pt x="4651" y="1034"/>
                  <a:pt x="4651" y="2341"/>
                </a:cubicBezTo>
                <a:close/>
              </a:path>
            </a:pathLst>
          </a:custGeom>
          <a:solidFill>
            <a:schemeClr val="accent1"/>
          </a:solidFill>
          <a:ln cap="rnd" cmpd="sng" w="60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1" name="Google Shape;531;p36"/>
          <p:cNvGrpSpPr/>
          <p:nvPr/>
        </p:nvGrpSpPr>
        <p:grpSpPr>
          <a:xfrm>
            <a:off x="8276775" y="4033614"/>
            <a:ext cx="105552" cy="106770"/>
            <a:chOff x="701625" y="2256975"/>
            <a:chExt cx="64625" cy="65375"/>
          </a:xfrm>
        </p:grpSpPr>
        <p:sp>
          <p:nvSpPr>
            <p:cNvPr id="532" name="Google Shape;532;p36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36"/>
          <p:cNvSpPr/>
          <p:nvPr/>
        </p:nvSpPr>
        <p:spPr>
          <a:xfrm>
            <a:off x="347084" y="2972524"/>
            <a:ext cx="870367" cy="218845"/>
          </a:xfrm>
          <a:custGeom>
            <a:rect b="b" l="l" r="r" t="t"/>
            <a:pathLst>
              <a:path extrusionOk="0" h="8668" w="34470">
                <a:moveTo>
                  <a:pt x="9894" y="1"/>
                </a:moveTo>
                <a:cubicBezTo>
                  <a:pt x="8630" y="1"/>
                  <a:pt x="7239" y="1061"/>
                  <a:pt x="6870" y="2832"/>
                </a:cubicBezTo>
                <a:cubicBezTo>
                  <a:pt x="6292" y="5598"/>
                  <a:pt x="4104" y="5446"/>
                  <a:pt x="2037" y="5902"/>
                </a:cubicBezTo>
                <a:cubicBezTo>
                  <a:pt x="0" y="6327"/>
                  <a:pt x="0" y="8668"/>
                  <a:pt x="0" y="8668"/>
                </a:cubicBezTo>
                <a:lnTo>
                  <a:pt x="34469" y="7695"/>
                </a:lnTo>
                <a:cubicBezTo>
                  <a:pt x="34282" y="6901"/>
                  <a:pt x="32425" y="5496"/>
                  <a:pt x="30568" y="5496"/>
                </a:cubicBezTo>
                <a:cubicBezTo>
                  <a:pt x="30009" y="5496"/>
                  <a:pt x="29450" y="5623"/>
                  <a:pt x="28937" y="5932"/>
                </a:cubicBezTo>
                <a:cubicBezTo>
                  <a:pt x="28556" y="6159"/>
                  <a:pt x="28171" y="6259"/>
                  <a:pt x="27787" y="6259"/>
                </a:cubicBezTo>
                <a:cubicBezTo>
                  <a:pt x="25961" y="6259"/>
                  <a:pt x="24154" y="4015"/>
                  <a:pt x="22949" y="2558"/>
                </a:cubicBezTo>
                <a:cubicBezTo>
                  <a:pt x="22391" y="1895"/>
                  <a:pt x="21726" y="1611"/>
                  <a:pt x="21001" y="1611"/>
                </a:cubicBezTo>
                <a:cubicBezTo>
                  <a:pt x="19833" y="1611"/>
                  <a:pt x="18511" y="2351"/>
                  <a:pt x="17235" y="3440"/>
                </a:cubicBezTo>
                <a:cubicBezTo>
                  <a:pt x="16704" y="3898"/>
                  <a:pt x="16148" y="4093"/>
                  <a:pt x="15595" y="4093"/>
                </a:cubicBezTo>
                <a:cubicBezTo>
                  <a:pt x="14059" y="4093"/>
                  <a:pt x="12552" y="2589"/>
                  <a:pt x="11703" y="1069"/>
                </a:cubicBezTo>
                <a:cubicBezTo>
                  <a:pt x="11276" y="336"/>
                  <a:pt x="10605" y="1"/>
                  <a:pt x="98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36"/>
          <p:cNvGrpSpPr/>
          <p:nvPr/>
        </p:nvGrpSpPr>
        <p:grpSpPr>
          <a:xfrm>
            <a:off x="882277" y="1149034"/>
            <a:ext cx="1771108" cy="3459234"/>
            <a:chOff x="882277" y="1149034"/>
            <a:chExt cx="1771108" cy="3459234"/>
          </a:xfrm>
        </p:grpSpPr>
        <p:grpSp>
          <p:nvGrpSpPr>
            <p:cNvPr id="536" name="Google Shape;536;p36"/>
            <p:cNvGrpSpPr/>
            <p:nvPr/>
          </p:nvGrpSpPr>
          <p:grpSpPr>
            <a:xfrm>
              <a:off x="1710165" y="1889959"/>
              <a:ext cx="943220" cy="2718309"/>
              <a:chOff x="-2095800" y="2239975"/>
              <a:chExt cx="692475" cy="1995675"/>
            </a:xfrm>
          </p:grpSpPr>
          <p:sp>
            <p:nvSpPr>
              <p:cNvPr id="537" name="Google Shape;537;p36"/>
              <p:cNvSpPr/>
              <p:nvPr/>
            </p:nvSpPr>
            <p:spPr>
              <a:xfrm>
                <a:off x="-1965850" y="3899750"/>
                <a:ext cx="144400" cy="262200"/>
              </a:xfrm>
              <a:custGeom>
                <a:rect b="b" l="l" r="r" t="t"/>
                <a:pathLst>
                  <a:path extrusionOk="0" h="10488" w="5776">
                    <a:moveTo>
                      <a:pt x="2493" y="1"/>
                    </a:moveTo>
                    <a:lnTo>
                      <a:pt x="1" y="7934"/>
                    </a:lnTo>
                    <a:lnTo>
                      <a:pt x="1247" y="10487"/>
                    </a:lnTo>
                    <a:lnTo>
                      <a:pt x="2858" y="8998"/>
                    </a:lnTo>
                    <a:lnTo>
                      <a:pt x="5776" y="2159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F76B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6"/>
              <p:cNvSpPr/>
              <p:nvPr/>
            </p:nvSpPr>
            <p:spPr>
              <a:xfrm>
                <a:off x="-2095800" y="4081675"/>
                <a:ext cx="201400" cy="153975"/>
              </a:xfrm>
              <a:custGeom>
                <a:rect b="b" l="l" r="r" t="t"/>
                <a:pathLst>
                  <a:path extrusionOk="0" h="6159" w="8056">
                    <a:moveTo>
                      <a:pt x="5900" y="0"/>
                    </a:moveTo>
                    <a:cubicBezTo>
                      <a:pt x="5604" y="0"/>
                      <a:pt x="5304" y="186"/>
                      <a:pt x="5107" y="657"/>
                    </a:cubicBezTo>
                    <a:cubicBezTo>
                      <a:pt x="3831" y="3575"/>
                      <a:pt x="822" y="3879"/>
                      <a:pt x="396" y="4609"/>
                    </a:cubicBezTo>
                    <a:cubicBezTo>
                      <a:pt x="1" y="5338"/>
                      <a:pt x="183" y="6159"/>
                      <a:pt x="183" y="6159"/>
                    </a:cubicBezTo>
                    <a:cubicBezTo>
                      <a:pt x="183" y="6159"/>
                      <a:pt x="7387" y="4669"/>
                      <a:pt x="7661" y="4335"/>
                    </a:cubicBezTo>
                    <a:cubicBezTo>
                      <a:pt x="7934" y="4001"/>
                      <a:pt x="8056" y="1721"/>
                      <a:pt x="8056" y="1721"/>
                    </a:cubicBezTo>
                    <a:lnTo>
                      <a:pt x="8056" y="1721"/>
                    </a:lnTo>
                    <a:cubicBezTo>
                      <a:pt x="8056" y="1721"/>
                      <a:pt x="7358" y="1957"/>
                      <a:pt x="6928" y="1957"/>
                    </a:cubicBezTo>
                    <a:cubicBezTo>
                      <a:pt x="6651" y="1957"/>
                      <a:pt x="6486" y="1860"/>
                      <a:pt x="6688" y="1539"/>
                    </a:cubicBezTo>
                    <a:cubicBezTo>
                      <a:pt x="7120" y="818"/>
                      <a:pt x="6521" y="0"/>
                      <a:pt x="59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6"/>
              <p:cNvSpPr/>
              <p:nvPr/>
            </p:nvSpPr>
            <p:spPr>
              <a:xfrm>
                <a:off x="-1804750" y="3846575"/>
                <a:ext cx="175550" cy="223425"/>
              </a:xfrm>
              <a:custGeom>
                <a:rect b="b" l="l" r="r" t="t"/>
                <a:pathLst>
                  <a:path extrusionOk="0" h="8937" w="7022">
                    <a:moveTo>
                      <a:pt x="3800" y="0"/>
                    </a:moveTo>
                    <a:lnTo>
                      <a:pt x="0" y="1034"/>
                    </a:lnTo>
                    <a:lnTo>
                      <a:pt x="4317" y="8177"/>
                    </a:lnTo>
                    <a:lnTo>
                      <a:pt x="7022" y="8936"/>
                    </a:lnTo>
                    <a:lnTo>
                      <a:pt x="6992" y="6718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F76B0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6"/>
              <p:cNvSpPr/>
              <p:nvPr/>
            </p:nvSpPr>
            <p:spPr>
              <a:xfrm>
                <a:off x="-1708250" y="4014500"/>
                <a:ext cx="123125" cy="221150"/>
              </a:xfrm>
              <a:custGeom>
                <a:rect b="b" l="l" r="r" t="t"/>
                <a:pathLst>
                  <a:path extrusionOk="0" h="8846" w="4925">
                    <a:moveTo>
                      <a:pt x="3132" y="1"/>
                    </a:moveTo>
                    <a:cubicBezTo>
                      <a:pt x="3132" y="1"/>
                      <a:pt x="2652" y="1152"/>
                      <a:pt x="2302" y="1152"/>
                    </a:cubicBezTo>
                    <a:cubicBezTo>
                      <a:pt x="2212" y="1152"/>
                      <a:pt x="2130" y="1076"/>
                      <a:pt x="2068" y="882"/>
                    </a:cubicBezTo>
                    <a:cubicBezTo>
                      <a:pt x="1920" y="402"/>
                      <a:pt x="1513" y="181"/>
                      <a:pt x="1123" y="181"/>
                    </a:cubicBezTo>
                    <a:cubicBezTo>
                      <a:pt x="551" y="181"/>
                      <a:pt x="16" y="658"/>
                      <a:pt x="396" y="1490"/>
                    </a:cubicBezTo>
                    <a:cubicBezTo>
                      <a:pt x="1764" y="4408"/>
                      <a:pt x="1" y="6840"/>
                      <a:pt x="244" y="7630"/>
                    </a:cubicBezTo>
                    <a:cubicBezTo>
                      <a:pt x="517" y="8451"/>
                      <a:pt x="1277" y="8846"/>
                      <a:pt x="1277" y="8846"/>
                    </a:cubicBezTo>
                    <a:cubicBezTo>
                      <a:pt x="1277" y="8846"/>
                      <a:pt x="4925" y="2432"/>
                      <a:pt x="4864" y="2007"/>
                    </a:cubicBezTo>
                    <a:cubicBezTo>
                      <a:pt x="4773" y="1612"/>
                      <a:pt x="3132" y="1"/>
                      <a:pt x="3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6"/>
              <p:cNvSpPr/>
              <p:nvPr/>
            </p:nvSpPr>
            <p:spPr>
              <a:xfrm>
                <a:off x="-1979525" y="3041075"/>
                <a:ext cx="450650" cy="1030450"/>
              </a:xfrm>
              <a:custGeom>
                <a:rect b="b" l="l" r="r" t="t"/>
                <a:pathLst>
                  <a:path extrusionOk="0" h="41218" w="18026">
                    <a:moveTo>
                      <a:pt x="2979" y="1"/>
                    </a:moveTo>
                    <a:cubicBezTo>
                      <a:pt x="2979" y="1"/>
                      <a:pt x="1338" y="14135"/>
                      <a:pt x="1004" y="18755"/>
                    </a:cubicBezTo>
                    <a:cubicBezTo>
                      <a:pt x="669" y="23588"/>
                      <a:pt x="1794" y="24773"/>
                      <a:pt x="1794" y="24773"/>
                    </a:cubicBezTo>
                    <a:lnTo>
                      <a:pt x="3192" y="27509"/>
                    </a:lnTo>
                    <a:lnTo>
                      <a:pt x="0" y="39424"/>
                    </a:lnTo>
                    <a:lnTo>
                      <a:pt x="5867" y="41217"/>
                    </a:lnTo>
                    <a:cubicBezTo>
                      <a:pt x="5867" y="41217"/>
                      <a:pt x="6475" y="39424"/>
                      <a:pt x="7447" y="36688"/>
                    </a:cubicBezTo>
                    <a:cubicBezTo>
                      <a:pt x="7812" y="37387"/>
                      <a:pt x="8116" y="38026"/>
                      <a:pt x="8359" y="38542"/>
                    </a:cubicBezTo>
                    <a:cubicBezTo>
                      <a:pt x="8481" y="38786"/>
                      <a:pt x="8602" y="38998"/>
                      <a:pt x="8694" y="39211"/>
                    </a:cubicBezTo>
                    <a:lnTo>
                      <a:pt x="13922" y="36080"/>
                    </a:lnTo>
                    <a:lnTo>
                      <a:pt x="12128" y="31217"/>
                    </a:lnTo>
                    <a:cubicBezTo>
                      <a:pt x="11733" y="30153"/>
                      <a:pt x="10669" y="28269"/>
                      <a:pt x="10791" y="27904"/>
                    </a:cubicBezTo>
                    <a:cubicBezTo>
                      <a:pt x="11034" y="26962"/>
                      <a:pt x="11672" y="25472"/>
                      <a:pt x="12098" y="24348"/>
                    </a:cubicBezTo>
                    <a:cubicBezTo>
                      <a:pt x="14682" y="16779"/>
                      <a:pt x="16749" y="7995"/>
                      <a:pt x="16840" y="7661"/>
                    </a:cubicBezTo>
                    <a:cubicBezTo>
                      <a:pt x="18025" y="3040"/>
                      <a:pt x="15715" y="214"/>
                      <a:pt x="15715" y="214"/>
                    </a:cubicBezTo>
                    <a:lnTo>
                      <a:pt x="8329" y="487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6"/>
              <p:cNvSpPr/>
              <p:nvPr/>
            </p:nvSpPr>
            <p:spPr>
              <a:xfrm>
                <a:off x="-2063175" y="2593500"/>
                <a:ext cx="196900" cy="264350"/>
              </a:xfrm>
              <a:custGeom>
                <a:rect b="b" l="l" r="r" t="t"/>
                <a:pathLst>
                  <a:path extrusionOk="0" h="10574" w="7876">
                    <a:moveTo>
                      <a:pt x="7450" y="1"/>
                    </a:moveTo>
                    <a:lnTo>
                      <a:pt x="3498" y="274"/>
                    </a:lnTo>
                    <a:cubicBezTo>
                      <a:pt x="3498" y="274"/>
                      <a:pt x="1219" y="5320"/>
                      <a:pt x="672" y="6809"/>
                    </a:cubicBezTo>
                    <a:cubicBezTo>
                      <a:pt x="150" y="8183"/>
                      <a:pt x="0" y="10573"/>
                      <a:pt x="2891" y="10573"/>
                    </a:cubicBezTo>
                    <a:cubicBezTo>
                      <a:pt x="3200" y="10573"/>
                      <a:pt x="3543" y="10546"/>
                      <a:pt x="3924" y="10487"/>
                    </a:cubicBezTo>
                    <a:cubicBezTo>
                      <a:pt x="7875" y="9910"/>
                      <a:pt x="7450" y="1"/>
                      <a:pt x="7450" y="1"/>
                    </a:cubicBezTo>
                    <a:close/>
                  </a:path>
                </a:pathLst>
              </a:custGeom>
              <a:solidFill>
                <a:srgbClr val="DE6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6"/>
              <p:cNvSpPr/>
              <p:nvPr/>
            </p:nvSpPr>
            <p:spPr>
              <a:xfrm>
                <a:off x="-2006875" y="2502875"/>
                <a:ext cx="560825" cy="580250"/>
              </a:xfrm>
              <a:custGeom>
                <a:rect b="b" l="l" r="r" t="t"/>
                <a:pathLst>
                  <a:path extrusionOk="0" h="23210" w="22433">
                    <a:moveTo>
                      <a:pt x="10785" y="1"/>
                    </a:moveTo>
                    <a:cubicBezTo>
                      <a:pt x="10245" y="1"/>
                      <a:pt x="9699" y="24"/>
                      <a:pt x="9149" y="70"/>
                    </a:cubicBezTo>
                    <a:cubicBezTo>
                      <a:pt x="2553" y="526"/>
                      <a:pt x="0" y="5602"/>
                      <a:pt x="0" y="5602"/>
                    </a:cubicBezTo>
                    <a:lnTo>
                      <a:pt x="3313" y="7668"/>
                    </a:lnTo>
                    <a:cubicBezTo>
                      <a:pt x="3313" y="7668"/>
                      <a:pt x="1672" y="19432"/>
                      <a:pt x="4256" y="22106"/>
                    </a:cubicBezTo>
                    <a:cubicBezTo>
                      <a:pt x="5051" y="22912"/>
                      <a:pt x="6815" y="23209"/>
                      <a:pt x="8798" y="23209"/>
                    </a:cubicBezTo>
                    <a:cubicBezTo>
                      <a:pt x="12425" y="23209"/>
                      <a:pt x="16785" y="22217"/>
                      <a:pt x="17295" y="21529"/>
                    </a:cubicBezTo>
                    <a:cubicBezTo>
                      <a:pt x="19788" y="19827"/>
                      <a:pt x="17873" y="8428"/>
                      <a:pt x="17873" y="8428"/>
                    </a:cubicBezTo>
                    <a:lnTo>
                      <a:pt x="22432" y="7820"/>
                    </a:lnTo>
                    <a:cubicBezTo>
                      <a:pt x="21241" y="2446"/>
                      <a:pt x="16338" y="1"/>
                      <a:pt x="107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6"/>
              <p:cNvSpPr/>
              <p:nvPr/>
            </p:nvSpPr>
            <p:spPr>
              <a:xfrm>
                <a:off x="-1779675" y="2699125"/>
                <a:ext cx="376350" cy="248525"/>
              </a:xfrm>
              <a:custGeom>
                <a:rect b="b" l="l" r="r" t="t"/>
                <a:pathLst>
                  <a:path extrusionOk="0" h="9941" w="15054">
                    <a:moveTo>
                      <a:pt x="13040" y="1"/>
                    </a:moveTo>
                    <a:lnTo>
                      <a:pt x="8876" y="518"/>
                    </a:lnTo>
                    <a:lnTo>
                      <a:pt x="10700" y="5989"/>
                    </a:lnTo>
                    <a:cubicBezTo>
                      <a:pt x="10700" y="5989"/>
                      <a:pt x="7296" y="3709"/>
                      <a:pt x="4712" y="2919"/>
                    </a:cubicBezTo>
                    <a:cubicBezTo>
                      <a:pt x="3491" y="2520"/>
                      <a:pt x="2506" y="2400"/>
                      <a:pt x="1762" y="2400"/>
                    </a:cubicBezTo>
                    <a:cubicBezTo>
                      <a:pt x="635" y="2400"/>
                      <a:pt x="61" y="2676"/>
                      <a:pt x="61" y="2676"/>
                    </a:cubicBezTo>
                    <a:cubicBezTo>
                      <a:pt x="61" y="2676"/>
                      <a:pt x="1" y="2797"/>
                      <a:pt x="1" y="3770"/>
                    </a:cubicBezTo>
                    <a:cubicBezTo>
                      <a:pt x="1" y="4555"/>
                      <a:pt x="465" y="5468"/>
                      <a:pt x="1905" y="5468"/>
                    </a:cubicBezTo>
                    <a:cubicBezTo>
                      <a:pt x="2193" y="5468"/>
                      <a:pt x="2519" y="5431"/>
                      <a:pt x="2888" y="5350"/>
                    </a:cubicBezTo>
                    <a:cubicBezTo>
                      <a:pt x="3030" y="5319"/>
                      <a:pt x="3165" y="5304"/>
                      <a:pt x="3296" y="5304"/>
                    </a:cubicBezTo>
                    <a:cubicBezTo>
                      <a:pt x="5179" y="5304"/>
                      <a:pt x="6033" y="8410"/>
                      <a:pt x="10183" y="9575"/>
                    </a:cubicBezTo>
                    <a:cubicBezTo>
                      <a:pt x="11082" y="9829"/>
                      <a:pt x="11819" y="9941"/>
                      <a:pt x="12421" y="9941"/>
                    </a:cubicBezTo>
                    <a:cubicBezTo>
                      <a:pt x="14847" y="9941"/>
                      <a:pt x="15053" y="8114"/>
                      <a:pt x="14712" y="6384"/>
                    </a:cubicBezTo>
                    <a:cubicBezTo>
                      <a:pt x="14256" y="4165"/>
                      <a:pt x="13040" y="1"/>
                      <a:pt x="13040" y="1"/>
                    </a:cubicBezTo>
                    <a:close/>
                  </a:path>
                </a:pathLst>
              </a:custGeom>
              <a:solidFill>
                <a:srgbClr val="E06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6"/>
              <p:cNvSpPr/>
              <p:nvPr/>
            </p:nvSpPr>
            <p:spPr>
              <a:xfrm>
                <a:off x="-1743950" y="2293350"/>
                <a:ext cx="79050" cy="142875"/>
              </a:xfrm>
              <a:custGeom>
                <a:rect b="b" l="l" r="r" t="t"/>
                <a:pathLst>
                  <a:path extrusionOk="0" h="5715" w="3162">
                    <a:moveTo>
                      <a:pt x="1824" y="1"/>
                    </a:moveTo>
                    <a:cubicBezTo>
                      <a:pt x="973" y="1"/>
                      <a:pt x="365" y="639"/>
                      <a:pt x="122" y="1460"/>
                    </a:cubicBezTo>
                    <a:cubicBezTo>
                      <a:pt x="61" y="1794"/>
                      <a:pt x="0" y="2159"/>
                      <a:pt x="61" y="2554"/>
                    </a:cubicBezTo>
                    <a:cubicBezTo>
                      <a:pt x="91" y="3071"/>
                      <a:pt x="304" y="3618"/>
                      <a:pt x="547" y="4104"/>
                    </a:cubicBezTo>
                    <a:cubicBezTo>
                      <a:pt x="730" y="4560"/>
                      <a:pt x="912" y="5016"/>
                      <a:pt x="1307" y="5289"/>
                    </a:cubicBezTo>
                    <a:cubicBezTo>
                      <a:pt x="1611" y="5502"/>
                      <a:pt x="2037" y="5624"/>
                      <a:pt x="2401" y="5715"/>
                    </a:cubicBezTo>
                    <a:cubicBezTo>
                      <a:pt x="2189" y="5441"/>
                      <a:pt x="2097" y="5046"/>
                      <a:pt x="2128" y="4712"/>
                    </a:cubicBezTo>
                    <a:cubicBezTo>
                      <a:pt x="2189" y="4378"/>
                      <a:pt x="2341" y="4043"/>
                      <a:pt x="2493" y="3739"/>
                    </a:cubicBezTo>
                    <a:cubicBezTo>
                      <a:pt x="2645" y="3375"/>
                      <a:pt x="2857" y="3071"/>
                      <a:pt x="2979" y="2736"/>
                    </a:cubicBezTo>
                    <a:cubicBezTo>
                      <a:pt x="3161" y="2250"/>
                      <a:pt x="3161" y="1672"/>
                      <a:pt x="3009" y="1156"/>
                    </a:cubicBezTo>
                    <a:cubicBezTo>
                      <a:pt x="2827" y="578"/>
                      <a:pt x="2523" y="1"/>
                      <a:pt x="18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6"/>
              <p:cNvSpPr/>
              <p:nvPr/>
            </p:nvSpPr>
            <p:spPr>
              <a:xfrm>
                <a:off x="-1847300" y="2265225"/>
                <a:ext cx="151250" cy="277125"/>
              </a:xfrm>
              <a:custGeom>
                <a:rect b="b" l="l" r="r" t="t"/>
                <a:pathLst>
                  <a:path extrusionOk="0" h="11085" w="6050">
                    <a:moveTo>
                      <a:pt x="3070" y="1"/>
                    </a:moveTo>
                    <a:cubicBezTo>
                      <a:pt x="1459" y="62"/>
                      <a:pt x="152" y="1369"/>
                      <a:pt x="122" y="2980"/>
                    </a:cubicBezTo>
                    <a:cubicBezTo>
                      <a:pt x="92" y="4500"/>
                      <a:pt x="0" y="6171"/>
                      <a:pt x="92" y="6992"/>
                    </a:cubicBezTo>
                    <a:cubicBezTo>
                      <a:pt x="152" y="8664"/>
                      <a:pt x="1854" y="8846"/>
                      <a:pt x="1854" y="8846"/>
                    </a:cubicBezTo>
                    <a:lnTo>
                      <a:pt x="1915" y="9484"/>
                    </a:lnTo>
                    <a:cubicBezTo>
                      <a:pt x="1915" y="9484"/>
                      <a:pt x="1794" y="10639"/>
                      <a:pt x="3070" y="11004"/>
                    </a:cubicBezTo>
                    <a:cubicBezTo>
                      <a:pt x="3255" y="11060"/>
                      <a:pt x="3443" y="11084"/>
                      <a:pt x="3630" y="11084"/>
                    </a:cubicBezTo>
                    <a:cubicBezTo>
                      <a:pt x="4455" y="11084"/>
                      <a:pt x="5252" y="10614"/>
                      <a:pt x="5624" y="10366"/>
                    </a:cubicBezTo>
                    <a:cubicBezTo>
                      <a:pt x="5745" y="10244"/>
                      <a:pt x="5867" y="10123"/>
                      <a:pt x="5928" y="9971"/>
                    </a:cubicBezTo>
                    <a:cubicBezTo>
                      <a:pt x="6019" y="9819"/>
                      <a:pt x="6049" y="9667"/>
                      <a:pt x="6049" y="9484"/>
                    </a:cubicBezTo>
                    <a:lnTo>
                      <a:pt x="5867" y="3253"/>
                    </a:lnTo>
                    <a:cubicBezTo>
                      <a:pt x="5928" y="1521"/>
                      <a:pt x="4985" y="31"/>
                      <a:pt x="3222" y="1"/>
                    </a:cubicBezTo>
                    <a:close/>
                  </a:path>
                </a:pathLst>
              </a:custGeom>
              <a:solidFill>
                <a:srgbClr val="DE6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6"/>
              <p:cNvSpPr/>
              <p:nvPr/>
            </p:nvSpPr>
            <p:spPr>
              <a:xfrm>
                <a:off x="-1802475" y="2468125"/>
                <a:ext cx="53975" cy="28950"/>
              </a:xfrm>
              <a:custGeom>
                <a:rect b="b" l="l" r="r" t="t"/>
                <a:pathLst>
                  <a:path extrusionOk="0" h="1158" w="2159">
                    <a:moveTo>
                      <a:pt x="2159" y="1"/>
                    </a:moveTo>
                    <a:lnTo>
                      <a:pt x="2159" y="1"/>
                    </a:lnTo>
                    <a:cubicBezTo>
                      <a:pt x="1065" y="730"/>
                      <a:pt x="1" y="730"/>
                      <a:pt x="1" y="730"/>
                    </a:cubicBezTo>
                    <a:lnTo>
                      <a:pt x="31" y="1156"/>
                    </a:lnTo>
                    <a:cubicBezTo>
                      <a:pt x="72" y="1157"/>
                      <a:pt x="112" y="1158"/>
                      <a:pt x="151" y="1158"/>
                    </a:cubicBezTo>
                    <a:cubicBezTo>
                      <a:pt x="1725" y="1158"/>
                      <a:pt x="2159" y="1"/>
                      <a:pt x="2159" y="1"/>
                    </a:cubicBezTo>
                    <a:close/>
                  </a:path>
                </a:pathLst>
              </a:custGeom>
              <a:solidFill>
                <a:srgbClr val="B24B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-1706725" y="2376175"/>
                <a:ext cx="28900" cy="43625"/>
              </a:xfrm>
              <a:custGeom>
                <a:rect b="b" l="l" r="r" t="t"/>
                <a:pathLst>
                  <a:path extrusionOk="0" h="1745" w="1156">
                    <a:moveTo>
                      <a:pt x="456" y="1"/>
                    </a:moveTo>
                    <a:cubicBezTo>
                      <a:pt x="244" y="1"/>
                      <a:pt x="1" y="183"/>
                      <a:pt x="1" y="457"/>
                    </a:cubicBezTo>
                    <a:lnTo>
                      <a:pt x="1" y="1703"/>
                    </a:lnTo>
                    <a:cubicBezTo>
                      <a:pt x="1" y="1713"/>
                      <a:pt x="121" y="1745"/>
                      <a:pt x="284" y="1745"/>
                    </a:cubicBezTo>
                    <a:cubicBezTo>
                      <a:pt x="626" y="1745"/>
                      <a:pt x="1156" y="1604"/>
                      <a:pt x="1156" y="821"/>
                    </a:cubicBezTo>
                    <a:cubicBezTo>
                      <a:pt x="1156" y="183"/>
                      <a:pt x="760" y="1"/>
                      <a:pt x="456" y="1"/>
                    </a:cubicBezTo>
                    <a:close/>
                  </a:path>
                </a:pathLst>
              </a:custGeom>
              <a:solidFill>
                <a:srgbClr val="DE600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6"/>
              <p:cNvSpPr/>
              <p:nvPr/>
            </p:nvSpPr>
            <p:spPr>
              <a:xfrm>
                <a:off x="-1871625" y="2239975"/>
                <a:ext cx="191525" cy="96150"/>
              </a:xfrm>
              <a:custGeom>
                <a:rect b="b" l="l" r="r" t="t"/>
                <a:pathLst>
                  <a:path extrusionOk="0" h="3846" w="7661">
                    <a:moveTo>
                      <a:pt x="4347" y="0"/>
                    </a:moveTo>
                    <a:cubicBezTo>
                      <a:pt x="4266" y="0"/>
                      <a:pt x="4185" y="3"/>
                      <a:pt x="4104" y="8"/>
                    </a:cubicBezTo>
                    <a:cubicBezTo>
                      <a:pt x="2888" y="130"/>
                      <a:pt x="1855" y="950"/>
                      <a:pt x="1004" y="1832"/>
                    </a:cubicBezTo>
                    <a:cubicBezTo>
                      <a:pt x="700" y="2136"/>
                      <a:pt x="396" y="2592"/>
                      <a:pt x="1" y="2622"/>
                    </a:cubicBezTo>
                    <a:cubicBezTo>
                      <a:pt x="487" y="3382"/>
                      <a:pt x="1399" y="3807"/>
                      <a:pt x="2311" y="3838"/>
                    </a:cubicBezTo>
                    <a:cubicBezTo>
                      <a:pt x="2386" y="3843"/>
                      <a:pt x="2461" y="3845"/>
                      <a:pt x="2536" y="3845"/>
                    </a:cubicBezTo>
                    <a:cubicBezTo>
                      <a:pt x="3346" y="3845"/>
                      <a:pt x="4169" y="3551"/>
                      <a:pt x="4864" y="3078"/>
                    </a:cubicBezTo>
                    <a:cubicBezTo>
                      <a:pt x="5654" y="2592"/>
                      <a:pt x="6749" y="2896"/>
                      <a:pt x="7630" y="2561"/>
                    </a:cubicBezTo>
                    <a:cubicBezTo>
                      <a:pt x="7660" y="1984"/>
                      <a:pt x="7387" y="1406"/>
                      <a:pt x="6992" y="1041"/>
                    </a:cubicBezTo>
                    <a:cubicBezTo>
                      <a:pt x="6597" y="616"/>
                      <a:pt x="6080" y="342"/>
                      <a:pt x="5533" y="190"/>
                    </a:cubicBezTo>
                    <a:cubicBezTo>
                      <a:pt x="5153" y="64"/>
                      <a:pt x="4752" y="0"/>
                      <a:pt x="43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6"/>
              <p:cNvSpPr/>
              <p:nvPr/>
            </p:nvSpPr>
            <p:spPr>
              <a:xfrm>
                <a:off x="-1757625" y="2295625"/>
                <a:ext cx="69175" cy="100075"/>
              </a:xfrm>
              <a:custGeom>
                <a:rect b="b" l="l" r="r" t="t"/>
                <a:pathLst>
                  <a:path extrusionOk="0" h="4003" w="2767">
                    <a:moveTo>
                      <a:pt x="1307" y="1"/>
                    </a:moveTo>
                    <a:cubicBezTo>
                      <a:pt x="1125" y="1"/>
                      <a:pt x="973" y="31"/>
                      <a:pt x="821" y="92"/>
                    </a:cubicBezTo>
                    <a:cubicBezTo>
                      <a:pt x="790" y="153"/>
                      <a:pt x="699" y="183"/>
                      <a:pt x="669" y="214"/>
                    </a:cubicBezTo>
                    <a:cubicBezTo>
                      <a:pt x="486" y="335"/>
                      <a:pt x="182" y="244"/>
                      <a:pt x="0" y="335"/>
                    </a:cubicBezTo>
                    <a:cubicBezTo>
                      <a:pt x="456" y="396"/>
                      <a:pt x="517" y="518"/>
                      <a:pt x="699" y="913"/>
                    </a:cubicBezTo>
                    <a:cubicBezTo>
                      <a:pt x="851" y="1369"/>
                      <a:pt x="1125" y="1764"/>
                      <a:pt x="1337" y="2220"/>
                    </a:cubicBezTo>
                    <a:cubicBezTo>
                      <a:pt x="1581" y="2767"/>
                      <a:pt x="1763" y="3375"/>
                      <a:pt x="1672" y="3952"/>
                    </a:cubicBezTo>
                    <a:cubicBezTo>
                      <a:pt x="1725" y="3988"/>
                      <a:pt x="1799" y="4003"/>
                      <a:pt x="1876" y="4003"/>
                    </a:cubicBezTo>
                    <a:cubicBezTo>
                      <a:pt x="1931" y="4003"/>
                      <a:pt x="1986" y="3995"/>
                      <a:pt x="2037" y="3983"/>
                    </a:cubicBezTo>
                    <a:cubicBezTo>
                      <a:pt x="1976" y="3800"/>
                      <a:pt x="2067" y="3587"/>
                      <a:pt x="2189" y="3436"/>
                    </a:cubicBezTo>
                    <a:cubicBezTo>
                      <a:pt x="2310" y="3284"/>
                      <a:pt x="2462" y="3192"/>
                      <a:pt x="2553" y="2980"/>
                    </a:cubicBezTo>
                    <a:cubicBezTo>
                      <a:pt x="2766" y="2645"/>
                      <a:pt x="2705" y="2220"/>
                      <a:pt x="2675" y="1825"/>
                    </a:cubicBezTo>
                    <a:cubicBezTo>
                      <a:pt x="2675" y="1521"/>
                      <a:pt x="2675" y="1217"/>
                      <a:pt x="2614" y="913"/>
                    </a:cubicBezTo>
                    <a:cubicBezTo>
                      <a:pt x="2523" y="578"/>
                      <a:pt x="2432" y="305"/>
                      <a:pt x="2158" y="153"/>
                    </a:cubicBezTo>
                    <a:cubicBezTo>
                      <a:pt x="1915" y="1"/>
                      <a:pt x="1611" y="1"/>
                      <a:pt x="1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6"/>
              <p:cNvSpPr/>
              <p:nvPr/>
            </p:nvSpPr>
            <p:spPr>
              <a:xfrm>
                <a:off x="-2029675" y="2624675"/>
                <a:ext cx="365525" cy="355650"/>
              </a:xfrm>
              <a:custGeom>
                <a:rect b="b" l="l" r="r" t="t"/>
                <a:pathLst>
                  <a:path extrusionOk="0" h="14226" w="14621">
                    <a:moveTo>
                      <a:pt x="0" y="0"/>
                    </a:moveTo>
                    <a:lnTo>
                      <a:pt x="3283" y="13344"/>
                    </a:lnTo>
                    <a:lnTo>
                      <a:pt x="14621" y="14225"/>
                    </a:ln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6"/>
              <p:cNvSpPr/>
              <p:nvPr/>
            </p:nvSpPr>
            <p:spPr>
              <a:xfrm>
                <a:off x="-1786525" y="2741700"/>
                <a:ext cx="101100" cy="90650"/>
              </a:xfrm>
              <a:custGeom>
                <a:rect b="b" l="l" r="r" t="t"/>
                <a:pathLst>
                  <a:path extrusionOk="0" h="3626" w="4044">
                    <a:moveTo>
                      <a:pt x="2858" y="0"/>
                    </a:moveTo>
                    <a:cubicBezTo>
                      <a:pt x="1916" y="122"/>
                      <a:pt x="123" y="1185"/>
                      <a:pt x="31" y="1641"/>
                    </a:cubicBezTo>
                    <a:cubicBezTo>
                      <a:pt x="1" y="2097"/>
                      <a:pt x="396" y="3283"/>
                      <a:pt x="396" y="3283"/>
                    </a:cubicBezTo>
                    <a:cubicBezTo>
                      <a:pt x="814" y="3545"/>
                      <a:pt x="1401" y="3625"/>
                      <a:pt x="1959" y="3625"/>
                    </a:cubicBezTo>
                    <a:cubicBezTo>
                      <a:pt x="2823" y="3625"/>
                      <a:pt x="3618" y="3435"/>
                      <a:pt x="3618" y="3435"/>
                    </a:cubicBezTo>
                    <a:cubicBezTo>
                      <a:pt x="4044" y="486"/>
                      <a:pt x="2858" y="0"/>
                      <a:pt x="2858" y="0"/>
                    </a:cubicBezTo>
                    <a:close/>
                  </a:path>
                </a:pathLst>
              </a:custGeom>
              <a:solidFill>
                <a:srgbClr val="E966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6"/>
              <p:cNvSpPr/>
              <p:nvPr/>
            </p:nvSpPr>
            <p:spPr>
              <a:xfrm>
                <a:off x="-1998525" y="2767775"/>
                <a:ext cx="78300" cy="84800"/>
              </a:xfrm>
              <a:custGeom>
                <a:rect b="b" l="l" r="r" t="t"/>
                <a:pathLst>
                  <a:path extrusionOk="0" h="3392" w="3132">
                    <a:moveTo>
                      <a:pt x="1006" y="0"/>
                    </a:moveTo>
                    <a:cubicBezTo>
                      <a:pt x="549" y="0"/>
                      <a:pt x="115" y="392"/>
                      <a:pt x="61" y="902"/>
                    </a:cubicBezTo>
                    <a:cubicBezTo>
                      <a:pt x="1" y="1328"/>
                      <a:pt x="61" y="1905"/>
                      <a:pt x="305" y="2726"/>
                    </a:cubicBezTo>
                    <a:cubicBezTo>
                      <a:pt x="434" y="3114"/>
                      <a:pt x="804" y="3391"/>
                      <a:pt x="1211" y="3391"/>
                    </a:cubicBezTo>
                    <a:cubicBezTo>
                      <a:pt x="1283" y="3391"/>
                      <a:pt x="1356" y="3383"/>
                      <a:pt x="1429" y="3364"/>
                    </a:cubicBezTo>
                    <a:cubicBezTo>
                      <a:pt x="1946" y="3243"/>
                      <a:pt x="2615" y="2969"/>
                      <a:pt x="3101" y="2483"/>
                    </a:cubicBezTo>
                    <a:cubicBezTo>
                      <a:pt x="3101" y="2483"/>
                      <a:pt x="3131" y="1237"/>
                      <a:pt x="2979" y="842"/>
                    </a:cubicBezTo>
                    <a:cubicBezTo>
                      <a:pt x="2858" y="538"/>
                      <a:pt x="2037" y="173"/>
                      <a:pt x="1186" y="21"/>
                    </a:cubicBezTo>
                    <a:cubicBezTo>
                      <a:pt x="1126" y="7"/>
                      <a:pt x="1066" y="0"/>
                      <a:pt x="1006" y="0"/>
                    </a:cubicBezTo>
                    <a:close/>
                  </a:path>
                </a:pathLst>
              </a:custGeom>
              <a:solidFill>
                <a:srgbClr val="E9661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6"/>
              <p:cNvSpPr/>
              <p:nvPr/>
            </p:nvSpPr>
            <p:spPr>
              <a:xfrm>
                <a:off x="-1892625" y="3574900"/>
                <a:ext cx="30150" cy="142550"/>
              </a:xfrm>
              <a:custGeom>
                <a:rect b="b" l="l" r="r" t="t"/>
                <a:pathLst>
                  <a:path extrusionOk="0" h="5702" w="1206">
                    <a:moveTo>
                      <a:pt x="1175" y="1"/>
                    </a:moveTo>
                    <a:cubicBezTo>
                      <a:pt x="1160" y="1"/>
                      <a:pt x="1145" y="16"/>
                      <a:pt x="1145" y="46"/>
                    </a:cubicBezTo>
                    <a:cubicBezTo>
                      <a:pt x="932" y="533"/>
                      <a:pt x="871" y="1049"/>
                      <a:pt x="780" y="1566"/>
                    </a:cubicBezTo>
                    <a:lnTo>
                      <a:pt x="567" y="2812"/>
                    </a:lnTo>
                    <a:cubicBezTo>
                      <a:pt x="415" y="3755"/>
                      <a:pt x="233" y="4666"/>
                      <a:pt x="20" y="5609"/>
                    </a:cubicBezTo>
                    <a:cubicBezTo>
                      <a:pt x="0" y="5668"/>
                      <a:pt x="44" y="5701"/>
                      <a:pt x="78" y="5701"/>
                    </a:cubicBezTo>
                    <a:cubicBezTo>
                      <a:pt x="96" y="5701"/>
                      <a:pt x="111" y="5691"/>
                      <a:pt x="111" y="5670"/>
                    </a:cubicBezTo>
                    <a:cubicBezTo>
                      <a:pt x="324" y="4697"/>
                      <a:pt x="537" y="3785"/>
                      <a:pt x="689" y="2812"/>
                    </a:cubicBezTo>
                    <a:lnTo>
                      <a:pt x="901" y="1566"/>
                    </a:lnTo>
                    <a:cubicBezTo>
                      <a:pt x="993" y="1049"/>
                      <a:pt x="1145" y="563"/>
                      <a:pt x="1205" y="46"/>
                    </a:cubicBezTo>
                    <a:cubicBezTo>
                      <a:pt x="1205" y="16"/>
                      <a:pt x="1190" y="1"/>
                      <a:pt x="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6"/>
              <p:cNvSpPr/>
              <p:nvPr/>
            </p:nvSpPr>
            <p:spPr>
              <a:xfrm>
                <a:off x="-1855275" y="3212700"/>
                <a:ext cx="76375" cy="331275"/>
              </a:xfrm>
              <a:custGeom>
                <a:rect b="b" l="l" r="r" t="t"/>
                <a:pathLst>
                  <a:path extrusionOk="0" h="13251" w="3055">
                    <a:moveTo>
                      <a:pt x="3030" y="1"/>
                    </a:moveTo>
                    <a:cubicBezTo>
                      <a:pt x="3020" y="1"/>
                      <a:pt x="3007" y="10"/>
                      <a:pt x="2994" y="36"/>
                    </a:cubicBezTo>
                    <a:cubicBezTo>
                      <a:pt x="2569" y="1707"/>
                      <a:pt x="2173" y="3379"/>
                      <a:pt x="1778" y="5112"/>
                    </a:cubicBezTo>
                    <a:cubicBezTo>
                      <a:pt x="1353" y="6844"/>
                      <a:pt x="897" y="8638"/>
                      <a:pt x="502" y="10370"/>
                    </a:cubicBezTo>
                    <a:cubicBezTo>
                      <a:pt x="319" y="11343"/>
                      <a:pt x="137" y="12285"/>
                      <a:pt x="15" y="13227"/>
                    </a:cubicBezTo>
                    <a:cubicBezTo>
                      <a:pt x="623" y="9732"/>
                      <a:pt x="1626" y="6267"/>
                      <a:pt x="2447" y="2832"/>
                    </a:cubicBezTo>
                    <a:cubicBezTo>
                      <a:pt x="2690" y="1920"/>
                      <a:pt x="2903" y="948"/>
                      <a:pt x="3055" y="36"/>
                    </a:cubicBezTo>
                    <a:cubicBezTo>
                      <a:pt x="3055" y="18"/>
                      <a:pt x="3045" y="1"/>
                      <a:pt x="3030" y="1"/>
                    </a:cubicBezTo>
                    <a:close/>
                    <a:moveTo>
                      <a:pt x="15" y="13227"/>
                    </a:moveTo>
                    <a:cubicBezTo>
                      <a:pt x="0" y="13243"/>
                      <a:pt x="0" y="13250"/>
                      <a:pt x="4" y="13250"/>
                    </a:cubicBezTo>
                    <a:cubicBezTo>
                      <a:pt x="8" y="13250"/>
                      <a:pt x="15" y="13243"/>
                      <a:pt x="15" y="13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6"/>
              <p:cNvSpPr/>
              <p:nvPr/>
            </p:nvSpPr>
            <p:spPr>
              <a:xfrm>
                <a:off x="-1819350" y="3188425"/>
                <a:ext cx="32100" cy="16050"/>
              </a:xfrm>
              <a:custGeom>
                <a:rect b="b" l="l" r="r" t="t"/>
                <a:pathLst>
                  <a:path extrusionOk="0" h="642" w="1284">
                    <a:moveTo>
                      <a:pt x="66" y="1"/>
                    </a:moveTo>
                    <a:cubicBezTo>
                      <a:pt x="32" y="1"/>
                      <a:pt x="1" y="72"/>
                      <a:pt x="68" y="95"/>
                    </a:cubicBezTo>
                    <a:cubicBezTo>
                      <a:pt x="250" y="216"/>
                      <a:pt x="402" y="338"/>
                      <a:pt x="584" y="399"/>
                    </a:cubicBezTo>
                    <a:cubicBezTo>
                      <a:pt x="767" y="490"/>
                      <a:pt x="980" y="612"/>
                      <a:pt x="1162" y="642"/>
                    </a:cubicBezTo>
                    <a:cubicBezTo>
                      <a:pt x="1192" y="642"/>
                      <a:pt x="1284" y="551"/>
                      <a:pt x="1192" y="551"/>
                    </a:cubicBezTo>
                    <a:lnTo>
                      <a:pt x="645" y="338"/>
                    </a:lnTo>
                    <a:cubicBezTo>
                      <a:pt x="433" y="247"/>
                      <a:pt x="250" y="156"/>
                      <a:pt x="98" y="34"/>
                    </a:cubicBezTo>
                    <a:cubicBezTo>
                      <a:pt x="90" y="10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6"/>
              <p:cNvSpPr/>
              <p:nvPr/>
            </p:nvSpPr>
            <p:spPr>
              <a:xfrm>
                <a:off x="-1768175" y="3191775"/>
                <a:ext cx="27100" cy="12875"/>
              </a:xfrm>
              <a:custGeom>
                <a:rect b="b" l="l" r="r" t="t"/>
                <a:pathLst>
                  <a:path extrusionOk="0" h="515" w="1084">
                    <a:moveTo>
                      <a:pt x="1039" y="1"/>
                    </a:moveTo>
                    <a:cubicBezTo>
                      <a:pt x="1028" y="1"/>
                      <a:pt x="1015" y="6"/>
                      <a:pt x="1000" y="22"/>
                    </a:cubicBezTo>
                    <a:cubicBezTo>
                      <a:pt x="665" y="143"/>
                      <a:pt x="361" y="326"/>
                      <a:pt x="27" y="447"/>
                    </a:cubicBezTo>
                    <a:cubicBezTo>
                      <a:pt x="1" y="447"/>
                      <a:pt x="19" y="514"/>
                      <a:pt x="44" y="514"/>
                    </a:cubicBezTo>
                    <a:cubicBezTo>
                      <a:pt x="49" y="514"/>
                      <a:pt x="53" y="512"/>
                      <a:pt x="57" y="508"/>
                    </a:cubicBezTo>
                    <a:cubicBezTo>
                      <a:pt x="392" y="356"/>
                      <a:pt x="696" y="204"/>
                      <a:pt x="1060" y="52"/>
                    </a:cubicBezTo>
                    <a:cubicBezTo>
                      <a:pt x="1083" y="52"/>
                      <a:pt x="1072" y="1"/>
                      <a:pt x="1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6"/>
              <p:cNvSpPr/>
              <p:nvPr/>
            </p:nvSpPr>
            <p:spPr>
              <a:xfrm>
                <a:off x="-1672525" y="3148225"/>
                <a:ext cx="91975" cy="19350"/>
              </a:xfrm>
              <a:custGeom>
                <a:rect b="b" l="l" r="r" t="t"/>
                <a:pathLst>
                  <a:path extrusionOk="0" h="774" w="3679">
                    <a:moveTo>
                      <a:pt x="31" y="1"/>
                    </a:moveTo>
                    <a:cubicBezTo>
                      <a:pt x="31" y="31"/>
                      <a:pt x="0" y="153"/>
                      <a:pt x="31" y="153"/>
                    </a:cubicBezTo>
                    <a:cubicBezTo>
                      <a:pt x="608" y="426"/>
                      <a:pt x="1216" y="639"/>
                      <a:pt x="1824" y="730"/>
                    </a:cubicBezTo>
                    <a:cubicBezTo>
                      <a:pt x="2039" y="752"/>
                      <a:pt x="2254" y="773"/>
                      <a:pt x="2480" y="773"/>
                    </a:cubicBezTo>
                    <a:cubicBezTo>
                      <a:pt x="2573" y="773"/>
                      <a:pt x="2668" y="769"/>
                      <a:pt x="2766" y="761"/>
                    </a:cubicBezTo>
                    <a:cubicBezTo>
                      <a:pt x="3070" y="761"/>
                      <a:pt x="3374" y="761"/>
                      <a:pt x="3648" y="609"/>
                    </a:cubicBezTo>
                    <a:cubicBezTo>
                      <a:pt x="3678" y="578"/>
                      <a:pt x="3678" y="487"/>
                      <a:pt x="3617" y="487"/>
                    </a:cubicBezTo>
                    <a:cubicBezTo>
                      <a:pt x="3344" y="487"/>
                      <a:pt x="3040" y="548"/>
                      <a:pt x="2736" y="548"/>
                    </a:cubicBezTo>
                    <a:cubicBezTo>
                      <a:pt x="2432" y="548"/>
                      <a:pt x="2128" y="548"/>
                      <a:pt x="1824" y="487"/>
                    </a:cubicBezTo>
                    <a:cubicBezTo>
                      <a:pt x="1216" y="426"/>
                      <a:pt x="608" y="274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6"/>
              <p:cNvSpPr/>
              <p:nvPr/>
            </p:nvSpPr>
            <p:spPr>
              <a:xfrm>
                <a:off x="-1917348" y="3128425"/>
                <a:ext cx="36700" cy="33500"/>
              </a:xfrm>
              <a:custGeom>
                <a:rect b="b" l="l" r="r" t="t"/>
                <a:pathLst>
                  <a:path extrusionOk="0" h="1340" w="1468">
                    <a:moveTo>
                      <a:pt x="1361" y="0"/>
                    </a:moveTo>
                    <a:cubicBezTo>
                      <a:pt x="1342" y="0"/>
                      <a:pt x="1323" y="10"/>
                      <a:pt x="1308" y="33"/>
                    </a:cubicBezTo>
                    <a:cubicBezTo>
                      <a:pt x="1065" y="215"/>
                      <a:pt x="882" y="428"/>
                      <a:pt x="639" y="641"/>
                    </a:cubicBezTo>
                    <a:cubicBezTo>
                      <a:pt x="457" y="823"/>
                      <a:pt x="244" y="1036"/>
                      <a:pt x="31" y="1249"/>
                    </a:cubicBezTo>
                    <a:cubicBezTo>
                      <a:pt x="1" y="1279"/>
                      <a:pt x="92" y="1340"/>
                      <a:pt x="122" y="1340"/>
                    </a:cubicBezTo>
                    <a:cubicBezTo>
                      <a:pt x="335" y="1188"/>
                      <a:pt x="578" y="945"/>
                      <a:pt x="761" y="762"/>
                    </a:cubicBezTo>
                    <a:cubicBezTo>
                      <a:pt x="1004" y="580"/>
                      <a:pt x="1186" y="367"/>
                      <a:pt x="1399" y="154"/>
                    </a:cubicBezTo>
                    <a:cubicBezTo>
                      <a:pt x="1467" y="86"/>
                      <a:pt x="14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36"/>
              <p:cNvSpPr/>
              <p:nvPr/>
            </p:nvSpPr>
            <p:spPr>
              <a:xfrm>
                <a:off x="-1791075" y="3689575"/>
                <a:ext cx="100325" cy="261775"/>
              </a:xfrm>
              <a:custGeom>
                <a:rect b="b" l="l" r="r" t="t"/>
                <a:pathLst>
                  <a:path extrusionOk="0" h="10471" w="4013">
                    <a:moveTo>
                      <a:pt x="3904" y="1"/>
                    </a:moveTo>
                    <a:cubicBezTo>
                      <a:pt x="3880" y="1"/>
                      <a:pt x="3861" y="13"/>
                      <a:pt x="3861" y="49"/>
                    </a:cubicBezTo>
                    <a:cubicBezTo>
                      <a:pt x="3344" y="1782"/>
                      <a:pt x="2675" y="3514"/>
                      <a:pt x="2037" y="5216"/>
                    </a:cubicBezTo>
                    <a:cubicBezTo>
                      <a:pt x="1703" y="6098"/>
                      <a:pt x="1368" y="6949"/>
                      <a:pt x="1034" y="7800"/>
                    </a:cubicBezTo>
                    <a:cubicBezTo>
                      <a:pt x="669" y="8681"/>
                      <a:pt x="274" y="9533"/>
                      <a:pt x="1" y="10414"/>
                    </a:cubicBezTo>
                    <a:cubicBezTo>
                      <a:pt x="1" y="10435"/>
                      <a:pt x="30" y="10470"/>
                      <a:pt x="47" y="10470"/>
                    </a:cubicBezTo>
                    <a:cubicBezTo>
                      <a:pt x="56" y="10470"/>
                      <a:pt x="61" y="10463"/>
                      <a:pt x="61" y="10444"/>
                    </a:cubicBezTo>
                    <a:cubicBezTo>
                      <a:pt x="457" y="9624"/>
                      <a:pt x="791" y="8742"/>
                      <a:pt x="1125" y="7922"/>
                    </a:cubicBezTo>
                    <a:cubicBezTo>
                      <a:pt x="1490" y="7040"/>
                      <a:pt x="1855" y="6159"/>
                      <a:pt x="2189" y="5247"/>
                    </a:cubicBezTo>
                    <a:cubicBezTo>
                      <a:pt x="2858" y="3545"/>
                      <a:pt x="3496" y="1782"/>
                      <a:pt x="4013" y="49"/>
                    </a:cubicBezTo>
                    <a:cubicBezTo>
                      <a:pt x="3994" y="31"/>
                      <a:pt x="3942" y="1"/>
                      <a:pt x="3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1" name="Google Shape;561;p36"/>
            <p:cNvGrpSpPr/>
            <p:nvPr/>
          </p:nvGrpSpPr>
          <p:grpSpPr>
            <a:xfrm>
              <a:off x="882277" y="1149034"/>
              <a:ext cx="1118700" cy="745800"/>
              <a:chOff x="558302" y="1149034"/>
              <a:chExt cx="1118700" cy="745800"/>
            </a:xfrm>
          </p:grpSpPr>
          <p:sp>
            <p:nvSpPr>
              <p:cNvPr id="562" name="Google Shape;562;p36"/>
              <p:cNvSpPr/>
              <p:nvPr/>
            </p:nvSpPr>
            <p:spPr>
              <a:xfrm flipH="1">
                <a:off x="558302" y="1149034"/>
                <a:ext cx="1118700" cy="745800"/>
              </a:xfrm>
              <a:prstGeom prst="wedgeRoundRectCallout">
                <a:avLst>
                  <a:gd fmla="val -33558" name="adj1"/>
                  <a:gd fmla="val 62967" name="adj2"/>
                  <a:gd fmla="val 0" name="adj3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3" name="Google Shape;563;p36"/>
              <p:cNvGrpSpPr/>
              <p:nvPr/>
            </p:nvGrpSpPr>
            <p:grpSpPr>
              <a:xfrm>
                <a:off x="621158" y="1284375"/>
                <a:ext cx="993064" cy="474966"/>
                <a:chOff x="-1389850" y="712075"/>
                <a:chExt cx="942275" cy="450675"/>
              </a:xfrm>
            </p:grpSpPr>
            <p:sp>
              <p:nvSpPr>
                <p:cNvPr id="564" name="Google Shape;564;p36"/>
                <p:cNvSpPr/>
                <p:nvPr/>
              </p:nvSpPr>
              <p:spPr>
                <a:xfrm>
                  <a:off x="-1389850" y="712075"/>
                  <a:ext cx="942275" cy="450675"/>
                </a:xfrm>
                <a:custGeom>
                  <a:rect b="b" l="l" r="r" t="t"/>
                  <a:pathLst>
                    <a:path extrusionOk="0" h="18027" w="37691">
                      <a:moveTo>
                        <a:pt x="36589" y="1"/>
                      </a:moveTo>
                      <a:cubicBezTo>
                        <a:pt x="36571" y="1"/>
                        <a:pt x="36554" y="1"/>
                        <a:pt x="36536" y="2"/>
                      </a:cubicBezTo>
                      <a:lnTo>
                        <a:pt x="1185" y="2"/>
                      </a:lnTo>
                      <a:cubicBezTo>
                        <a:pt x="547" y="2"/>
                        <a:pt x="0" y="519"/>
                        <a:pt x="0" y="1157"/>
                      </a:cubicBezTo>
                      <a:lnTo>
                        <a:pt x="0" y="16871"/>
                      </a:lnTo>
                      <a:cubicBezTo>
                        <a:pt x="0" y="17479"/>
                        <a:pt x="547" y="18026"/>
                        <a:pt x="1185" y="18026"/>
                      </a:cubicBezTo>
                      <a:lnTo>
                        <a:pt x="36566" y="18026"/>
                      </a:lnTo>
                      <a:cubicBezTo>
                        <a:pt x="37174" y="18026"/>
                        <a:pt x="37691" y="17540"/>
                        <a:pt x="37691" y="16871"/>
                      </a:cubicBezTo>
                      <a:lnTo>
                        <a:pt x="37691" y="1157"/>
                      </a:lnTo>
                      <a:cubicBezTo>
                        <a:pt x="37691" y="507"/>
                        <a:pt x="37203" y="1"/>
                        <a:pt x="365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36"/>
                <p:cNvSpPr/>
                <p:nvPr/>
              </p:nvSpPr>
              <p:spPr>
                <a:xfrm>
                  <a:off x="-1389850" y="712075"/>
                  <a:ext cx="942275" cy="85925"/>
                </a:xfrm>
                <a:custGeom>
                  <a:rect b="b" l="l" r="r" t="t"/>
                  <a:pathLst>
                    <a:path extrusionOk="0" h="3437" w="37691">
                      <a:moveTo>
                        <a:pt x="36589" y="1"/>
                      </a:moveTo>
                      <a:cubicBezTo>
                        <a:pt x="36571" y="1"/>
                        <a:pt x="36554" y="1"/>
                        <a:pt x="36536" y="2"/>
                      </a:cubicBezTo>
                      <a:lnTo>
                        <a:pt x="1185" y="2"/>
                      </a:lnTo>
                      <a:cubicBezTo>
                        <a:pt x="547" y="2"/>
                        <a:pt x="0" y="519"/>
                        <a:pt x="0" y="1157"/>
                      </a:cubicBezTo>
                      <a:lnTo>
                        <a:pt x="0" y="3437"/>
                      </a:lnTo>
                      <a:lnTo>
                        <a:pt x="37691" y="3437"/>
                      </a:lnTo>
                      <a:lnTo>
                        <a:pt x="37691" y="1157"/>
                      </a:lnTo>
                      <a:cubicBezTo>
                        <a:pt x="37691" y="507"/>
                        <a:pt x="37203" y="1"/>
                        <a:pt x="365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36"/>
                <p:cNvSpPr/>
                <p:nvPr/>
              </p:nvSpPr>
              <p:spPr>
                <a:xfrm>
                  <a:off x="-1354150" y="838100"/>
                  <a:ext cx="870100" cy="278300"/>
                </a:xfrm>
                <a:custGeom>
                  <a:rect b="b" l="l" r="r" t="t"/>
                  <a:pathLst>
                    <a:path extrusionOk="0" h="11132" w="34804">
                      <a:moveTo>
                        <a:pt x="33125" y="1"/>
                      </a:moveTo>
                      <a:cubicBezTo>
                        <a:pt x="31476" y="1"/>
                        <a:pt x="28876" y="651"/>
                        <a:pt x="26566" y="4049"/>
                      </a:cubicBezTo>
                      <a:cubicBezTo>
                        <a:pt x="25551" y="5547"/>
                        <a:pt x="24715" y="6097"/>
                        <a:pt x="23939" y="6097"/>
                      </a:cubicBezTo>
                      <a:cubicBezTo>
                        <a:pt x="21880" y="6097"/>
                        <a:pt x="20236" y="2230"/>
                        <a:pt x="16749" y="1921"/>
                      </a:cubicBezTo>
                      <a:cubicBezTo>
                        <a:pt x="16624" y="1910"/>
                        <a:pt x="16502" y="1905"/>
                        <a:pt x="16384" y="1905"/>
                      </a:cubicBezTo>
                      <a:cubicBezTo>
                        <a:pt x="12530" y="1905"/>
                        <a:pt x="11919" y="7538"/>
                        <a:pt x="9188" y="7538"/>
                      </a:cubicBezTo>
                      <a:cubicBezTo>
                        <a:pt x="8751" y="7538"/>
                        <a:pt x="8259" y="7393"/>
                        <a:pt x="7691" y="7058"/>
                      </a:cubicBezTo>
                      <a:cubicBezTo>
                        <a:pt x="5910" y="6014"/>
                        <a:pt x="4541" y="5596"/>
                        <a:pt x="3450" y="5596"/>
                      </a:cubicBezTo>
                      <a:cubicBezTo>
                        <a:pt x="1840" y="5596"/>
                        <a:pt x="834" y="6507"/>
                        <a:pt x="1" y="7666"/>
                      </a:cubicBezTo>
                      <a:lnTo>
                        <a:pt x="1" y="11131"/>
                      </a:lnTo>
                      <a:lnTo>
                        <a:pt x="34804" y="11131"/>
                      </a:lnTo>
                      <a:lnTo>
                        <a:pt x="34804" y="250"/>
                      </a:lnTo>
                      <a:cubicBezTo>
                        <a:pt x="34804" y="250"/>
                        <a:pt x="34146" y="1"/>
                        <a:pt x="331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36"/>
                <p:cNvSpPr/>
                <p:nvPr/>
              </p:nvSpPr>
              <p:spPr>
                <a:xfrm>
                  <a:off x="-1354150" y="843575"/>
                  <a:ext cx="171000" cy="11425"/>
                </a:xfrm>
                <a:custGeom>
                  <a:rect b="b" l="l" r="r" t="t"/>
                  <a:pathLst>
                    <a:path extrusionOk="0" h="457" w="6840">
                      <a:moveTo>
                        <a:pt x="1" y="0"/>
                      </a:moveTo>
                      <a:lnTo>
                        <a:pt x="1" y="456"/>
                      </a:lnTo>
                      <a:lnTo>
                        <a:pt x="6840" y="456"/>
                      </a:lnTo>
                      <a:lnTo>
                        <a:pt x="684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36"/>
                <p:cNvSpPr/>
                <p:nvPr/>
              </p:nvSpPr>
              <p:spPr>
                <a:xfrm>
                  <a:off x="-1354150" y="863325"/>
                  <a:ext cx="289550" cy="11425"/>
                </a:xfrm>
                <a:custGeom>
                  <a:rect b="b" l="l" r="r" t="t"/>
                  <a:pathLst>
                    <a:path extrusionOk="0" h="457" w="11582">
                      <a:moveTo>
                        <a:pt x="1" y="1"/>
                      </a:moveTo>
                      <a:lnTo>
                        <a:pt x="1" y="456"/>
                      </a:lnTo>
                      <a:lnTo>
                        <a:pt x="11581" y="456"/>
                      </a:lnTo>
                      <a:lnTo>
                        <a:pt x="115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36"/>
                <p:cNvSpPr/>
                <p:nvPr/>
              </p:nvSpPr>
              <p:spPr>
                <a:xfrm>
                  <a:off x="-1354150" y="884600"/>
                  <a:ext cx="217350" cy="11425"/>
                </a:xfrm>
                <a:custGeom>
                  <a:rect b="b" l="l" r="r" t="t"/>
                  <a:pathLst>
                    <a:path extrusionOk="0" h="457" w="8694">
                      <a:moveTo>
                        <a:pt x="1" y="1"/>
                      </a:moveTo>
                      <a:lnTo>
                        <a:pt x="1" y="457"/>
                      </a:lnTo>
                      <a:lnTo>
                        <a:pt x="8694" y="457"/>
                      </a:lnTo>
                      <a:lnTo>
                        <a:pt x="869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36"/>
                <p:cNvSpPr/>
                <p:nvPr/>
              </p:nvSpPr>
              <p:spPr>
                <a:xfrm>
                  <a:off x="-1354150" y="905125"/>
                  <a:ext cx="262200" cy="11425"/>
                </a:xfrm>
                <a:custGeom>
                  <a:rect b="b" l="l" r="r" t="t"/>
                  <a:pathLst>
                    <a:path extrusionOk="0" h="457" w="10488">
                      <a:moveTo>
                        <a:pt x="1" y="0"/>
                      </a:moveTo>
                      <a:lnTo>
                        <a:pt x="1" y="456"/>
                      </a:lnTo>
                      <a:lnTo>
                        <a:pt x="10487" y="456"/>
                      </a:lnTo>
                      <a:lnTo>
                        <a:pt x="104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36"/>
                <p:cNvSpPr/>
                <p:nvPr/>
              </p:nvSpPr>
              <p:spPr>
                <a:xfrm>
                  <a:off x="-1354150" y="925625"/>
                  <a:ext cx="171000" cy="11425"/>
                </a:xfrm>
                <a:custGeom>
                  <a:rect b="b" l="l" r="r" t="t"/>
                  <a:pathLst>
                    <a:path extrusionOk="0" h="457" w="6840">
                      <a:moveTo>
                        <a:pt x="1" y="1"/>
                      </a:moveTo>
                      <a:lnTo>
                        <a:pt x="1" y="457"/>
                      </a:lnTo>
                      <a:lnTo>
                        <a:pt x="6840" y="457"/>
                      </a:lnTo>
                      <a:lnTo>
                        <a:pt x="68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72" name="Google Shape;572;p36"/>
          <p:cNvGrpSpPr/>
          <p:nvPr/>
        </p:nvGrpSpPr>
        <p:grpSpPr>
          <a:xfrm>
            <a:off x="2785812" y="794339"/>
            <a:ext cx="105552" cy="106770"/>
            <a:chOff x="701625" y="2256975"/>
            <a:chExt cx="64625" cy="65375"/>
          </a:xfrm>
        </p:grpSpPr>
        <p:sp>
          <p:nvSpPr>
            <p:cNvPr id="573" name="Google Shape;573;p36"/>
            <p:cNvSpPr/>
            <p:nvPr/>
          </p:nvSpPr>
          <p:spPr>
            <a:xfrm>
              <a:off x="701625" y="2288900"/>
              <a:ext cx="64625" cy="25"/>
            </a:xfrm>
            <a:custGeom>
              <a:rect b="b" l="l" r="r" t="t"/>
              <a:pathLst>
                <a:path extrusionOk="0" fill="none" h="1" w="2585">
                  <a:moveTo>
                    <a:pt x="1" y="0"/>
                  </a:moveTo>
                  <a:lnTo>
                    <a:pt x="2584" y="0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734300" y="2256975"/>
              <a:ext cx="25" cy="65375"/>
            </a:xfrm>
            <a:custGeom>
              <a:rect b="b" l="l" r="r" t="t"/>
              <a:pathLst>
                <a:path extrusionOk="0" fill="none" h="2615" w="1">
                  <a:moveTo>
                    <a:pt x="1" y="2615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rnd" cmpd="sng" w="197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36"/>
          <p:cNvGrpSpPr/>
          <p:nvPr/>
        </p:nvGrpSpPr>
        <p:grpSpPr>
          <a:xfrm>
            <a:off x="3124024" y="532130"/>
            <a:ext cx="1527142" cy="1341639"/>
            <a:chOff x="3124024" y="532130"/>
            <a:chExt cx="1527142" cy="1341639"/>
          </a:xfrm>
        </p:grpSpPr>
        <p:grpSp>
          <p:nvGrpSpPr>
            <p:cNvPr id="576" name="Google Shape;576;p36"/>
            <p:cNvGrpSpPr/>
            <p:nvPr/>
          </p:nvGrpSpPr>
          <p:grpSpPr>
            <a:xfrm>
              <a:off x="4095104" y="1223805"/>
              <a:ext cx="556063" cy="536446"/>
              <a:chOff x="-1958825" y="965988"/>
              <a:chExt cx="477225" cy="460350"/>
            </a:xfrm>
          </p:grpSpPr>
          <p:sp>
            <p:nvSpPr>
              <p:cNvPr id="577" name="Google Shape;577;p36"/>
              <p:cNvSpPr/>
              <p:nvPr/>
            </p:nvSpPr>
            <p:spPr>
              <a:xfrm>
                <a:off x="-1951225" y="988113"/>
                <a:ext cx="47875" cy="46125"/>
              </a:xfrm>
              <a:custGeom>
                <a:rect b="b" l="l" r="r" t="t"/>
                <a:pathLst>
                  <a:path extrusionOk="0" h="1845" w="1915">
                    <a:moveTo>
                      <a:pt x="81" y="0"/>
                    </a:moveTo>
                    <a:cubicBezTo>
                      <a:pt x="51" y="0"/>
                      <a:pt x="33" y="7"/>
                      <a:pt x="30" y="21"/>
                    </a:cubicBezTo>
                    <a:cubicBezTo>
                      <a:pt x="0" y="173"/>
                      <a:pt x="821" y="1845"/>
                      <a:pt x="821" y="1845"/>
                    </a:cubicBezTo>
                    <a:cubicBezTo>
                      <a:pt x="1915" y="1845"/>
                      <a:pt x="1763" y="599"/>
                      <a:pt x="1763" y="599"/>
                    </a:cubicBezTo>
                    <a:cubicBezTo>
                      <a:pt x="1763" y="599"/>
                      <a:pt x="367" y="0"/>
                      <a:pt x="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36"/>
              <p:cNvSpPr/>
              <p:nvPr/>
            </p:nvSpPr>
            <p:spPr>
              <a:xfrm>
                <a:off x="-1736175" y="1101838"/>
                <a:ext cx="254575" cy="306500"/>
              </a:xfrm>
              <a:custGeom>
                <a:rect b="b" l="l" r="r" t="t"/>
                <a:pathLst>
                  <a:path extrusionOk="0" h="12260" w="10183">
                    <a:moveTo>
                      <a:pt x="7842" y="1"/>
                    </a:moveTo>
                    <a:cubicBezTo>
                      <a:pt x="6322" y="1"/>
                      <a:pt x="4985" y="1247"/>
                      <a:pt x="4499" y="2615"/>
                    </a:cubicBezTo>
                    <a:cubicBezTo>
                      <a:pt x="4225" y="3284"/>
                      <a:pt x="4225" y="4044"/>
                      <a:pt x="4407" y="4773"/>
                    </a:cubicBezTo>
                    <a:cubicBezTo>
                      <a:pt x="4590" y="5472"/>
                      <a:pt x="4955" y="6110"/>
                      <a:pt x="5167" y="6749"/>
                    </a:cubicBezTo>
                    <a:cubicBezTo>
                      <a:pt x="5623" y="7965"/>
                      <a:pt x="5471" y="9332"/>
                      <a:pt x="4499" y="10275"/>
                    </a:cubicBezTo>
                    <a:cubicBezTo>
                      <a:pt x="4012" y="10731"/>
                      <a:pt x="3344" y="11035"/>
                      <a:pt x="2675" y="11126"/>
                    </a:cubicBezTo>
                    <a:cubicBezTo>
                      <a:pt x="2570" y="11136"/>
                      <a:pt x="2460" y="11142"/>
                      <a:pt x="2348" y="11142"/>
                    </a:cubicBezTo>
                    <a:cubicBezTo>
                      <a:pt x="1815" y="11142"/>
                      <a:pt x="1239" y="11006"/>
                      <a:pt x="912" y="10579"/>
                    </a:cubicBezTo>
                    <a:cubicBezTo>
                      <a:pt x="808" y="10454"/>
                      <a:pt x="676" y="10358"/>
                      <a:pt x="525" y="10358"/>
                    </a:cubicBezTo>
                    <a:cubicBezTo>
                      <a:pt x="455" y="10358"/>
                      <a:pt x="381" y="10378"/>
                      <a:pt x="304" y="10427"/>
                    </a:cubicBezTo>
                    <a:cubicBezTo>
                      <a:pt x="91" y="10609"/>
                      <a:pt x="0" y="10913"/>
                      <a:pt x="122" y="11095"/>
                    </a:cubicBezTo>
                    <a:cubicBezTo>
                      <a:pt x="640" y="11904"/>
                      <a:pt x="1568" y="12260"/>
                      <a:pt x="2492" y="12260"/>
                    </a:cubicBezTo>
                    <a:cubicBezTo>
                      <a:pt x="2923" y="12260"/>
                      <a:pt x="3352" y="12183"/>
                      <a:pt x="3739" y="12038"/>
                    </a:cubicBezTo>
                    <a:cubicBezTo>
                      <a:pt x="5107" y="11551"/>
                      <a:pt x="6170" y="10457"/>
                      <a:pt x="6505" y="8998"/>
                    </a:cubicBezTo>
                    <a:cubicBezTo>
                      <a:pt x="6657" y="8269"/>
                      <a:pt x="6657" y="7509"/>
                      <a:pt x="6414" y="6810"/>
                    </a:cubicBezTo>
                    <a:cubicBezTo>
                      <a:pt x="6201" y="6110"/>
                      <a:pt x="5866" y="5503"/>
                      <a:pt x="5593" y="4864"/>
                    </a:cubicBezTo>
                    <a:cubicBezTo>
                      <a:pt x="5350" y="4256"/>
                      <a:pt x="5289" y="3679"/>
                      <a:pt x="5471" y="3071"/>
                    </a:cubicBezTo>
                    <a:cubicBezTo>
                      <a:pt x="5654" y="2493"/>
                      <a:pt x="6049" y="1977"/>
                      <a:pt x="6505" y="1612"/>
                    </a:cubicBezTo>
                    <a:cubicBezTo>
                      <a:pt x="6860" y="1345"/>
                      <a:pt x="7362" y="1111"/>
                      <a:pt x="7867" y="1111"/>
                    </a:cubicBezTo>
                    <a:cubicBezTo>
                      <a:pt x="8053" y="1111"/>
                      <a:pt x="8240" y="1143"/>
                      <a:pt x="8420" y="1217"/>
                    </a:cubicBezTo>
                    <a:cubicBezTo>
                      <a:pt x="8876" y="1399"/>
                      <a:pt x="9240" y="1916"/>
                      <a:pt x="9180" y="2463"/>
                    </a:cubicBezTo>
                    <a:cubicBezTo>
                      <a:pt x="9139" y="2706"/>
                      <a:pt x="9355" y="2922"/>
                      <a:pt x="9567" y="2922"/>
                    </a:cubicBezTo>
                    <a:cubicBezTo>
                      <a:pt x="9673" y="2922"/>
                      <a:pt x="9777" y="2868"/>
                      <a:pt x="9848" y="2737"/>
                    </a:cubicBezTo>
                    <a:cubicBezTo>
                      <a:pt x="10183" y="2159"/>
                      <a:pt x="10031" y="1399"/>
                      <a:pt x="9696" y="913"/>
                    </a:cubicBezTo>
                    <a:cubicBezTo>
                      <a:pt x="9271" y="305"/>
                      <a:pt x="8541" y="1"/>
                      <a:pt x="78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-1958825" y="965988"/>
                <a:ext cx="344250" cy="460350"/>
              </a:xfrm>
              <a:custGeom>
                <a:rect b="b" l="l" r="r" t="t"/>
                <a:pathLst>
                  <a:path extrusionOk="0" h="18414" w="13770">
                    <a:moveTo>
                      <a:pt x="1487" y="0"/>
                    </a:moveTo>
                    <a:cubicBezTo>
                      <a:pt x="1415" y="0"/>
                      <a:pt x="1368" y="50"/>
                      <a:pt x="1368" y="116"/>
                    </a:cubicBezTo>
                    <a:lnTo>
                      <a:pt x="1611" y="1970"/>
                    </a:lnTo>
                    <a:cubicBezTo>
                      <a:pt x="1611" y="1970"/>
                      <a:pt x="0" y="3611"/>
                      <a:pt x="547" y="4736"/>
                    </a:cubicBezTo>
                    <a:cubicBezTo>
                      <a:pt x="1046" y="5733"/>
                      <a:pt x="1703" y="5801"/>
                      <a:pt x="1873" y="5801"/>
                    </a:cubicBezTo>
                    <a:cubicBezTo>
                      <a:pt x="1900" y="5801"/>
                      <a:pt x="1915" y="5800"/>
                      <a:pt x="1915" y="5800"/>
                    </a:cubicBezTo>
                    <a:lnTo>
                      <a:pt x="1915" y="5800"/>
                    </a:lnTo>
                    <a:cubicBezTo>
                      <a:pt x="1915" y="5800"/>
                      <a:pt x="1459" y="8019"/>
                      <a:pt x="2219" y="9660"/>
                    </a:cubicBezTo>
                    <a:cubicBezTo>
                      <a:pt x="2948" y="11271"/>
                      <a:pt x="4438" y="14280"/>
                      <a:pt x="3830" y="16104"/>
                    </a:cubicBezTo>
                    <a:cubicBezTo>
                      <a:pt x="3192" y="17928"/>
                      <a:pt x="2462" y="17107"/>
                      <a:pt x="2432" y="18414"/>
                    </a:cubicBezTo>
                    <a:lnTo>
                      <a:pt x="10395" y="18414"/>
                    </a:lnTo>
                    <a:cubicBezTo>
                      <a:pt x="10395" y="18414"/>
                      <a:pt x="11277" y="18110"/>
                      <a:pt x="12523" y="15830"/>
                    </a:cubicBezTo>
                    <a:cubicBezTo>
                      <a:pt x="13769" y="13611"/>
                      <a:pt x="13070" y="10724"/>
                      <a:pt x="11642" y="9204"/>
                    </a:cubicBezTo>
                    <a:cubicBezTo>
                      <a:pt x="10213" y="7684"/>
                      <a:pt x="6991" y="7167"/>
                      <a:pt x="6991" y="4705"/>
                    </a:cubicBezTo>
                    <a:cubicBezTo>
                      <a:pt x="6991" y="2471"/>
                      <a:pt x="4938" y="1138"/>
                      <a:pt x="3286" y="1138"/>
                    </a:cubicBezTo>
                    <a:cubicBezTo>
                      <a:pt x="3118" y="1138"/>
                      <a:pt x="2954" y="1151"/>
                      <a:pt x="2796" y="1180"/>
                    </a:cubicBezTo>
                    <a:lnTo>
                      <a:pt x="1581" y="25"/>
                    </a:lnTo>
                    <a:cubicBezTo>
                      <a:pt x="1547" y="8"/>
                      <a:pt x="1515" y="0"/>
                      <a:pt x="14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-1822050" y="1233738"/>
                <a:ext cx="88175" cy="152750"/>
              </a:xfrm>
              <a:custGeom>
                <a:rect b="b" l="l" r="r" t="t"/>
                <a:pathLst>
                  <a:path extrusionOk="0" h="6110" w="3527">
                    <a:moveTo>
                      <a:pt x="3252" y="0"/>
                    </a:moveTo>
                    <a:cubicBezTo>
                      <a:pt x="2691" y="0"/>
                      <a:pt x="2083" y="354"/>
                      <a:pt x="1672" y="682"/>
                    </a:cubicBezTo>
                    <a:cubicBezTo>
                      <a:pt x="1125" y="1108"/>
                      <a:pt x="699" y="1625"/>
                      <a:pt x="487" y="2233"/>
                    </a:cubicBezTo>
                    <a:cubicBezTo>
                      <a:pt x="0" y="3570"/>
                      <a:pt x="395" y="5181"/>
                      <a:pt x="1459" y="6093"/>
                    </a:cubicBezTo>
                    <a:cubicBezTo>
                      <a:pt x="1471" y="6105"/>
                      <a:pt x="1484" y="6109"/>
                      <a:pt x="1496" y="6109"/>
                    </a:cubicBezTo>
                    <a:cubicBezTo>
                      <a:pt x="1549" y="6109"/>
                      <a:pt x="1600" y="6020"/>
                      <a:pt x="1550" y="5971"/>
                    </a:cubicBezTo>
                    <a:cubicBezTo>
                      <a:pt x="608" y="5059"/>
                      <a:pt x="213" y="3661"/>
                      <a:pt x="639" y="2385"/>
                    </a:cubicBezTo>
                    <a:cubicBezTo>
                      <a:pt x="821" y="1838"/>
                      <a:pt x="1216" y="1290"/>
                      <a:pt x="1702" y="926"/>
                    </a:cubicBezTo>
                    <a:cubicBezTo>
                      <a:pt x="1915" y="713"/>
                      <a:pt x="2189" y="561"/>
                      <a:pt x="2493" y="409"/>
                    </a:cubicBezTo>
                    <a:cubicBezTo>
                      <a:pt x="2797" y="257"/>
                      <a:pt x="3131" y="227"/>
                      <a:pt x="3435" y="105"/>
                    </a:cubicBezTo>
                    <a:cubicBezTo>
                      <a:pt x="3496" y="105"/>
                      <a:pt x="3526" y="14"/>
                      <a:pt x="3435" y="14"/>
                    </a:cubicBezTo>
                    <a:cubicBezTo>
                      <a:pt x="3375" y="5"/>
                      <a:pt x="3314" y="0"/>
                      <a:pt x="3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-1825475" y="1376063"/>
                <a:ext cx="106575" cy="48775"/>
              </a:xfrm>
              <a:custGeom>
                <a:rect b="b" l="l" r="r" t="t"/>
                <a:pathLst>
                  <a:path extrusionOk="0" h="1951" w="4263">
                    <a:moveTo>
                      <a:pt x="4150" y="1"/>
                    </a:moveTo>
                    <a:cubicBezTo>
                      <a:pt x="4140" y="1"/>
                      <a:pt x="4130" y="2"/>
                      <a:pt x="4119" y="5"/>
                    </a:cubicBezTo>
                    <a:cubicBezTo>
                      <a:pt x="3663" y="157"/>
                      <a:pt x="3177" y="278"/>
                      <a:pt x="2660" y="278"/>
                    </a:cubicBezTo>
                    <a:cubicBezTo>
                      <a:pt x="2318" y="278"/>
                      <a:pt x="1976" y="227"/>
                      <a:pt x="1634" y="227"/>
                    </a:cubicBezTo>
                    <a:cubicBezTo>
                      <a:pt x="1520" y="227"/>
                      <a:pt x="1406" y="233"/>
                      <a:pt x="1292" y="248"/>
                    </a:cubicBezTo>
                    <a:cubicBezTo>
                      <a:pt x="928" y="278"/>
                      <a:pt x="593" y="461"/>
                      <a:pt x="350" y="765"/>
                    </a:cubicBezTo>
                    <a:cubicBezTo>
                      <a:pt x="137" y="1069"/>
                      <a:pt x="46" y="1494"/>
                      <a:pt x="16" y="1859"/>
                    </a:cubicBezTo>
                    <a:cubicBezTo>
                      <a:pt x="1" y="1920"/>
                      <a:pt x="39" y="1950"/>
                      <a:pt x="80" y="1950"/>
                    </a:cubicBezTo>
                    <a:cubicBezTo>
                      <a:pt x="122" y="1950"/>
                      <a:pt x="168" y="1920"/>
                      <a:pt x="168" y="1859"/>
                    </a:cubicBezTo>
                    <a:cubicBezTo>
                      <a:pt x="198" y="1494"/>
                      <a:pt x="289" y="1038"/>
                      <a:pt x="593" y="765"/>
                    </a:cubicBezTo>
                    <a:cubicBezTo>
                      <a:pt x="897" y="461"/>
                      <a:pt x="1353" y="430"/>
                      <a:pt x="1748" y="430"/>
                    </a:cubicBezTo>
                    <a:cubicBezTo>
                      <a:pt x="2174" y="430"/>
                      <a:pt x="2599" y="491"/>
                      <a:pt x="3055" y="491"/>
                    </a:cubicBezTo>
                    <a:cubicBezTo>
                      <a:pt x="3481" y="461"/>
                      <a:pt x="3846" y="400"/>
                      <a:pt x="4180" y="157"/>
                    </a:cubicBezTo>
                    <a:cubicBezTo>
                      <a:pt x="4263" y="129"/>
                      <a:pt x="4245" y="1"/>
                      <a:pt x="4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-1905275" y="1088163"/>
                <a:ext cx="56650" cy="25100"/>
              </a:xfrm>
              <a:custGeom>
                <a:rect b="b" l="l" r="r" t="t"/>
                <a:pathLst>
                  <a:path extrusionOk="0" h="1004" w="2266">
                    <a:moveTo>
                      <a:pt x="2174" y="1"/>
                    </a:moveTo>
                    <a:cubicBezTo>
                      <a:pt x="1870" y="244"/>
                      <a:pt x="1566" y="426"/>
                      <a:pt x="1202" y="609"/>
                    </a:cubicBezTo>
                    <a:cubicBezTo>
                      <a:pt x="837" y="761"/>
                      <a:pt x="442" y="882"/>
                      <a:pt x="47" y="973"/>
                    </a:cubicBezTo>
                    <a:cubicBezTo>
                      <a:pt x="39" y="958"/>
                      <a:pt x="31" y="953"/>
                      <a:pt x="25" y="953"/>
                    </a:cubicBezTo>
                    <a:cubicBezTo>
                      <a:pt x="7" y="953"/>
                      <a:pt x="1" y="1004"/>
                      <a:pt x="47" y="1004"/>
                    </a:cubicBezTo>
                    <a:cubicBezTo>
                      <a:pt x="472" y="973"/>
                      <a:pt x="837" y="882"/>
                      <a:pt x="1232" y="730"/>
                    </a:cubicBezTo>
                    <a:cubicBezTo>
                      <a:pt x="1597" y="578"/>
                      <a:pt x="1962" y="366"/>
                      <a:pt x="2205" y="92"/>
                    </a:cubicBezTo>
                    <a:cubicBezTo>
                      <a:pt x="2265" y="62"/>
                      <a:pt x="2205" y="1"/>
                      <a:pt x="21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3" name="Google Shape;583;p36"/>
            <p:cNvGrpSpPr/>
            <p:nvPr/>
          </p:nvGrpSpPr>
          <p:grpSpPr>
            <a:xfrm>
              <a:off x="3124024" y="532130"/>
              <a:ext cx="943259" cy="1341639"/>
              <a:chOff x="-2755975" y="470663"/>
              <a:chExt cx="809525" cy="1151325"/>
            </a:xfrm>
          </p:grpSpPr>
          <p:sp>
            <p:nvSpPr>
              <p:cNvPr id="584" name="Google Shape;584;p36"/>
              <p:cNvSpPr/>
              <p:nvPr/>
            </p:nvSpPr>
            <p:spPr>
              <a:xfrm>
                <a:off x="-2559150" y="1407313"/>
                <a:ext cx="129975" cy="107950"/>
              </a:xfrm>
              <a:custGeom>
                <a:rect b="b" l="l" r="r" t="t"/>
                <a:pathLst>
                  <a:path extrusionOk="0" h="4318" w="5199">
                    <a:moveTo>
                      <a:pt x="3222" y="1"/>
                    </a:moveTo>
                    <a:lnTo>
                      <a:pt x="0" y="2281"/>
                    </a:lnTo>
                    <a:lnTo>
                      <a:pt x="1368" y="4317"/>
                    </a:lnTo>
                    <a:lnTo>
                      <a:pt x="5198" y="2524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36"/>
              <p:cNvSpPr/>
              <p:nvPr/>
            </p:nvSpPr>
            <p:spPr>
              <a:xfrm>
                <a:off x="-2733175" y="1136538"/>
                <a:ext cx="555525" cy="349100"/>
              </a:xfrm>
              <a:custGeom>
                <a:rect b="b" l="l" r="r" t="t"/>
                <a:pathLst>
                  <a:path extrusionOk="0" h="13964" w="22221">
                    <a:moveTo>
                      <a:pt x="4731" y="1"/>
                    </a:moveTo>
                    <a:cubicBezTo>
                      <a:pt x="3892" y="1"/>
                      <a:pt x="3061" y="237"/>
                      <a:pt x="2341" y="710"/>
                    </a:cubicBezTo>
                    <a:lnTo>
                      <a:pt x="2311" y="741"/>
                    </a:lnTo>
                    <a:cubicBezTo>
                      <a:pt x="761" y="1774"/>
                      <a:pt x="1" y="3628"/>
                      <a:pt x="426" y="5452"/>
                    </a:cubicBezTo>
                    <a:cubicBezTo>
                      <a:pt x="670" y="6577"/>
                      <a:pt x="1399" y="7580"/>
                      <a:pt x="2402" y="8218"/>
                    </a:cubicBezTo>
                    <a:cubicBezTo>
                      <a:pt x="5419" y="10058"/>
                      <a:pt x="11818" y="13963"/>
                      <a:pt x="12123" y="13963"/>
                    </a:cubicBezTo>
                    <a:cubicBezTo>
                      <a:pt x="12125" y="13963"/>
                      <a:pt x="12127" y="13963"/>
                      <a:pt x="12129" y="13963"/>
                    </a:cubicBezTo>
                    <a:cubicBezTo>
                      <a:pt x="12372" y="13841"/>
                      <a:pt x="20488" y="13659"/>
                      <a:pt x="20488" y="13659"/>
                    </a:cubicBezTo>
                    <a:lnTo>
                      <a:pt x="15381" y="9677"/>
                    </a:lnTo>
                    <a:lnTo>
                      <a:pt x="22220" y="4601"/>
                    </a:lnTo>
                    <a:lnTo>
                      <a:pt x="22220" y="4601"/>
                    </a:lnTo>
                    <a:cubicBezTo>
                      <a:pt x="22218" y="4602"/>
                      <a:pt x="22213" y="4603"/>
                      <a:pt x="22206" y="4603"/>
                    </a:cubicBezTo>
                    <a:cubicBezTo>
                      <a:pt x="21719" y="4603"/>
                      <a:pt x="10484" y="1452"/>
                      <a:pt x="5928" y="163"/>
                    </a:cubicBezTo>
                    <a:cubicBezTo>
                      <a:pt x="5535" y="55"/>
                      <a:pt x="5132" y="1"/>
                      <a:pt x="4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36"/>
              <p:cNvSpPr/>
              <p:nvPr/>
            </p:nvSpPr>
            <p:spPr>
              <a:xfrm>
                <a:off x="-2264300" y="1270538"/>
                <a:ext cx="268250" cy="256550"/>
              </a:xfrm>
              <a:custGeom>
                <a:rect b="b" l="l" r="r" t="t"/>
                <a:pathLst>
                  <a:path extrusionOk="0" h="10262" w="10730">
                    <a:moveTo>
                      <a:pt x="10699" y="1"/>
                    </a:moveTo>
                    <a:lnTo>
                      <a:pt x="1216" y="3283"/>
                    </a:lnTo>
                    <a:lnTo>
                      <a:pt x="0" y="7235"/>
                    </a:lnTo>
                    <a:lnTo>
                      <a:pt x="152" y="8451"/>
                    </a:lnTo>
                    <a:cubicBezTo>
                      <a:pt x="1364" y="9646"/>
                      <a:pt x="2957" y="10261"/>
                      <a:pt x="4554" y="10261"/>
                    </a:cubicBezTo>
                    <a:cubicBezTo>
                      <a:pt x="5881" y="10261"/>
                      <a:pt x="7211" y="9836"/>
                      <a:pt x="8328" y="8967"/>
                    </a:cubicBezTo>
                    <a:cubicBezTo>
                      <a:pt x="9848" y="7843"/>
                      <a:pt x="10730" y="6049"/>
                      <a:pt x="10699" y="4135"/>
                    </a:cubicBezTo>
                    <a:lnTo>
                      <a:pt x="1069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36"/>
              <p:cNvSpPr/>
              <p:nvPr/>
            </p:nvSpPr>
            <p:spPr>
              <a:xfrm>
                <a:off x="-2665750" y="854113"/>
                <a:ext cx="214525" cy="287925"/>
              </a:xfrm>
              <a:custGeom>
                <a:rect b="b" l="l" r="r" t="t"/>
                <a:pathLst>
                  <a:path extrusionOk="0" h="11517" w="8581">
                    <a:moveTo>
                      <a:pt x="8125" y="1"/>
                    </a:moveTo>
                    <a:lnTo>
                      <a:pt x="3839" y="244"/>
                    </a:lnTo>
                    <a:cubicBezTo>
                      <a:pt x="3839" y="244"/>
                      <a:pt x="1346" y="5715"/>
                      <a:pt x="708" y="7387"/>
                    </a:cubicBezTo>
                    <a:cubicBezTo>
                      <a:pt x="129" y="8876"/>
                      <a:pt x="0" y="11516"/>
                      <a:pt x="3205" y="11516"/>
                    </a:cubicBezTo>
                    <a:cubicBezTo>
                      <a:pt x="3532" y="11516"/>
                      <a:pt x="3895" y="11489"/>
                      <a:pt x="4295" y="11430"/>
                    </a:cubicBezTo>
                    <a:cubicBezTo>
                      <a:pt x="8581" y="10791"/>
                      <a:pt x="8125" y="1"/>
                      <a:pt x="8125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-2459575" y="470663"/>
                <a:ext cx="305475" cy="225425"/>
              </a:xfrm>
              <a:custGeom>
                <a:rect b="b" l="l" r="r" t="t"/>
                <a:pathLst>
                  <a:path extrusionOk="0" h="9017" w="12219">
                    <a:moveTo>
                      <a:pt x="5890" y="1"/>
                    </a:moveTo>
                    <a:cubicBezTo>
                      <a:pt x="4444" y="1"/>
                      <a:pt x="3343" y="749"/>
                      <a:pt x="3343" y="749"/>
                    </a:cubicBezTo>
                    <a:cubicBezTo>
                      <a:pt x="3275" y="739"/>
                      <a:pt x="3208" y="734"/>
                      <a:pt x="3142" y="734"/>
                    </a:cubicBezTo>
                    <a:cubicBezTo>
                      <a:pt x="463" y="734"/>
                      <a:pt x="0" y="9017"/>
                      <a:pt x="30" y="9017"/>
                    </a:cubicBezTo>
                    <a:lnTo>
                      <a:pt x="12218" y="9017"/>
                    </a:lnTo>
                    <a:cubicBezTo>
                      <a:pt x="11550" y="7375"/>
                      <a:pt x="10638" y="3181"/>
                      <a:pt x="8996" y="1418"/>
                    </a:cubicBezTo>
                    <a:cubicBezTo>
                      <a:pt x="7955" y="328"/>
                      <a:pt x="6847" y="1"/>
                      <a:pt x="58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-2404900" y="538763"/>
                <a:ext cx="212050" cy="264225"/>
              </a:xfrm>
              <a:custGeom>
                <a:rect b="b" l="l" r="r" t="t"/>
                <a:pathLst>
                  <a:path extrusionOk="0" h="10569" w="8482">
                    <a:moveTo>
                      <a:pt x="1460" y="1"/>
                    </a:moveTo>
                    <a:cubicBezTo>
                      <a:pt x="1004" y="791"/>
                      <a:pt x="578" y="1612"/>
                      <a:pt x="305" y="2493"/>
                    </a:cubicBezTo>
                    <a:cubicBezTo>
                      <a:pt x="92" y="3405"/>
                      <a:pt x="1" y="4408"/>
                      <a:pt x="396" y="5229"/>
                    </a:cubicBezTo>
                    <a:cubicBezTo>
                      <a:pt x="730" y="6110"/>
                      <a:pt x="1551" y="6779"/>
                      <a:pt x="2463" y="6840"/>
                    </a:cubicBezTo>
                    <a:cubicBezTo>
                      <a:pt x="2220" y="7782"/>
                      <a:pt x="1429" y="8572"/>
                      <a:pt x="426" y="8755"/>
                    </a:cubicBezTo>
                    <a:cubicBezTo>
                      <a:pt x="1429" y="9819"/>
                      <a:pt x="2828" y="10487"/>
                      <a:pt x="4287" y="10548"/>
                    </a:cubicBezTo>
                    <a:cubicBezTo>
                      <a:pt x="4454" y="10562"/>
                      <a:pt x="4621" y="10568"/>
                      <a:pt x="4788" y="10568"/>
                    </a:cubicBezTo>
                    <a:cubicBezTo>
                      <a:pt x="6113" y="10568"/>
                      <a:pt x="7429" y="10145"/>
                      <a:pt x="8481" y="9363"/>
                    </a:cubicBezTo>
                    <a:cubicBezTo>
                      <a:pt x="7873" y="9180"/>
                      <a:pt x="7387" y="8664"/>
                      <a:pt x="7022" y="8086"/>
                    </a:cubicBezTo>
                    <a:cubicBezTo>
                      <a:pt x="6688" y="7509"/>
                      <a:pt x="6171" y="6141"/>
                      <a:pt x="6110" y="6080"/>
                    </a:cubicBezTo>
                    <a:cubicBezTo>
                      <a:pt x="5563" y="4773"/>
                      <a:pt x="5776" y="3284"/>
                      <a:pt x="4955" y="2159"/>
                    </a:cubicBezTo>
                    <a:cubicBezTo>
                      <a:pt x="4135" y="1065"/>
                      <a:pt x="2828" y="335"/>
                      <a:pt x="1460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-2581950" y="755138"/>
                <a:ext cx="563875" cy="462250"/>
              </a:xfrm>
              <a:custGeom>
                <a:rect b="b" l="l" r="r" t="t"/>
                <a:pathLst>
                  <a:path extrusionOk="0" h="18490" w="22555">
                    <a:moveTo>
                      <a:pt x="8589" y="1"/>
                    </a:moveTo>
                    <a:cubicBezTo>
                      <a:pt x="1650" y="1"/>
                      <a:pt x="1" y="4051"/>
                      <a:pt x="1" y="4051"/>
                    </a:cubicBezTo>
                    <a:lnTo>
                      <a:pt x="2675" y="8276"/>
                    </a:lnTo>
                    <a:lnTo>
                      <a:pt x="3952" y="18124"/>
                    </a:lnTo>
                    <a:lnTo>
                      <a:pt x="18299" y="18489"/>
                    </a:lnTo>
                    <a:lnTo>
                      <a:pt x="18907" y="8276"/>
                    </a:lnTo>
                    <a:lnTo>
                      <a:pt x="22554" y="4446"/>
                    </a:lnTo>
                    <a:cubicBezTo>
                      <a:pt x="21278" y="373"/>
                      <a:pt x="15837" y="191"/>
                      <a:pt x="9119" y="9"/>
                    </a:cubicBezTo>
                    <a:cubicBezTo>
                      <a:pt x="8939" y="3"/>
                      <a:pt x="8762" y="1"/>
                      <a:pt x="85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-2371450" y="875413"/>
                <a:ext cx="425000" cy="364525"/>
              </a:xfrm>
              <a:custGeom>
                <a:rect b="b" l="l" r="r" t="t"/>
                <a:pathLst>
                  <a:path extrusionOk="0" h="14581" w="17000">
                    <a:moveTo>
                      <a:pt x="13891" y="0"/>
                    </a:moveTo>
                    <a:lnTo>
                      <a:pt x="10578" y="3465"/>
                    </a:lnTo>
                    <a:lnTo>
                      <a:pt x="12037" y="11003"/>
                    </a:lnTo>
                    <a:cubicBezTo>
                      <a:pt x="12037" y="11003"/>
                      <a:pt x="10005" y="11158"/>
                      <a:pt x="7781" y="11158"/>
                    </a:cubicBezTo>
                    <a:cubicBezTo>
                      <a:pt x="6891" y="11158"/>
                      <a:pt x="5971" y="11134"/>
                      <a:pt x="5137" y="11064"/>
                    </a:cubicBezTo>
                    <a:cubicBezTo>
                      <a:pt x="2219" y="10882"/>
                      <a:pt x="91" y="10851"/>
                      <a:pt x="91" y="10851"/>
                    </a:cubicBezTo>
                    <a:cubicBezTo>
                      <a:pt x="91" y="10851"/>
                      <a:pt x="0" y="11003"/>
                      <a:pt x="0" y="12006"/>
                    </a:cubicBezTo>
                    <a:cubicBezTo>
                      <a:pt x="0" y="12873"/>
                      <a:pt x="492" y="13890"/>
                      <a:pt x="2086" y="13890"/>
                    </a:cubicBezTo>
                    <a:cubicBezTo>
                      <a:pt x="2392" y="13890"/>
                      <a:pt x="2739" y="13853"/>
                      <a:pt x="3131" y="13769"/>
                    </a:cubicBezTo>
                    <a:cubicBezTo>
                      <a:pt x="3719" y="13635"/>
                      <a:pt x="4216" y="13580"/>
                      <a:pt x="4706" y="13580"/>
                    </a:cubicBezTo>
                    <a:cubicBezTo>
                      <a:pt x="6217" y="13580"/>
                      <a:pt x="7664" y="14109"/>
                      <a:pt x="11520" y="14499"/>
                    </a:cubicBezTo>
                    <a:cubicBezTo>
                      <a:pt x="12065" y="14554"/>
                      <a:pt x="12557" y="14581"/>
                      <a:pt x="13000" y="14581"/>
                    </a:cubicBezTo>
                    <a:cubicBezTo>
                      <a:pt x="16683" y="14581"/>
                      <a:pt x="17000" y="12755"/>
                      <a:pt x="16566" y="10639"/>
                    </a:cubicBezTo>
                    <a:cubicBezTo>
                      <a:pt x="16080" y="8268"/>
                      <a:pt x="13891" y="0"/>
                      <a:pt x="13891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-2276475" y="597113"/>
                <a:ext cx="35750" cy="43675"/>
              </a:xfrm>
              <a:custGeom>
                <a:rect b="b" l="l" r="r" t="t"/>
                <a:pathLst>
                  <a:path extrusionOk="0" h="1747" w="1430">
                    <a:moveTo>
                      <a:pt x="658" y="0"/>
                    </a:moveTo>
                    <a:cubicBezTo>
                      <a:pt x="631" y="0"/>
                      <a:pt x="605" y="2"/>
                      <a:pt x="578" y="7"/>
                    </a:cubicBezTo>
                    <a:cubicBezTo>
                      <a:pt x="213" y="68"/>
                      <a:pt x="1" y="524"/>
                      <a:pt x="92" y="980"/>
                    </a:cubicBezTo>
                    <a:cubicBezTo>
                      <a:pt x="148" y="1428"/>
                      <a:pt x="462" y="1747"/>
                      <a:pt x="772" y="1747"/>
                    </a:cubicBezTo>
                    <a:cubicBezTo>
                      <a:pt x="799" y="1747"/>
                      <a:pt x="825" y="1745"/>
                      <a:pt x="852" y="1740"/>
                    </a:cubicBezTo>
                    <a:cubicBezTo>
                      <a:pt x="1217" y="1679"/>
                      <a:pt x="1429" y="1254"/>
                      <a:pt x="1368" y="767"/>
                    </a:cubicBezTo>
                    <a:cubicBezTo>
                      <a:pt x="1284" y="319"/>
                      <a:pt x="968" y="0"/>
                      <a:pt x="658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-2683025" y="946063"/>
                <a:ext cx="541850" cy="285750"/>
              </a:xfrm>
              <a:custGeom>
                <a:rect b="b" l="l" r="r" t="t"/>
                <a:pathLst>
                  <a:path extrusionOk="0" h="11430" w="21674">
                    <a:moveTo>
                      <a:pt x="1" y="1"/>
                    </a:moveTo>
                    <a:lnTo>
                      <a:pt x="2007" y="11430"/>
                    </a:lnTo>
                    <a:lnTo>
                      <a:pt x="20275" y="11430"/>
                    </a:lnTo>
                    <a:lnTo>
                      <a:pt x="21460" y="10244"/>
                    </a:lnTo>
                    <a:cubicBezTo>
                      <a:pt x="21673" y="10031"/>
                      <a:pt x="21521" y="9727"/>
                      <a:pt x="21248" y="9727"/>
                    </a:cubicBezTo>
                    <a:lnTo>
                      <a:pt x="14956" y="9727"/>
                    </a:lnTo>
                    <a:lnTo>
                      <a:pt x="129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-2551769" y="1042099"/>
                <a:ext cx="83625" cy="83600"/>
              </a:xfrm>
              <a:custGeom>
                <a:rect b="b" l="l" r="r" t="t"/>
                <a:pathLst>
                  <a:path extrusionOk="0" h="3344" w="3345">
                    <a:moveTo>
                      <a:pt x="1672" y="0"/>
                    </a:moveTo>
                    <a:cubicBezTo>
                      <a:pt x="730" y="0"/>
                      <a:pt x="1" y="760"/>
                      <a:pt x="1" y="1672"/>
                    </a:cubicBezTo>
                    <a:cubicBezTo>
                      <a:pt x="1" y="2614"/>
                      <a:pt x="730" y="3344"/>
                      <a:pt x="1672" y="3344"/>
                    </a:cubicBezTo>
                    <a:cubicBezTo>
                      <a:pt x="2584" y="3344"/>
                      <a:pt x="3344" y="2614"/>
                      <a:pt x="3344" y="1672"/>
                    </a:cubicBezTo>
                    <a:cubicBezTo>
                      <a:pt x="3344" y="760"/>
                      <a:pt x="2584" y="0"/>
                      <a:pt x="16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-2537875" y="1149888"/>
                <a:ext cx="549825" cy="382075"/>
              </a:xfrm>
              <a:custGeom>
                <a:rect b="b" l="l" r="r" t="t"/>
                <a:pathLst>
                  <a:path extrusionOk="0" h="15283" w="21993">
                    <a:moveTo>
                      <a:pt x="16549" y="1"/>
                    </a:moveTo>
                    <a:cubicBezTo>
                      <a:pt x="16384" y="1"/>
                      <a:pt x="16217" y="8"/>
                      <a:pt x="16049" y="24"/>
                    </a:cubicBezTo>
                    <a:cubicBezTo>
                      <a:pt x="14986" y="115"/>
                      <a:pt x="13983" y="541"/>
                      <a:pt x="13192" y="1179"/>
                    </a:cubicBezTo>
                    <a:lnTo>
                      <a:pt x="1" y="11331"/>
                    </a:lnTo>
                    <a:lnTo>
                      <a:pt x="2219" y="15283"/>
                    </a:lnTo>
                    <a:lnTo>
                      <a:pt x="12919" y="10967"/>
                    </a:lnTo>
                    <a:lnTo>
                      <a:pt x="21551" y="8170"/>
                    </a:lnTo>
                    <a:lnTo>
                      <a:pt x="21733" y="5678"/>
                    </a:lnTo>
                    <a:cubicBezTo>
                      <a:pt x="21993" y="2566"/>
                      <a:pt x="19548" y="1"/>
                      <a:pt x="16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6"/>
              <p:cNvSpPr/>
              <p:nvPr/>
            </p:nvSpPr>
            <p:spPr>
              <a:xfrm>
                <a:off x="-2443650" y="1437713"/>
                <a:ext cx="222675" cy="115800"/>
              </a:xfrm>
              <a:custGeom>
                <a:rect b="b" l="l" r="r" t="t"/>
                <a:pathLst>
                  <a:path extrusionOk="0" h="4632" w="8907">
                    <a:moveTo>
                      <a:pt x="7782" y="1"/>
                    </a:moveTo>
                    <a:cubicBezTo>
                      <a:pt x="6900" y="62"/>
                      <a:pt x="6110" y="518"/>
                      <a:pt x="5259" y="518"/>
                    </a:cubicBezTo>
                    <a:cubicBezTo>
                      <a:pt x="4568" y="518"/>
                      <a:pt x="3877" y="266"/>
                      <a:pt x="3187" y="266"/>
                    </a:cubicBezTo>
                    <a:cubicBezTo>
                      <a:pt x="3118" y="266"/>
                      <a:pt x="3048" y="269"/>
                      <a:pt x="2979" y="274"/>
                    </a:cubicBezTo>
                    <a:cubicBezTo>
                      <a:pt x="2159" y="396"/>
                      <a:pt x="791" y="1186"/>
                      <a:pt x="426" y="1916"/>
                    </a:cubicBezTo>
                    <a:cubicBezTo>
                      <a:pt x="153" y="2432"/>
                      <a:pt x="1" y="3040"/>
                      <a:pt x="183" y="3618"/>
                    </a:cubicBezTo>
                    <a:cubicBezTo>
                      <a:pt x="453" y="4400"/>
                      <a:pt x="1798" y="4632"/>
                      <a:pt x="2735" y="4632"/>
                    </a:cubicBezTo>
                    <a:cubicBezTo>
                      <a:pt x="2855" y="4632"/>
                      <a:pt x="2968" y="4628"/>
                      <a:pt x="3071" y="4621"/>
                    </a:cubicBezTo>
                    <a:cubicBezTo>
                      <a:pt x="3982" y="4530"/>
                      <a:pt x="4773" y="4043"/>
                      <a:pt x="5593" y="3587"/>
                    </a:cubicBezTo>
                    <a:cubicBezTo>
                      <a:pt x="6475" y="3040"/>
                      <a:pt x="7630" y="2949"/>
                      <a:pt x="8299" y="2189"/>
                    </a:cubicBezTo>
                    <a:cubicBezTo>
                      <a:pt x="8755" y="1673"/>
                      <a:pt x="8907" y="882"/>
                      <a:pt x="8511" y="366"/>
                    </a:cubicBezTo>
                    <a:cubicBezTo>
                      <a:pt x="8451" y="214"/>
                      <a:pt x="8329" y="92"/>
                      <a:pt x="8177" y="62"/>
                    </a:cubicBezTo>
                    <a:cubicBezTo>
                      <a:pt x="8055" y="1"/>
                      <a:pt x="7904" y="1"/>
                      <a:pt x="77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6"/>
              <p:cNvSpPr/>
              <p:nvPr/>
            </p:nvSpPr>
            <p:spPr>
              <a:xfrm>
                <a:off x="-2755975" y="1458238"/>
                <a:ext cx="240175" cy="163750"/>
              </a:xfrm>
              <a:custGeom>
                <a:rect b="b" l="l" r="r" t="t"/>
                <a:pathLst>
                  <a:path extrusionOk="0" h="6550" w="9607">
                    <a:moveTo>
                      <a:pt x="7995" y="0"/>
                    </a:moveTo>
                    <a:cubicBezTo>
                      <a:pt x="7418" y="700"/>
                      <a:pt x="5807" y="1429"/>
                      <a:pt x="4196" y="1976"/>
                    </a:cubicBezTo>
                    <a:cubicBezTo>
                      <a:pt x="2615" y="2493"/>
                      <a:pt x="1" y="5229"/>
                      <a:pt x="548" y="5928"/>
                    </a:cubicBezTo>
                    <a:cubicBezTo>
                      <a:pt x="951" y="6394"/>
                      <a:pt x="821" y="6550"/>
                      <a:pt x="1532" y="6550"/>
                    </a:cubicBezTo>
                    <a:cubicBezTo>
                      <a:pt x="1840" y="6550"/>
                      <a:pt x="2305" y="6521"/>
                      <a:pt x="3041" y="6475"/>
                    </a:cubicBezTo>
                    <a:cubicBezTo>
                      <a:pt x="5472" y="6323"/>
                      <a:pt x="7387" y="3253"/>
                      <a:pt x="8056" y="2949"/>
                    </a:cubicBezTo>
                    <a:cubicBezTo>
                      <a:pt x="8725" y="2645"/>
                      <a:pt x="9606" y="2219"/>
                      <a:pt x="9606" y="2219"/>
                    </a:cubicBezTo>
                    <a:cubicBezTo>
                      <a:pt x="9120" y="1672"/>
                      <a:pt x="7995" y="0"/>
                      <a:pt x="79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-2241525" y="1337088"/>
                <a:ext cx="166225" cy="88500"/>
              </a:xfrm>
              <a:custGeom>
                <a:rect b="b" l="l" r="r" t="t"/>
                <a:pathLst>
                  <a:path extrusionOk="0" h="3540" w="6649">
                    <a:moveTo>
                      <a:pt x="6622" y="1"/>
                    </a:moveTo>
                    <a:cubicBezTo>
                      <a:pt x="6615" y="1"/>
                      <a:pt x="6606" y="5"/>
                      <a:pt x="6597" y="14"/>
                    </a:cubicBezTo>
                    <a:cubicBezTo>
                      <a:pt x="5715" y="895"/>
                      <a:pt x="4682" y="1564"/>
                      <a:pt x="3588" y="2141"/>
                    </a:cubicBezTo>
                    <a:cubicBezTo>
                      <a:pt x="2433" y="2658"/>
                      <a:pt x="1278" y="3053"/>
                      <a:pt x="92" y="3479"/>
                    </a:cubicBezTo>
                    <a:cubicBezTo>
                      <a:pt x="1" y="3479"/>
                      <a:pt x="1" y="3539"/>
                      <a:pt x="92" y="3539"/>
                    </a:cubicBezTo>
                    <a:cubicBezTo>
                      <a:pt x="2402" y="2810"/>
                      <a:pt x="4986" y="1959"/>
                      <a:pt x="6627" y="44"/>
                    </a:cubicBezTo>
                    <a:cubicBezTo>
                      <a:pt x="6649" y="22"/>
                      <a:pt x="6640" y="1"/>
                      <a:pt x="66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>
                <a:off x="-2538500" y="1208238"/>
                <a:ext cx="294725" cy="224400"/>
              </a:xfrm>
              <a:custGeom>
                <a:rect b="b" l="l" r="r" t="t"/>
                <a:pathLst>
                  <a:path extrusionOk="0" h="8976" w="11789">
                    <a:moveTo>
                      <a:pt x="11667" y="0"/>
                    </a:moveTo>
                    <a:cubicBezTo>
                      <a:pt x="8628" y="2402"/>
                      <a:pt x="5497" y="4620"/>
                      <a:pt x="2427" y="6991"/>
                    </a:cubicBezTo>
                    <a:cubicBezTo>
                      <a:pt x="2062" y="7295"/>
                      <a:pt x="1637" y="7599"/>
                      <a:pt x="1241" y="7903"/>
                    </a:cubicBezTo>
                    <a:cubicBezTo>
                      <a:pt x="816" y="8207"/>
                      <a:pt x="421" y="8541"/>
                      <a:pt x="26" y="8876"/>
                    </a:cubicBezTo>
                    <a:cubicBezTo>
                      <a:pt x="1" y="8925"/>
                      <a:pt x="16" y="8975"/>
                      <a:pt x="73" y="8975"/>
                    </a:cubicBezTo>
                    <a:cubicBezTo>
                      <a:pt x="85" y="8975"/>
                      <a:pt x="100" y="8973"/>
                      <a:pt x="117" y="8967"/>
                    </a:cubicBezTo>
                    <a:cubicBezTo>
                      <a:pt x="451" y="8724"/>
                      <a:pt x="785" y="8420"/>
                      <a:pt x="1150" y="8146"/>
                    </a:cubicBezTo>
                    <a:cubicBezTo>
                      <a:pt x="1515" y="7842"/>
                      <a:pt x="1940" y="7538"/>
                      <a:pt x="2305" y="7234"/>
                    </a:cubicBezTo>
                    <a:cubicBezTo>
                      <a:pt x="3065" y="6687"/>
                      <a:pt x="3886" y="6079"/>
                      <a:pt x="4646" y="5502"/>
                    </a:cubicBezTo>
                    <a:cubicBezTo>
                      <a:pt x="6196" y="4317"/>
                      <a:pt x="7776" y="3131"/>
                      <a:pt x="9357" y="1976"/>
                    </a:cubicBezTo>
                    <a:cubicBezTo>
                      <a:pt x="10147" y="1368"/>
                      <a:pt x="10938" y="699"/>
                      <a:pt x="11728" y="61"/>
                    </a:cubicBezTo>
                    <a:cubicBezTo>
                      <a:pt x="11789" y="31"/>
                      <a:pt x="11698" y="0"/>
                      <a:pt x="116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-2557275" y="1218363"/>
                <a:ext cx="136300" cy="123850"/>
              </a:xfrm>
              <a:custGeom>
                <a:rect b="b" l="l" r="r" t="t"/>
                <a:pathLst>
                  <a:path extrusionOk="0" h="4954" w="5452">
                    <a:moveTo>
                      <a:pt x="79" y="0"/>
                    </a:moveTo>
                    <a:cubicBezTo>
                      <a:pt x="25" y="0"/>
                      <a:pt x="1" y="59"/>
                      <a:pt x="47" y="82"/>
                    </a:cubicBezTo>
                    <a:cubicBezTo>
                      <a:pt x="929" y="872"/>
                      <a:pt x="1810" y="1723"/>
                      <a:pt x="2691" y="2513"/>
                    </a:cubicBezTo>
                    <a:lnTo>
                      <a:pt x="4059" y="3760"/>
                    </a:lnTo>
                    <a:cubicBezTo>
                      <a:pt x="4485" y="4155"/>
                      <a:pt x="4880" y="4580"/>
                      <a:pt x="5336" y="4945"/>
                    </a:cubicBezTo>
                    <a:cubicBezTo>
                      <a:pt x="5342" y="4951"/>
                      <a:pt x="5350" y="4953"/>
                      <a:pt x="5359" y="4953"/>
                    </a:cubicBezTo>
                    <a:cubicBezTo>
                      <a:pt x="5397" y="4953"/>
                      <a:pt x="5452" y="4909"/>
                      <a:pt x="5427" y="4884"/>
                    </a:cubicBezTo>
                    <a:cubicBezTo>
                      <a:pt x="5032" y="4459"/>
                      <a:pt x="4576" y="4063"/>
                      <a:pt x="4181" y="3699"/>
                    </a:cubicBezTo>
                    <a:lnTo>
                      <a:pt x="2813" y="2453"/>
                    </a:lnTo>
                    <a:cubicBezTo>
                      <a:pt x="1932" y="1632"/>
                      <a:pt x="1050" y="811"/>
                      <a:pt x="138" y="21"/>
                    </a:cubicBezTo>
                    <a:cubicBezTo>
                      <a:pt x="116" y="6"/>
                      <a:pt x="96" y="0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5"/>
          <p:cNvSpPr txBox="1"/>
          <p:nvPr/>
        </p:nvSpPr>
        <p:spPr>
          <a:xfrm>
            <a:off x="3557375" y="1435800"/>
            <a:ext cx="48717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המשימה: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צרו את מבנה האתר הקלאסי (Header, Sidebar, Main, Footer) בעזרת מיקום לפי מספרי קווים.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כלים: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grid-template-rows/columns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r>
              <a:rPr lang="en" sz="1100"/>
              <a:t>.</a:t>
            </a:r>
            <a:endParaRPr sz="11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קישור 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לחצו כאן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844" name="Google Shape;844;p45"/>
          <p:cNvGrpSpPr/>
          <p:nvPr/>
        </p:nvGrpSpPr>
        <p:grpSpPr>
          <a:xfrm>
            <a:off x="1036841" y="370411"/>
            <a:ext cx="6823902" cy="4085785"/>
            <a:chOff x="1036841" y="370411"/>
            <a:chExt cx="6823902" cy="4085785"/>
          </a:xfrm>
        </p:grpSpPr>
        <p:sp>
          <p:nvSpPr>
            <p:cNvPr id="845" name="Google Shape;845;p45"/>
            <p:cNvSpPr/>
            <p:nvPr/>
          </p:nvSpPr>
          <p:spPr>
            <a:xfrm>
              <a:off x="4138966" y="42615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752617" y="901108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 flipH="1">
              <a:off x="2304095" y="1627095"/>
              <a:ext cx="669924" cy="16848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8" name="Google Shape;848;p45"/>
            <p:cNvGrpSpPr/>
            <p:nvPr/>
          </p:nvGrpSpPr>
          <p:grpSpPr>
            <a:xfrm flipH="1">
              <a:off x="1036841" y="2257921"/>
              <a:ext cx="84801" cy="85772"/>
              <a:chOff x="701625" y="2256975"/>
              <a:chExt cx="64625" cy="65375"/>
            </a:xfrm>
          </p:grpSpPr>
          <p:sp>
            <p:nvSpPr>
              <p:cNvPr id="849" name="Google Shape;849;p4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45"/>
            <p:cNvSpPr/>
            <p:nvPr/>
          </p:nvSpPr>
          <p:spPr>
            <a:xfrm>
              <a:off x="7754343" y="8080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2" name="Google Shape;852;p45"/>
            <p:cNvGrpSpPr/>
            <p:nvPr/>
          </p:nvGrpSpPr>
          <p:grpSpPr>
            <a:xfrm flipH="1">
              <a:off x="3721961" y="611195"/>
              <a:ext cx="194650" cy="196916"/>
              <a:chOff x="701625" y="2256975"/>
              <a:chExt cx="64625" cy="65375"/>
            </a:xfrm>
          </p:grpSpPr>
          <p:sp>
            <p:nvSpPr>
              <p:cNvPr id="853" name="Google Shape;853;p45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5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45"/>
            <p:cNvSpPr/>
            <p:nvPr/>
          </p:nvSpPr>
          <p:spPr>
            <a:xfrm flipH="1">
              <a:off x="1550056" y="370411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5"/>
            <p:cNvSpPr/>
            <p:nvPr/>
          </p:nvSpPr>
          <p:spPr>
            <a:xfrm flipH="1">
              <a:off x="5125943" y="478936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7" name="Google Shape;857;p45"/>
          <p:cNvSpPr/>
          <p:nvPr/>
        </p:nvSpPr>
        <p:spPr>
          <a:xfrm>
            <a:off x="3743875" y="396050"/>
            <a:ext cx="4608300" cy="887400"/>
          </a:xfrm>
          <a:prstGeom prst="roundRect">
            <a:avLst>
              <a:gd fmla="val 28699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5"/>
          <p:cNvSpPr txBox="1"/>
          <p:nvPr>
            <p:ph type="title"/>
          </p:nvPr>
        </p:nvSpPr>
        <p:spPr>
          <a:xfrm>
            <a:off x="3940375" y="447975"/>
            <a:ext cx="42594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תרגול 2: פריסת עמוד</a:t>
            </a:r>
            <a:endParaRPr/>
          </a:p>
        </p:txBody>
      </p:sp>
      <p:grpSp>
        <p:nvGrpSpPr>
          <p:cNvPr id="859" name="Google Shape;859;p45"/>
          <p:cNvGrpSpPr/>
          <p:nvPr/>
        </p:nvGrpSpPr>
        <p:grpSpPr>
          <a:xfrm>
            <a:off x="715100" y="1377634"/>
            <a:ext cx="2578276" cy="3328368"/>
            <a:chOff x="715100" y="1377634"/>
            <a:chExt cx="2578276" cy="3328368"/>
          </a:xfrm>
        </p:grpSpPr>
        <p:sp>
          <p:nvSpPr>
            <p:cNvPr id="860" name="Google Shape;860;p45"/>
            <p:cNvSpPr/>
            <p:nvPr/>
          </p:nvSpPr>
          <p:spPr>
            <a:xfrm>
              <a:off x="715100" y="2435481"/>
              <a:ext cx="2047377" cy="2194217"/>
            </a:xfrm>
            <a:custGeom>
              <a:rect b="b" l="l" r="r" t="t"/>
              <a:pathLst>
                <a:path extrusionOk="0" h="63642" w="59383">
                  <a:moveTo>
                    <a:pt x="26342" y="0"/>
                  </a:moveTo>
                  <a:cubicBezTo>
                    <a:pt x="24582" y="0"/>
                    <a:pt x="22822" y="187"/>
                    <a:pt x="21099" y="569"/>
                  </a:cubicBezTo>
                  <a:cubicBezTo>
                    <a:pt x="20729" y="402"/>
                    <a:pt x="20388" y="336"/>
                    <a:pt x="19999" y="336"/>
                  </a:cubicBezTo>
                  <a:cubicBezTo>
                    <a:pt x="19882" y="336"/>
                    <a:pt x="19762" y="342"/>
                    <a:pt x="19635" y="353"/>
                  </a:cubicBezTo>
                  <a:cubicBezTo>
                    <a:pt x="14426" y="1097"/>
                    <a:pt x="9698" y="4625"/>
                    <a:pt x="7465" y="9354"/>
                  </a:cubicBezTo>
                  <a:cubicBezTo>
                    <a:pt x="5377" y="13818"/>
                    <a:pt x="5497" y="18955"/>
                    <a:pt x="5113" y="23875"/>
                  </a:cubicBezTo>
                  <a:cubicBezTo>
                    <a:pt x="4777" y="27980"/>
                    <a:pt x="4081" y="32036"/>
                    <a:pt x="3025" y="36020"/>
                  </a:cubicBezTo>
                  <a:cubicBezTo>
                    <a:pt x="2185" y="39213"/>
                    <a:pt x="1153" y="42309"/>
                    <a:pt x="577" y="45549"/>
                  </a:cubicBezTo>
                  <a:cubicBezTo>
                    <a:pt x="25" y="48790"/>
                    <a:pt x="1" y="52174"/>
                    <a:pt x="1201" y="55222"/>
                  </a:cubicBezTo>
                  <a:cubicBezTo>
                    <a:pt x="2665" y="58895"/>
                    <a:pt x="5953" y="61775"/>
                    <a:pt x="9746" y="62759"/>
                  </a:cubicBezTo>
                  <a:cubicBezTo>
                    <a:pt x="11237" y="63148"/>
                    <a:pt x="12768" y="63255"/>
                    <a:pt x="14310" y="63255"/>
                  </a:cubicBezTo>
                  <a:cubicBezTo>
                    <a:pt x="15722" y="63255"/>
                    <a:pt x="17144" y="63165"/>
                    <a:pt x="18555" y="63119"/>
                  </a:cubicBezTo>
                  <a:cubicBezTo>
                    <a:pt x="19455" y="63089"/>
                    <a:pt x="20359" y="63076"/>
                    <a:pt x="21264" y="63076"/>
                  </a:cubicBezTo>
                  <a:cubicBezTo>
                    <a:pt x="27208" y="63076"/>
                    <a:pt x="33233" y="63641"/>
                    <a:pt x="39158" y="63641"/>
                  </a:cubicBezTo>
                  <a:cubicBezTo>
                    <a:pt x="44521" y="63641"/>
                    <a:pt x="49802" y="63178"/>
                    <a:pt x="54870" y="61415"/>
                  </a:cubicBezTo>
                  <a:cubicBezTo>
                    <a:pt x="56023" y="61031"/>
                    <a:pt x="57199" y="60503"/>
                    <a:pt x="57919" y="59543"/>
                  </a:cubicBezTo>
                  <a:cubicBezTo>
                    <a:pt x="58567" y="58679"/>
                    <a:pt x="58783" y="57551"/>
                    <a:pt x="58879" y="56423"/>
                  </a:cubicBezTo>
                  <a:cubicBezTo>
                    <a:pt x="59383" y="50590"/>
                    <a:pt x="57463" y="44733"/>
                    <a:pt x="54558" y="39621"/>
                  </a:cubicBezTo>
                  <a:cubicBezTo>
                    <a:pt x="53238" y="37317"/>
                    <a:pt x="51630" y="35036"/>
                    <a:pt x="49302" y="33740"/>
                  </a:cubicBezTo>
                  <a:cubicBezTo>
                    <a:pt x="47238" y="32588"/>
                    <a:pt x="44621" y="32180"/>
                    <a:pt x="43061" y="30380"/>
                  </a:cubicBezTo>
                  <a:cubicBezTo>
                    <a:pt x="41309" y="28340"/>
                    <a:pt x="41549" y="25339"/>
                    <a:pt x="41645" y="22675"/>
                  </a:cubicBezTo>
                  <a:cubicBezTo>
                    <a:pt x="41789" y="17010"/>
                    <a:pt x="40565" y="11274"/>
                    <a:pt x="38117" y="6137"/>
                  </a:cubicBezTo>
                  <a:cubicBezTo>
                    <a:pt x="37421" y="4697"/>
                    <a:pt x="36604" y="3305"/>
                    <a:pt x="35380" y="2273"/>
                  </a:cubicBezTo>
                  <a:cubicBezTo>
                    <a:pt x="34060" y="1193"/>
                    <a:pt x="32356" y="689"/>
                    <a:pt x="30676" y="377"/>
                  </a:cubicBezTo>
                  <a:cubicBezTo>
                    <a:pt x="29244" y="127"/>
                    <a:pt x="27793" y="0"/>
                    <a:pt x="26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5"/>
            <p:cNvSpPr/>
            <p:nvPr/>
          </p:nvSpPr>
          <p:spPr>
            <a:xfrm>
              <a:off x="1413536" y="2409451"/>
              <a:ext cx="268166" cy="368392"/>
            </a:xfrm>
            <a:custGeom>
              <a:rect b="b" l="l" r="r" t="t"/>
              <a:pathLst>
                <a:path extrusionOk="0" h="10685" w="7778">
                  <a:moveTo>
                    <a:pt x="5058" y="1"/>
                  </a:moveTo>
                  <a:cubicBezTo>
                    <a:pt x="4577" y="1"/>
                    <a:pt x="4089" y="97"/>
                    <a:pt x="3625" y="268"/>
                  </a:cubicBezTo>
                  <a:cubicBezTo>
                    <a:pt x="2809" y="580"/>
                    <a:pt x="2065" y="1060"/>
                    <a:pt x="1561" y="1708"/>
                  </a:cubicBezTo>
                  <a:cubicBezTo>
                    <a:pt x="1009" y="2380"/>
                    <a:pt x="1" y="3124"/>
                    <a:pt x="97" y="3964"/>
                  </a:cubicBezTo>
                  <a:cubicBezTo>
                    <a:pt x="121" y="4324"/>
                    <a:pt x="121" y="4828"/>
                    <a:pt x="169" y="5188"/>
                  </a:cubicBezTo>
                  <a:cubicBezTo>
                    <a:pt x="241" y="5692"/>
                    <a:pt x="1009" y="6268"/>
                    <a:pt x="1009" y="6820"/>
                  </a:cubicBezTo>
                  <a:cubicBezTo>
                    <a:pt x="1009" y="7845"/>
                    <a:pt x="938" y="8846"/>
                    <a:pt x="749" y="9870"/>
                  </a:cubicBezTo>
                  <a:lnTo>
                    <a:pt x="749" y="9870"/>
                  </a:lnTo>
                  <a:cubicBezTo>
                    <a:pt x="745" y="9863"/>
                    <a:pt x="737" y="9859"/>
                    <a:pt x="730" y="9859"/>
                  </a:cubicBezTo>
                  <a:cubicBezTo>
                    <a:pt x="725" y="9859"/>
                    <a:pt x="721" y="9862"/>
                    <a:pt x="721" y="9869"/>
                  </a:cubicBezTo>
                  <a:cubicBezTo>
                    <a:pt x="721" y="9893"/>
                    <a:pt x="745" y="9941"/>
                    <a:pt x="769" y="9941"/>
                  </a:cubicBezTo>
                  <a:cubicBezTo>
                    <a:pt x="1321" y="10181"/>
                    <a:pt x="1897" y="10445"/>
                    <a:pt x="2497" y="10541"/>
                  </a:cubicBezTo>
                  <a:cubicBezTo>
                    <a:pt x="3145" y="10613"/>
                    <a:pt x="3817" y="10613"/>
                    <a:pt x="4465" y="10685"/>
                  </a:cubicBezTo>
                  <a:cubicBezTo>
                    <a:pt x="4465" y="10181"/>
                    <a:pt x="4609" y="9725"/>
                    <a:pt x="4777" y="9245"/>
                  </a:cubicBezTo>
                  <a:cubicBezTo>
                    <a:pt x="4921" y="9365"/>
                    <a:pt x="5101" y="9419"/>
                    <a:pt x="5284" y="9419"/>
                  </a:cubicBezTo>
                  <a:cubicBezTo>
                    <a:pt x="5467" y="9419"/>
                    <a:pt x="5653" y="9365"/>
                    <a:pt x="5809" y="9269"/>
                  </a:cubicBezTo>
                  <a:cubicBezTo>
                    <a:pt x="6121" y="9101"/>
                    <a:pt x="6385" y="8813"/>
                    <a:pt x="6601" y="8525"/>
                  </a:cubicBezTo>
                  <a:cubicBezTo>
                    <a:pt x="6817" y="8212"/>
                    <a:pt x="7010" y="7948"/>
                    <a:pt x="7130" y="7612"/>
                  </a:cubicBezTo>
                  <a:cubicBezTo>
                    <a:pt x="7298" y="7228"/>
                    <a:pt x="7322" y="6820"/>
                    <a:pt x="7370" y="6388"/>
                  </a:cubicBezTo>
                  <a:cubicBezTo>
                    <a:pt x="7538" y="5140"/>
                    <a:pt x="7586" y="3052"/>
                    <a:pt x="7418" y="1828"/>
                  </a:cubicBezTo>
                  <a:cubicBezTo>
                    <a:pt x="7778" y="964"/>
                    <a:pt x="7250" y="724"/>
                    <a:pt x="6409" y="292"/>
                  </a:cubicBezTo>
                  <a:cubicBezTo>
                    <a:pt x="5984" y="91"/>
                    <a:pt x="5524" y="1"/>
                    <a:pt x="5058" y="1"/>
                  </a:cubicBezTo>
                  <a:close/>
                </a:path>
              </a:pathLst>
            </a:custGeom>
            <a:solidFill>
              <a:srgbClr val="E98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5"/>
            <p:cNvSpPr/>
            <p:nvPr/>
          </p:nvSpPr>
          <p:spPr>
            <a:xfrm>
              <a:off x="1373818" y="2348150"/>
              <a:ext cx="338500" cy="344465"/>
            </a:xfrm>
            <a:custGeom>
              <a:rect b="b" l="l" r="r" t="t"/>
              <a:pathLst>
                <a:path extrusionOk="0" h="9991" w="9818">
                  <a:moveTo>
                    <a:pt x="4992" y="0"/>
                  </a:moveTo>
                  <a:cubicBezTo>
                    <a:pt x="4480" y="0"/>
                    <a:pt x="3954" y="102"/>
                    <a:pt x="3457" y="245"/>
                  </a:cubicBezTo>
                  <a:cubicBezTo>
                    <a:pt x="2641" y="509"/>
                    <a:pt x="1777" y="1086"/>
                    <a:pt x="1609" y="1926"/>
                  </a:cubicBezTo>
                  <a:cubicBezTo>
                    <a:pt x="1177" y="2022"/>
                    <a:pt x="793" y="2190"/>
                    <a:pt x="481" y="2502"/>
                  </a:cubicBezTo>
                  <a:cubicBezTo>
                    <a:pt x="145" y="2838"/>
                    <a:pt x="25" y="3270"/>
                    <a:pt x="25" y="3726"/>
                  </a:cubicBezTo>
                  <a:cubicBezTo>
                    <a:pt x="1" y="4182"/>
                    <a:pt x="121" y="4638"/>
                    <a:pt x="217" y="5046"/>
                  </a:cubicBezTo>
                  <a:cubicBezTo>
                    <a:pt x="481" y="6294"/>
                    <a:pt x="793" y="7566"/>
                    <a:pt x="1081" y="8838"/>
                  </a:cubicBezTo>
                  <a:cubicBezTo>
                    <a:pt x="1177" y="9318"/>
                    <a:pt x="1681" y="9966"/>
                    <a:pt x="2161" y="9990"/>
                  </a:cubicBezTo>
                  <a:cubicBezTo>
                    <a:pt x="2161" y="9318"/>
                    <a:pt x="2233" y="8622"/>
                    <a:pt x="2641" y="8046"/>
                  </a:cubicBezTo>
                  <a:cubicBezTo>
                    <a:pt x="1993" y="7902"/>
                    <a:pt x="1513" y="7230"/>
                    <a:pt x="1489" y="6558"/>
                  </a:cubicBezTo>
                  <a:cubicBezTo>
                    <a:pt x="1489" y="6342"/>
                    <a:pt x="1513" y="6126"/>
                    <a:pt x="1633" y="5958"/>
                  </a:cubicBezTo>
                  <a:cubicBezTo>
                    <a:pt x="1753" y="5766"/>
                    <a:pt x="1993" y="5718"/>
                    <a:pt x="2233" y="5718"/>
                  </a:cubicBezTo>
                  <a:cubicBezTo>
                    <a:pt x="2449" y="5718"/>
                    <a:pt x="2641" y="5862"/>
                    <a:pt x="2857" y="5958"/>
                  </a:cubicBezTo>
                  <a:cubicBezTo>
                    <a:pt x="2833" y="5718"/>
                    <a:pt x="2881" y="5502"/>
                    <a:pt x="3001" y="5310"/>
                  </a:cubicBezTo>
                  <a:cubicBezTo>
                    <a:pt x="3097" y="5142"/>
                    <a:pt x="3241" y="4998"/>
                    <a:pt x="3409" y="4806"/>
                  </a:cubicBezTo>
                  <a:cubicBezTo>
                    <a:pt x="3697" y="4446"/>
                    <a:pt x="3913" y="4062"/>
                    <a:pt x="4033" y="3606"/>
                  </a:cubicBezTo>
                  <a:cubicBezTo>
                    <a:pt x="4129" y="3342"/>
                    <a:pt x="4633" y="3366"/>
                    <a:pt x="4993" y="3318"/>
                  </a:cubicBezTo>
                  <a:cubicBezTo>
                    <a:pt x="5833" y="3342"/>
                    <a:pt x="6697" y="3462"/>
                    <a:pt x="7537" y="3606"/>
                  </a:cubicBezTo>
                  <a:cubicBezTo>
                    <a:pt x="7812" y="3664"/>
                    <a:pt x="8096" y="3722"/>
                    <a:pt x="8378" y="3722"/>
                  </a:cubicBezTo>
                  <a:cubicBezTo>
                    <a:pt x="8564" y="3722"/>
                    <a:pt x="8749" y="3697"/>
                    <a:pt x="8930" y="3630"/>
                  </a:cubicBezTo>
                  <a:cubicBezTo>
                    <a:pt x="9338" y="3486"/>
                    <a:pt x="9650" y="3126"/>
                    <a:pt x="9722" y="2718"/>
                  </a:cubicBezTo>
                  <a:cubicBezTo>
                    <a:pt x="9818" y="2262"/>
                    <a:pt x="9650" y="1806"/>
                    <a:pt x="9314" y="1542"/>
                  </a:cubicBezTo>
                  <a:cubicBezTo>
                    <a:pt x="8810" y="1110"/>
                    <a:pt x="8090" y="1182"/>
                    <a:pt x="7489" y="942"/>
                  </a:cubicBezTo>
                  <a:cubicBezTo>
                    <a:pt x="7033" y="750"/>
                    <a:pt x="6673" y="461"/>
                    <a:pt x="6217" y="245"/>
                  </a:cubicBezTo>
                  <a:cubicBezTo>
                    <a:pt x="5835" y="71"/>
                    <a:pt x="5418" y="0"/>
                    <a:pt x="49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5"/>
            <p:cNvSpPr/>
            <p:nvPr/>
          </p:nvSpPr>
          <p:spPr>
            <a:xfrm>
              <a:off x="2183994" y="4468522"/>
              <a:ext cx="124981" cy="143151"/>
            </a:xfrm>
            <a:custGeom>
              <a:rect b="b" l="l" r="r" t="t"/>
              <a:pathLst>
                <a:path extrusionOk="0" h="4152" w="3625">
                  <a:moveTo>
                    <a:pt x="966" y="1"/>
                  </a:moveTo>
                  <a:cubicBezTo>
                    <a:pt x="478" y="1"/>
                    <a:pt x="112" y="113"/>
                    <a:pt x="120" y="455"/>
                  </a:cubicBezTo>
                  <a:cubicBezTo>
                    <a:pt x="192" y="1415"/>
                    <a:pt x="0" y="2807"/>
                    <a:pt x="0" y="2807"/>
                  </a:cubicBezTo>
                  <a:lnTo>
                    <a:pt x="1704" y="4151"/>
                  </a:lnTo>
                  <a:cubicBezTo>
                    <a:pt x="1704" y="4151"/>
                    <a:pt x="3624" y="3095"/>
                    <a:pt x="3480" y="2471"/>
                  </a:cubicBezTo>
                  <a:cubicBezTo>
                    <a:pt x="3336" y="1823"/>
                    <a:pt x="3336" y="431"/>
                    <a:pt x="3336" y="431"/>
                  </a:cubicBezTo>
                  <a:cubicBezTo>
                    <a:pt x="3336" y="431"/>
                    <a:pt x="1919" y="1"/>
                    <a:pt x="966" y="1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5"/>
            <p:cNvSpPr/>
            <p:nvPr/>
          </p:nvSpPr>
          <p:spPr>
            <a:xfrm>
              <a:off x="2178202" y="4520445"/>
              <a:ext cx="329398" cy="185558"/>
            </a:xfrm>
            <a:custGeom>
              <a:rect b="b" l="l" r="r" t="t"/>
              <a:pathLst>
                <a:path extrusionOk="0" h="5382" w="9554">
                  <a:moveTo>
                    <a:pt x="3983" y="0"/>
                  </a:moveTo>
                  <a:cubicBezTo>
                    <a:pt x="3848" y="0"/>
                    <a:pt x="3709" y="47"/>
                    <a:pt x="3600" y="101"/>
                  </a:cubicBezTo>
                  <a:cubicBezTo>
                    <a:pt x="3312" y="173"/>
                    <a:pt x="3048" y="293"/>
                    <a:pt x="2784" y="461"/>
                  </a:cubicBezTo>
                  <a:cubicBezTo>
                    <a:pt x="2592" y="533"/>
                    <a:pt x="2400" y="701"/>
                    <a:pt x="2424" y="893"/>
                  </a:cubicBezTo>
                  <a:cubicBezTo>
                    <a:pt x="2448" y="1181"/>
                    <a:pt x="2832" y="1349"/>
                    <a:pt x="2712" y="1589"/>
                  </a:cubicBezTo>
                  <a:cubicBezTo>
                    <a:pt x="2678" y="1691"/>
                    <a:pt x="2559" y="1721"/>
                    <a:pt x="2442" y="1721"/>
                  </a:cubicBezTo>
                  <a:cubicBezTo>
                    <a:pt x="2394" y="1721"/>
                    <a:pt x="2346" y="1716"/>
                    <a:pt x="2304" y="1709"/>
                  </a:cubicBezTo>
                  <a:cubicBezTo>
                    <a:pt x="1560" y="1613"/>
                    <a:pt x="792" y="1421"/>
                    <a:pt x="72" y="1109"/>
                  </a:cubicBezTo>
                  <a:cubicBezTo>
                    <a:pt x="48" y="1445"/>
                    <a:pt x="0" y="1805"/>
                    <a:pt x="0" y="2141"/>
                  </a:cubicBezTo>
                  <a:cubicBezTo>
                    <a:pt x="24" y="2861"/>
                    <a:pt x="48" y="3605"/>
                    <a:pt x="72" y="4325"/>
                  </a:cubicBezTo>
                  <a:cubicBezTo>
                    <a:pt x="144" y="4565"/>
                    <a:pt x="288" y="4878"/>
                    <a:pt x="480" y="5070"/>
                  </a:cubicBezTo>
                  <a:cubicBezTo>
                    <a:pt x="804" y="5143"/>
                    <a:pt x="1145" y="5172"/>
                    <a:pt x="1483" y="5172"/>
                  </a:cubicBezTo>
                  <a:cubicBezTo>
                    <a:pt x="1696" y="5172"/>
                    <a:pt x="1908" y="5160"/>
                    <a:pt x="2112" y="5142"/>
                  </a:cubicBezTo>
                  <a:cubicBezTo>
                    <a:pt x="2231" y="5115"/>
                    <a:pt x="2349" y="5096"/>
                    <a:pt x="2468" y="5096"/>
                  </a:cubicBezTo>
                  <a:cubicBezTo>
                    <a:pt x="2565" y="5096"/>
                    <a:pt x="2663" y="5109"/>
                    <a:pt x="2760" y="5142"/>
                  </a:cubicBezTo>
                  <a:cubicBezTo>
                    <a:pt x="2832" y="4878"/>
                    <a:pt x="3144" y="4686"/>
                    <a:pt x="3408" y="4686"/>
                  </a:cubicBezTo>
                  <a:cubicBezTo>
                    <a:pt x="3720" y="4686"/>
                    <a:pt x="3985" y="4830"/>
                    <a:pt x="4201" y="5046"/>
                  </a:cubicBezTo>
                  <a:cubicBezTo>
                    <a:pt x="4321" y="5166"/>
                    <a:pt x="4393" y="5286"/>
                    <a:pt x="4513" y="5334"/>
                  </a:cubicBezTo>
                  <a:cubicBezTo>
                    <a:pt x="4609" y="5382"/>
                    <a:pt x="4729" y="5382"/>
                    <a:pt x="4849" y="5382"/>
                  </a:cubicBezTo>
                  <a:lnTo>
                    <a:pt x="8713" y="5286"/>
                  </a:lnTo>
                  <a:cubicBezTo>
                    <a:pt x="9001" y="5286"/>
                    <a:pt x="9289" y="5262"/>
                    <a:pt x="9433" y="5046"/>
                  </a:cubicBezTo>
                  <a:cubicBezTo>
                    <a:pt x="9553" y="4902"/>
                    <a:pt x="9553" y="4686"/>
                    <a:pt x="9553" y="4493"/>
                  </a:cubicBezTo>
                  <a:cubicBezTo>
                    <a:pt x="9553" y="4133"/>
                    <a:pt x="9529" y="3773"/>
                    <a:pt x="9289" y="3509"/>
                  </a:cubicBezTo>
                  <a:cubicBezTo>
                    <a:pt x="9025" y="3149"/>
                    <a:pt x="8521" y="3149"/>
                    <a:pt x="8089" y="3029"/>
                  </a:cubicBezTo>
                  <a:cubicBezTo>
                    <a:pt x="7633" y="2909"/>
                    <a:pt x="7273" y="2693"/>
                    <a:pt x="6841" y="2573"/>
                  </a:cubicBezTo>
                  <a:cubicBezTo>
                    <a:pt x="5809" y="2285"/>
                    <a:pt x="4969" y="1493"/>
                    <a:pt x="4561" y="509"/>
                  </a:cubicBezTo>
                  <a:cubicBezTo>
                    <a:pt x="4489" y="365"/>
                    <a:pt x="4441" y="173"/>
                    <a:pt x="4273" y="101"/>
                  </a:cubicBezTo>
                  <a:cubicBezTo>
                    <a:pt x="4189" y="28"/>
                    <a:pt x="4087" y="0"/>
                    <a:pt x="3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5"/>
            <p:cNvSpPr/>
            <p:nvPr/>
          </p:nvSpPr>
          <p:spPr>
            <a:xfrm>
              <a:off x="1431740" y="3547296"/>
              <a:ext cx="899587" cy="963026"/>
            </a:xfrm>
            <a:custGeom>
              <a:rect b="b" l="l" r="r" t="t"/>
              <a:pathLst>
                <a:path extrusionOk="0" h="27932" w="26092">
                  <a:moveTo>
                    <a:pt x="9259" y="0"/>
                  </a:moveTo>
                  <a:cubicBezTo>
                    <a:pt x="8440" y="0"/>
                    <a:pt x="7616" y="113"/>
                    <a:pt x="6818" y="244"/>
                  </a:cubicBezTo>
                  <a:cubicBezTo>
                    <a:pt x="4441" y="580"/>
                    <a:pt x="2449" y="1060"/>
                    <a:pt x="97" y="1468"/>
                  </a:cubicBezTo>
                  <a:cubicBezTo>
                    <a:pt x="481" y="3100"/>
                    <a:pt x="1" y="4853"/>
                    <a:pt x="529" y="6461"/>
                  </a:cubicBezTo>
                  <a:cubicBezTo>
                    <a:pt x="1009" y="7949"/>
                    <a:pt x="2329" y="9053"/>
                    <a:pt x="3769" y="9653"/>
                  </a:cubicBezTo>
                  <a:cubicBezTo>
                    <a:pt x="5233" y="10253"/>
                    <a:pt x="6818" y="10445"/>
                    <a:pt x="8378" y="10613"/>
                  </a:cubicBezTo>
                  <a:lnTo>
                    <a:pt x="17619" y="11645"/>
                  </a:lnTo>
                  <a:cubicBezTo>
                    <a:pt x="18219" y="11741"/>
                    <a:pt x="18699" y="12221"/>
                    <a:pt x="18795" y="12821"/>
                  </a:cubicBezTo>
                  <a:cubicBezTo>
                    <a:pt x="19035" y="14574"/>
                    <a:pt x="19275" y="16254"/>
                    <a:pt x="19491" y="18030"/>
                  </a:cubicBezTo>
                  <a:cubicBezTo>
                    <a:pt x="19611" y="19206"/>
                    <a:pt x="19731" y="20382"/>
                    <a:pt x="19731" y="21534"/>
                  </a:cubicBezTo>
                  <a:cubicBezTo>
                    <a:pt x="19731" y="23575"/>
                    <a:pt x="19299" y="25735"/>
                    <a:pt x="20259" y="27535"/>
                  </a:cubicBezTo>
                  <a:cubicBezTo>
                    <a:pt x="21162" y="27809"/>
                    <a:pt x="22108" y="27931"/>
                    <a:pt x="23061" y="27931"/>
                  </a:cubicBezTo>
                  <a:cubicBezTo>
                    <a:pt x="23527" y="27931"/>
                    <a:pt x="23994" y="27902"/>
                    <a:pt x="24459" y="27847"/>
                  </a:cubicBezTo>
                  <a:cubicBezTo>
                    <a:pt x="24963" y="27775"/>
                    <a:pt x="25540" y="27631"/>
                    <a:pt x="25924" y="27271"/>
                  </a:cubicBezTo>
                  <a:cubicBezTo>
                    <a:pt x="26092" y="26407"/>
                    <a:pt x="25972" y="25183"/>
                    <a:pt x="25804" y="24271"/>
                  </a:cubicBezTo>
                  <a:cubicBezTo>
                    <a:pt x="25371" y="21870"/>
                    <a:pt x="25155" y="19470"/>
                    <a:pt x="25179" y="17046"/>
                  </a:cubicBezTo>
                  <a:cubicBezTo>
                    <a:pt x="25179" y="15990"/>
                    <a:pt x="24315" y="11213"/>
                    <a:pt x="24219" y="9845"/>
                  </a:cubicBezTo>
                  <a:cubicBezTo>
                    <a:pt x="24195" y="9365"/>
                    <a:pt x="24219" y="8813"/>
                    <a:pt x="24003" y="8381"/>
                  </a:cubicBezTo>
                  <a:cubicBezTo>
                    <a:pt x="23811" y="7901"/>
                    <a:pt x="23355" y="7565"/>
                    <a:pt x="22899" y="7253"/>
                  </a:cubicBezTo>
                  <a:cubicBezTo>
                    <a:pt x="19899" y="5213"/>
                    <a:pt x="16779" y="3364"/>
                    <a:pt x="13658" y="1492"/>
                  </a:cubicBezTo>
                  <a:cubicBezTo>
                    <a:pt x="12770" y="964"/>
                    <a:pt x="11858" y="412"/>
                    <a:pt x="10850" y="172"/>
                  </a:cubicBezTo>
                  <a:cubicBezTo>
                    <a:pt x="10328" y="49"/>
                    <a:pt x="9795" y="0"/>
                    <a:pt x="9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5"/>
            <p:cNvSpPr/>
            <p:nvPr/>
          </p:nvSpPr>
          <p:spPr>
            <a:xfrm>
              <a:off x="2530729" y="4415117"/>
              <a:ext cx="124981" cy="142771"/>
            </a:xfrm>
            <a:custGeom>
              <a:rect b="b" l="l" r="r" t="t"/>
              <a:pathLst>
                <a:path extrusionOk="0" h="4141" w="3625">
                  <a:moveTo>
                    <a:pt x="967" y="0"/>
                  </a:moveTo>
                  <a:cubicBezTo>
                    <a:pt x="479" y="0"/>
                    <a:pt x="112" y="110"/>
                    <a:pt x="120" y="444"/>
                  </a:cubicBezTo>
                  <a:cubicBezTo>
                    <a:pt x="168" y="1404"/>
                    <a:pt x="0" y="2796"/>
                    <a:pt x="0" y="2796"/>
                  </a:cubicBezTo>
                  <a:lnTo>
                    <a:pt x="1704" y="4140"/>
                  </a:lnTo>
                  <a:cubicBezTo>
                    <a:pt x="1704" y="4140"/>
                    <a:pt x="3625" y="3084"/>
                    <a:pt x="3481" y="2460"/>
                  </a:cubicBezTo>
                  <a:cubicBezTo>
                    <a:pt x="3337" y="1812"/>
                    <a:pt x="3337" y="420"/>
                    <a:pt x="3337" y="420"/>
                  </a:cubicBezTo>
                  <a:cubicBezTo>
                    <a:pt x="3337" y="420"/>
                    <a:pt x="1920" y="0"/>
                    <a:pt x="967" y="0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5"/>
            <p:cNvSpPr/>
            <p:nvPr/>
          </p:nvSpPr>
          <p:spPr>
            <a:xfrm>
              <a:off x="2524110" y="4467798"/>
              <a:ext cx="330225" cy="185248"/>
            </a:xfrm>
            <a:custGeom>
              <a:rect b="b" l="l" r="r" t="t"/>
              <a:pathLst>
                <a:path extrusionOk="0" h="5373" w="9578">
                  <a:moveTo>
                    <a:pt x="3984" y="1"/>
                  </a:moveTo>
                  <a:cubicBezTo>
                    <a:pt x="3852" y="1"/>
                    <a:pt x="3719" y="39"/>
                    <a:pt x="3601" y="92"/>
                  </a:cubicBezTo>
                  <a:cubicBezTo>
                    <a:pt x="3337" y="188"/>
                    <a:pt x="3072" y="308"/>
                    <a:pt x="2808" y="452"/>
                  </a:cubicBezTo>
                  <a:cubicBezTo>
                    <a:pt x="2616" y="548"/>
                    <a:pt x="2400" y="692"/>
                    <a:pt x="2448" y="908"/>
                  </a:cubicBezTo>
                  <a:cubicBezTo>
                    <a:pt x="2472" y="1172"/>
                    <a:pt x="2856" y="1340"/>
                    <a:pt x="2736" y="1604"/>
                  </a:cubicBezTo>
                  <a:cubicBezTo>
                    <a:pt x="2706" y="1695"/>
                    <a:pt x="2608" y="1729"/>
                    <a:pt x="2504" y="1729"/>
                  </a:cubicBezTo>
                  <a:cubicBezTo>
                    <a:pt x="2443" y="1729"/>
                    <a:pt x="2381" y="1718"/>
                    <a:pt x="2328" y="1700"/>
                  </a:cubicBezTo>
                  <a:cubicBezTo>
                    <a:pt x="1560" y="1628"/>
                    <a:pt x="816" y="1412"/>
                    <a:pt x="96" y="1100"/>
                  </a:cubicBezTo>
                  <a:cubicBezTo>
                    <a:pt x="72" y="1436"/>
                    <a:pt x="0" y="1796"/>
                    <a:pt x="0" y="2132"/>
                  </a:cubicBezTo>
                  <a:cubicBezTo>
                    <a:pt x="48" y="2852"/>
                    <a:pt x="72" y="3596"/>
                    <a:pt x="96" y="4316"/>
                  </a:cubicBezTo>
                  <a:cubicBezTo>
                    <a:pt x="120" y="4556"/>
                    <a:pt x="312" y="4868"/>
                    <a:pt x="480" y="5084"/>
                  </a:cubicBezTo>
                  <a:cubicBezTo>
                    <a:pt x="791" y="5152"/>
                    <a:pt x="1110" y="5182"/>
                    <a:pt x="1423" y="5182"/>
                  </a:cubicBezTo>
                  <a:cubicBezTo>
                    <a:pt x="1666" y="5182"/>
                    <a:pt x="1906" y="5164"/>
                    <a:pt x="2136" y="5132"/>
                  </a:cubicBezTo>
                  <a:cubicBezTo>
                    <a:pt x="2261" y="5119"/>
                    <a:pt x="2386" y="5105"/>
                    <a:pt x="2506" y="5105"/>
                  </a:cubicBezTo>
                  <a:cubicBezTo>
                    <a:pt x="2594" y="5105"/>
                    <a:pt x="2679" y="5112"/>
                    <a:pt x="2760" y="5132"/>
                  </a:cubicBezTo>
                  <a:cubicBezTo>
                    <a:pt x="2856" y="4868"/>
                    <a:pt x="3168" y="4676"/>
                    <a:pt x="3433" y="4676"/>
                  </a:cubicBezTo>
                  <a:cubicBezTo>
                    <a:pt x="3721" y="4676"/>
                    <a:pt x="4009" y="4844"/>
                    <a:pt x="4201" y="5036"/>
                  </a:cubicBezTo>
                  <a:cubicBezTo>
                    <a:pt x="4321" y="5156"/>
                    <a:pt x="4417" y="5276"/>
                    <a:pt x="4537" y="5348"/>
                  </a:cubicBezTo>
                  <a:cubicBezTo>
                    <a:pt x="4633" y="5372"/>
                    <a:pt x="4753" y="5372"/>
                    <a:pt x="4873" y="5372"/>
                  </a:cubicBezTo>
                  <a:lnTo>
                    <a:pt x="8737" y="5276"/>
                  </a:lnTo>
                  <a:cubicBezTo>
                    <a:pt x="9001" y="5276"/>
                    <a:pt x="9313" y="5252"/>
                    <a:pt x="9457" y="5036"/>
                  </a:cubicBezTo>
                  <a:cubicBezTo>
                    <a:pt x="9577" y="4892"/>
                    <a:pt x="9577" y="4676"/>
                    <a:pt x="9577" y="4508"/>
                  </a:cubicBezTo>
                  <a:cubicBezTo>
                    <a:pt x="9577" y="4148"/>
                    <a:pt x="9553" y="3788"/>
                    <a:pt x="9313" y="3500"/>
                  </a:cubicBezTo>
                  <a:cubicBezTo>
                    <a:pt x="9049" y="3140"/>
                    <a:pt x="8521" y="3140"/>
                    <a:pt x="8113" y="3020"/>
                  </a:cubicBezTo>
                  <a:cubicBezTo>
                    <a:pt x="7657" y="2900"/>
                    <a:pt x="7297" y="2708"/>
                    <a:pt x="6841" y="2588"/>
                  </a:cubicBezTo>
                  <a:cubicBezTo>
                    <a:pt x="5833" y="2276"/>
                    <a:pt x="4993" y="1508"/>
                    <a:pt x="4561" y="500"/>
                  </a:cubicBezTo>
                  <a:cubicBezTo>
                    <a:pt x="4513" y="356"/>
                    <a:pt x="4441" y="188"/>
                    <a:pt x="4297" y="92"/>
                  </a:cubicBezTo>
                  <a:cubicBezTo>
                    <a:pt x="4199" y="27"/>
                    <a:pt x="4092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5"/>
            <p:cNvSpPr/>
            <p:nvPr/>
          </p:nvSpPr>
          <p:spPr>
            <a:xfrm>
              <a:off x="1778475" y="3494512"/>
              <a:ext cx="898759" cy="963198"/>
            </a:xfrm>
            <a:custGeom>
              <a:rect b="b" l="l" r="r" t="t"/>
              <a:pathLst>
                <a:path extrusionOk="0" h="27937" w="26068">
                  <a:moveTo>
                    <a:pt x="9189" y="0"/>
                  </a:moveTo>
                  <a:cubicBezTo>
                    <a:pt x="8395" y="0"/>
                    <a:pt x="7598" y="111"/>
                    <a:pt x="6818" y="239"/>
                  </a:cubicBezTo>
                  <a:cubicBezTo>
                    <a:pt x="4441" y="575"/>
                    <a:pt x="2425" y="1055"/>
                    <a:pt x="97" y="1463"/>
                  </a:cubicBezTo>
                  <a:cubicBezTo>
                    <a:pt x="481" y="3095"/>
                    <a:pt x="1" y="4847"/>
                    <a:pt x="505" y="6456"/>
                  </a:cubicBezTo>
                  <a:cubicBezTo>
                    <a:pt x="985" y="7944"/>
                    <a:pt x="2305" y="9048"/>
                    <a:pt x="3745" y="9648"/>
                  </a:cubicBezTo>
                  <a:cubicBezTo>
                    <a:pt x="5233" y="10248"/>
                    <a:pt x="6818" y="10440"/>
                    <a:pt x="8378" y="10608"/>
                  </a:cubicBezTo>
                  <a:lnTo>
                    <a:pt x="17619" y="11640"/>
                  </a:lnTo>
                  <a:cubicBezTo>
                    <a:pt x="18219" y="11736"/>
                    <a:pt x="18699" y="12216"/>
                    <a:pt x="18795" y="12816"/>
                  </a:cubicBezTo>
                  <a:cubicBezTo>
                    <a:pt x="19035" y="14568"/>
                    <a:pt x="19275" y="16249"/>
                    <a:pt x="19467" y="18025"/>
                  </a:cubicBezTo>
                  <a:cubicBezTo>
                    <a:pt x="19587" y="19201"/>
                    <a:pt x="19707" y="20377"/>
                    <a:pt x="19707" y="21529"/>
                  </a:cubicBezTo>
                  <a:cubicBezTo>
                    <a:pt x="19707" y="23569"/>
                    <a:pt x="19299" y="25730"/>
                    <a:pt x="20259" y="27530"/>
                  </a:cubicBezTo>
                  <a:cubicBezTo>
                    <a:pt x="21161" y="27804"/>
                    <a:pt x="22107" y="27937"/>
                    <a:pt x="23059" y="27937"/>
                  </a:cubicBezTo>
                  <a:cubicBezTo>
                    <a:pt x="23526" y="27937"/>
                    <a:pt x="23994" y="27905"/>
                    <a:pt x="24459" y="27842"/>
                  </a:cubicBezTo>
                  <a:cubicBezTo>
                    <a:pt x="24964" y="27770"/>
                    <a:pt x="25540" y="27626"/>
                    <a:pt x="25924" y="27266"/>
                  </a:cubicBezTo>
                  <a:cubicBezTo>
                    <a:pt x="26068" y="26378"/>
                    <a:pt x="25948" y="25178"/>
                    <a:pt x="25804" y="24313"/>
                  </a:cubicBezTo>
                  <a:cubicBezTo>
                    <a:pt x="25348" y="21913"/>
                    <a:pt x="25156" y="19513"/>
                    <a:pt x="25180" y="17065"/>
                  </a:cubicBezTo>
                  <a:cubicBezTo>
                    <a:pt x="25204" y="16033"/>
                    <a:pt x="24916" y="8880"/>
                    <a:pt x="22899" y="7272"/>
                  </a:cubicBezTo>
                  <a:cubicBezTo>
                    <a:pt x="19707" y="4703"/>
                    <a:pt x="12938" y="3503"/>
                    <a:pt x="9818" y="1655"/>
                  </a:cubicBezTo>
                  <a:cubicBezTo>
                    <a:pt x="8906" y="1103"/>
                    <a:pt x="11858" y="431"/>
                    <a:pt x="10826" y="191"/>
                  </a:cubicBezTo>
                  <a:cubicBezTo>
                    <a:pt x="10286" y="53"/>
                    <a:pt x="9738" y="0"/>
                    <a:pt x="9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5"/>
            <p:cNvSpPr/>
            <p:nvPr/>
          </p:nvSpPr>
          <p:spPr>
            <a:xfrm>
              <a:off x="2217092" y="2512985"/>
              <a:ext cx="1038600" cy="614906"/>
            </a:xfrm>
            <a:custGeom>
              <a:rect b="b" l="l" r="r" t="t"/>
              <a:pathLst>
                <a:path extrusionOk="0" fill="none" h="17835" w="30124">
                  <a:moveTo>
                    <a:pt x="2737" y="1585"/>
                  </a:moveTo>
                  <a:lnTo>
                    <a:pt x="216" y="15075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915" y="17811"/>
                  </a:lnTo>
                  <a:cubicBezTo>
                    <a:pt x="25803" y="17835"/>
                    <a:pt x="26595" y="17211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35" y="1"/>
                    <a:pt x="27987" y="1"/>
                  </a:cubicBezTo>
                  <a:lnTo>
                    <a:pt x="4561" y="49"/>
                  </a:lnTo>
                  <a:cubicBezTo>
                    <a:pt x="3697" y="49"/>
                    <a:pt x="2905" y="697"/>
                    <a:pt x="2737" y="1585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5"/>
            <p:cNvSpPr/>
            <p:nvPr/>
          </p:nvSpPr>
          <p:spPr>
            <a:xfrm>
              <a:off x="2162480" y="2472440"/>
              <a:ext cx="1038600" cy="614941"/>
            </a:xfrm>
            <a:custGeom>
              <a:rect b="b" l="l" r="r" t="t"/>
              <a:pathLst>
                <a:path extrusionOk="0" h="17836" w="30124">
                  <a:moveTo>
                    <a:pt x="27987" y="1"/>
                  </a:moveTo>
                  <a:lnTo>
                    <a:pt x="4561" y="73"/>
                  </a:lnTo>
                  <a:cubicBezTo>
                    <a:pt x="3648" y="73"/>
                    <a:pt x="2904" y="697"/>
                    <a:pt x="2736" y="1585"/>
                  </a:cubicBezTo>
                  <a:lnTo>
                    <a:pt x="216" y="15098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891" y="17835"/>
                  </a:lnTo>
                  <a:cubicBezTo>
                    <a:pt x="24908" y="17835"/>
                    <a:pt x="24925" y="17835"/>
                    <a:pt x="24941" y="17835"/>
                  </a:cubicBezTo>
                  <a:cubicBezTo>
                    <a:pt x="25831" y="17835"/>
                    <a:pt x="26575" y="17218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11" y="1"/>
                    <a:pt x="2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5"/>
            <p:cNvSpPr/>
            <p:nvPr/>
          </p:nvSpPr>
          <p:spPr>
            <a:xfrm>
              <a:off x="2363550" y="2538671"/>
              <a:ext cx="69541" cy="16687"/>
            </a:xfrm>
            <a:custGeom>
              <a:rect b="b" l="l" r="r" t="t"/>
              <a:pathLst>
                <a:path extrusionOk="0" h="484" w="2017">
                  <a:moveTo>
                    <a:pt x="1033" y="0"/>
                  </a:moveTo>
                  <a:cubicBezTo>
                    <a:pt x="769" y="0"/>
                    <a:pt x="505" y="24"/>
                    <a:pt x="217" y="72"/>
                  </a:cubicBezTo>
                  <a:cubicBezTo>
                    <a:pt x="97" y="72"/>
                    <a:pt x="1" y="144"/>
                    <a:pt x="1" y="264"/>
                  </a:cubicBezTo>
                  <a:cubicBezTo>
                    <a:pt x="23" y="374"/>
                    <a:pt x="124" y="483"/>
                    <a:pt x="197" y="483"/>
                  </a:cubicBezTo>
                  <a:cubicBezTo>
                    <a:pt x="204" y="483"/>
                    <a:pt x="210" y="482"/>
                    <a:pt x="217" y="480"/>
                  </a:cubicBezTo>
                  <a:cubicBezTo>
                    <a:pt x="505" y="456"/>
                    <a:pt x="769" y="432"/>
                    <a:pt x="1033" y="432"/>
                  </a:cubicBezTo>
                  <a:cubicBezTo>
                    <a:pt x="1297" y="432"/>
                    <a:pt x="1585" y="432"/>
                    <a:pt x="1873" y="384"/>
                  </a:cubicBezTo>
                  <a:cubicBezTo>
                    <a:pt x="2017" y="360"/>
                    <a:pt x="1993" y="144"/>
                    <a:pt x="1873" y="96"/>
                  </a:cubicBezTo>
                  <a:cubicBezTo>
                    <a:pt x="1609" y="0"/>
                    <a:pt x="1345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5"/>
            <p:cNvSpPr/>
            <p:nvPr/>
          </p:nvSpPr>
          <p:spPr>
            <a:xfrm>
              <a:off x="2457914" y="2536257"/>
              <a:ext cx="133256" cy="13239"/>
            </a:xfrm>
            <a:custGeom>
              <a:rect b="b" l="l" r="r" t="t"/>
              <a:pathLst>
                <a:path extrusionOk="0" h="384" w="3865">
                  <a:moveTo>
                    <a:pt x="2286" y="1"/>
                  </a:moveTo>
                  <a:cubicBezTo>
                    <a:pt x="2187" y="1"/>
                    <a:pt x="2088" y="6"/>
                    <a:pt x="1992" y="22"/>
                  </a:cubicBezTo>
                  <a:cubicBezTo>
                    <a:pt x="1392" y="22"/>
                    <a:pt x="792" y="70"/>
                    <a:pt x="192" y="142"/>
                  </a:cubicBezTo>
                  <a:cubicBezTo>
                    <a:pt x="8" y="142"/>
                    <a:pt x="0" y="384"/>
                    <a:pt x="168" y="384"/>
                  </a:cubicBezTo>
                  <a:cubicBezTo>
                    <a:pt x="176" y="384"/>
                    <a:pt x="184" y="383"/>
                    <a:pt x="192" y="382"/>
                  </a:cubicBezTo>
                  <a:cubicBezTo>
                    <a:pt x="792" y="310"/>
                    <a:pt x="1392" y="310"/>
                    <a:pt x="1992" y="310"/>
                  </a:cubicBezTo>
                  <a:lnTo>
                    <a:pt x="2880" y="310"/>
                  </a:lnTo>
                  <a:cubicBezTo>
                    <a:pt x="3088" y="310"/>
                    <a:pt x="3275" y="321"/>
                    <a:pt x="3469" y="321"/>
                  </a:cubicBezTo>
                  <a:cubicBezTo>
                    <a:pt x="3566" y="321"/>
                    <a:pt x="3664" y="318"/>
                    <a:pt x="3768" y="310"/>
                  </a:cubicBezTo>
                  <a:cubicBezTo>
                    <a:pt x="3864" y="286"/>
                    <a:pt x="3840" y="142"/>
                    <a:pt x="3768" y="94"/>
                  </a:cubicBezTo>
                  <a:cubicBezTo>
                    <a:pt x="3480" y="22"/>
                    <a:pt x="3192" y="22"/>
                    <a:pt x="2880" y="22"/>
                  </a:cubicBezTo>
                  <a:cubicBezTo>
                    <a:pt x="2688" y="22"/>
                    <a:pt x="2486" y="1"/>
                    <a:pt x="2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5"/>
            <p:cNvSpPr/>
            <p:nvPr/>
          </p:nvSpPr>
          <p:spPr>
            <a:xfrm>
              <a:off x="2641607" y="2533706"/>
              <a:ext cx="137393" cy="14136"/>
            </a:xfrm>
            <a:custGeom>
              <a:rect b="b" l="l" r="r" t="t"/>
              <a:pathLst>
                <a:path extrusionOk="0" h="410" w="3985">
                  <a:moveTo>
                    <a:pt x="2041" y="0"/>
                  </a:moveTo>
                  <a:cubicBezTo>
                    <a:pt x="1393" y="0"/>
                    <a:pt x="793" y="24"/>
                    <a:pt x="169" y="48"/>
                  </a:cubicBezTo>
                  <a:cubicBezTo>
                    <a:pt x="1" y="96"/>
                    <a:pt x="1" y="360"/>
                    <a:pt x="169" y="360"/>
                  </a:cubicBezTo>
                  <a:lnTo>
                    <a:pt x="2041" y="360"/>
                  </a:lnTo>
                  <a:cubicBezTo>
                    <a:pt x="2329" y="360"/>
                    <a:pt x="2665" y="384"/>
                    <a:pt x="2953" y="384"/>
                  </a:cubicBezTo>
                  <a:cubicBezTo>
                    <a:pt x="3140" y="384"/>
                    <a:pt x="3319" y="410"/>
                    <a:pt x="3499" y="410"/>
                  </a:cubicBezTo>
                  <a:cubicBezTo>
                    <a:pt x="3619" y="410"/>
                    <a:pt x="3740" y="398"/>
                    <a:pt x="3865" y="360"/>
                  </a:cubicBezTo>
                  <a:cubicBezTo>
                    <a:pt x="3985" y="336"/>
                    <a:pt x="3985" y="144"/>
                    <a:pt x="3865" y="120"/>
                  </a:cubicBezTo>
                  <a:cubicBezTo>
                    <a:pt x="3553" y="24"/>
                    <a:pt x="3265" y="24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5"/>
            <p:cNvSpPr/>
            <p:nvPr/>
          </p:nvSpPr>
          <p:spPr>
            <a:xfrm>
              <a:off x="2807959" y="2527017"/>
              <a:ext cx="183731" cy="16722"/>
            </a:xfrm>
            <a:custGeom>
              <a:rect b="b" l="l" r="r" t="t"/>
              <a:pathLst>
                <a:path extrusionOk="0" h="485" w="5329">
                  <a:moveTo>
                    <a:pt x="4814" y="0"/>
                  </a:moveTo>
                  <a:cubicBezTo>
                    <a:pt x="4758" y="0"/>
                    <a:pt x="4705" y="2"/>
                    <a:pt x="4657" y="2"/>
                  </a:cubicBezTo>
                  <a:lnTo>
                    <a:pt x="4008" y="2"/>
                  </a:lnTo>
                  <a:cubicBezTo>
                    <a:pt x="3600" y="2"/>
                    <a:pt x="3168" y="2"/>
                    <a:pt x="2760" y="50"/>
                  </a:cubicBezTo>
                  <a:cubicBezTo>
                    <a:pt x="1920" y="50"/>
                    <a:pt x="1080" y="74"/>
                    <a:pt x="240" y="74"/>
                  </a:cubicBezTo>
                  <a:cubicBezTo>
                    <a:pt x="0" y="74"/>
                    <a:pt x="0" y="434"/>
                    <a:pt x="240" y="434"/>
                  </a:cubicBezTo>
                  <a:cubicBezTo>
                    <a:pt x="1080" y="434"/>
                    <a:pt x="1920" y="458"/>
                    <a:pt x="2760" y="458"/>
                  </a:cubicBezTo>
                  <a:cubicBezTo>
                    <a:pt x="3168" y="458"/>
                    <a:pt x="3576" y="482"/>
                    <a:pt x="3984" y="482"/>
                  </a:cubicBezTo>
                  <a:lnTo>
                    <a:pt x="4609" y="482"/>
                  </a:lnTo>
                  <a:cubicBezTo>
                    <a:pt x="4673" y="482"/>
                    <a:pt x="4745" y="485"/>
                    <a:pt x="4817" y="485"/>
                  </a:cubicBezTo>
                  <a:cubicBezTo>
                    <a:pt x="4963" y="485"/>
                    <a:pt x="5113" y="474"/>
                    <a:pt x="5209" y="410"/>
                  </a:cubicBezTo>
                  <a:cubicBezTo>
                    <a:pt x="5329" y="314"/>
                    <a:pt x="5329" y="194"/>
                    <a:pt x="5209" y="98"/>
                  </a:cubicBezTo>
                  <a:cubicBezTo>
                    <a:pt x="5106" y="12"/>
                    <a:pt x="4954" y="0"/>
                    <a:pt x="4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5"/>
            <p:cNvSpPr/>
            <p:nvPr/>
          </p:nvSpPr>
          <p:spPr>
            <a:xfrm>
              <a:off x="2307284" y="2633344"/>
              <a:ext cx="182938" cy="17066"/>
            </a:xfrm>
            <a:custGeom>
              <a:rect b="b" l="l" r="r" t="t"/>
              <a:pathLst>
                <a:path extrusionOk="0" h="495" w="5306">
                  <a:moveTo>
                    <a:pt x="4732" y="0"/>
                  </a:moveTo>
                  <a:cubicBezTo>
                    <a:pt x="4496" y="0"/>
                    <a:pt x="4257" y="24"/>
                    <a:pt x="4009" y="38"/>
                  </a:cubicBezTo>
                  <a:cubicBezTo>
                    <a:pt x="3601" y="62"/>
                    <a:pt x="3169" y="62"/>
                    <a:pt x="2761" y="62"/>
                  </a:cubicBezTo>
                  <a:cubicBezTo>
                    <a:pt x="2341" y="86"/>
                    <a:pt x="1927" y="98"/>
                    <a:pt x="1513" y="98"/>
                  </a:cubicBezTo>
                  <a:cubicBezTo>
                    <a:pt x="1099" y="98"/>
                    <a:pt x="685" y="86"/>
                    <a:pt x="265" y="62"/>
                  </a:cubicBezTo>
                  <a:cubicBezTo>
                    <a:pt x="0" y="86"/>
                    <a:pt x="0" y="470"/>
                    <a:pt x="241" y="470"/>
                  </a:cubicBezTo>
                  <a:cubicBezTo>
                    <a:pt x="1081" y="494"/>
                    <a:pt x="1897" y="494"/>
                    <a:pt x="2737" y="494"/>
                  </a:cubicBezTo>
                  <a:cubicBezTo>
                    <a:pt x="3145" y="494"/>
                    <a:pt x="3529" y="470"/>
                    <a:pt x="3961" y="422"/>
                  </a:cubicBezTo>
                  <a:cubicBezTo>
                    <a:pt x="4369" y="398"/>
                    <a:pt x="4801" y="422"/>
                    <a:pt x="5185" y="278"/>
                  </a:cubicBezTo>
                  <a:cubicBezTo>
                    <a:pt x="5281" y="254"/>
                    <a:pt x="5305" y="62"/>
                    <a:pt x="5185" y="38"/>
                  </a:cubicBezTo>
                  <a:cubicBezTo>
                    <a:pt x="5034" y="10"/>
                    <a:pt x="4884" y="0"/>
                    <a:pt x="4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5"/>
            <p:cNvSpPr/>
            <p:nvPr/>
          </p:nvSpPr>
          <p:spPr>
            <a:xfrm>
              <a:off x="2524213" y="2639861"/>
              <a:ext cx="2413" cy="1448"/>
            </a:xfrm>
            <a:custGeom>
              <a:rect b="b" l="l" r="r" t="t"/>
              <a:pathLst>
                <a:path extrusionOk="0" h="42" w="70">
                  <a:moveTo>
                    <a:pt x="18" y="1"/>
                  </a:moveTo>
                  <a:cubicBezTo>
                    <a:pt x="0" y="1"/>
                    <a:pt x="9" y="41"/>
                    <a:pt x="45" y="41"/>
                  </a:cubicBezTo>
                  <a:cubicBezTo>
                    <a:pt x="69" y="41"/>
                    <a:pt x="69" y="17"/>
                    <a:pt x="45" y="17"/>
                  </a:cubicBezTo>
                  <a:cubicBezTo>
                    <a:pt x="33" y="5"/>
                    <a:pt x="24" y="1"/>
                    <a:pt x="18" y="1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45"/>
            <p:cNvSpPr/>
            <p:nvPr/>
          </p:nvSpPr>
          <p:spPr>
            <a:xfrm>
              <a:off x="2515008" y="2633000"/>
              <a:ext cx="40580" cy="14101"/>
            </a:xfrm>
            <a:custGeom>
              <a:rect b="b" l="l" r="r" t="t"/>
              <a:pathLst>
                <a:path extrusionOk="0" h="409" w="1177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6"/>
                    <a:pt x="96" y="408"/>
                    <a:pt x="216" y="408"/>
                  </a:cubicBezTo>
                  <a:lnTo>
                    <a:pt x="864" y="408"/>
                  </a:lnTo>
                  <a:cubicBezTo>
                    <a:pt x="912" y="408"/>
                    <a:pt x="936" y="408"/>
                    <a:pt x="960" y="384"/>
                  </a:cubicBezTo>
                  <a:cubicBezTo>
                    <a:pt x="984" y="384"/>
                    <a:pt x="1056" y="360"/>
                    <a:pt x="1080" y="336"/>
                  </a:cubicBezTo>
                  <a:cubicBezTo>
                    <a:pt x="1176" y="264"/>
                    <a:pt x="1176" y="144"/>
                    <a:pt x="1080" y="96"/>
                  </a:cubicBezTo>
                  <a:cubicBezTo>
                    <a:pt x="1056" y="48"/>
                    <a:pt x="984" y="24"/>
                    <a:pt x="960" y="24"/>
                  </a:cubicBezTo>
                  <a:cubicBezTo>
                    <a:pt x="936" y="24"/>
                    <a:pt x="888" y="24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5"/>
            <p:cNvSpPr/>
            <p:nvPr/>
          </p:nvSpPr>
          <p:spPr>
            <a:xfrm>
              <a:off x="2568792" y="2628035"/>
              <a:ext cx="308712" cy="15411"/>
            </a:xfrm>
            <a:custGeom>
              <a:rect b="b" l="l" r="r" t="t"/>
              <a:pathLst>
                <a:path extrusionOk="0" h="447" w="8954">
                  <a:moveTo>
                    <a:pt x="264" y="0"/>
                  </a:moveTo>
                  <a:cubicBezTo>
                    <a:pt x="0" y="24"/>
                    <a:pt x="0" y="408"/>
                    <a:pt x="264" y="408"/>
                  </a:cubicBezTo>
                  <a:cubicBezTo>
                    <a:pt x="1376" y="437"/>
                    <a:pt x="2480" y="446"/>
                    <a:pt x="3582" y="446"/>
                  </a:cubicBezTo>
                  <a:cubicBezTo>
                    <a:pt x="5289" y="446"/>
                    <a:pt x="6992" y="423"/>
                    <a:pt x="8713" y="408"/>
                  </a:cubicBezTo>
                  <a:cubicBezTo>
                    <a:pt x="8953" y="408"/>
                    <a:pt x="8953" y="24"/>
                    <a:pt x="8713" y="24"/>
                  </a:cubicBezTo>
                  <a:cubicBezTo>
                    <a:pt x="7540" y="34"/>
                    <a:pt x="6375" y="40"/>
                    <a:pt x="5212" y="40"/>
                  </a:cubicBezTo>
                  <a:cubicBezTo>
                    <a:pt x="3566" y="40"/>
                    <a:pt x="1923" y="28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5"/>
            <p:cNvSpPr/>
            <p:nvPr/>
          </p:nvSpPr>
          <p:spPr>
            <a:xfrm>
              <a:off x="2325488" y="2708780"/>
              <a:ext cx="82780" cy="18583"/>
            </a:xfrm>
            <a:custGeom>
              <a:rect b="b" l="l" r="r" t="t"/>
              <a:pathLst>
                <a:path extrusionOk="0" h="539" w="2401">
                  <a:moveTo>
                    <a:pt x="1840" y="1"/>
                  </a:moveTo>
                  <a:cubicBezTo>
                    <a:pt x="1789" y="1"/>
                    <a:pt x="1737" y="4"/>
                    <a:pt x="1681" y="11"/>
                  </a:cubicBezTo>
                  <a:cubicBezTo>
                    <a:pt x="1513" y="11"/>
                    <a:pt x="1345" y="35"/>
                    <a:pt x="1177" y="35"/>
                  </a:cubicBezTo>
                  <a:cubicBezTo>
                    <a:pt x="841" y="83"/>
                    <a:pt x="481" y="107"/>
                    <a:pt x="145" y="179"/>
                  </a:cubicBezTo>
                  <a:cubicBezTo>
                    <a:pt x="73" y="203"/>
                    <a:pt x="1" y="299"/>
                    <a:pt x="1" y="371"/>
                  </a:cubicBezTo>
                  <a:cubicBezTo>
                    <a:pt x="49" y="443"/>
                    <a:pt x="121" y="539"/>
                    <a:pt x="217" y="539"/>
                  </a:cubicBezTo>
                  <a:lnTo>
                    <a:pt x="1201" y="539"/>
                  </a:lnTo>
                  <a:cubicBezTo>
                    <a:pt x="1537" y="491"/>
                    <a:pt x="1897" y="539"/>
                    <a:pt x="2209" y="395"/>
                  </a:cubicBezTo>
                  <a:cubicBezTo>
                    <a:pt x="2377" y="347"/>
                    <a:pt x="2401" y="83"/>
                    <a:pt x="2209" y="35"/>
                  </a:cubicBezTo>
                  <a:cubicBezTo>
                    <a:pt x="2073" y="18"/>
                    <a:pt x="1961" y="1"/>
                    <a:pt x="1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5"/>
            <p:cNvSpPr/>
            <p:nvPr/>
          </p:nvSpPr>
          <p:spPr>
            <a:xfrm>
              <a:off x="2310593" y="2765633"/>
              <a:ext cx="62921" cy="17997"/>
            </a:xfrm>
            <a:custGeom>
              <a:rect b="b" l="l" r="r" t="t"/>
              <a:pathLst>
                <a:path extrusionOk="0" h="522" w="1825">
                  <a:moveTo>
                    <a:pt x="1037" y="1"/>
                  </a:moveTo>
                  <a:cubicBezTo>
                    <a:pt x="740" y="1"/>
                    <a:pt x="439" y="49"/>
                    <a:pt x="169" y="90"/>
                  </a:cubicBezTo>
                  <a:cubicBezTo>
                    <a:pt x="49" y="114"/>
                    <a:pt x="1" y="234"/>
                    <a:pt x="25" y="330"/>
                  </a:cubicBezTo>
                  <a:cubicBezTo>
                    <a:pt x="25" y="402"/>
                    <a:pt x="121" y="522"/>
                    <a:pt x="241" y="522"/>
                  </a:cubicBezTo>
                  <a:cubicBezTo>
                    <a:pt x="481" y="498"/>
                    <a:pt x="721" y="474"/>
                    <a:pt x="961" y="474"/>
                  </a:cubicBezTo>
                  <a:cubicBezTo>
                    <a:pt x="1225" y="474"/>
                    <a:pt x="1465" y="474"/>
                    <a:pt x="1705" y="402"/>
                  </a:cubicBezTo>
                  <a:cubicBezTo>
                    <a:pt x="1753" y="402"/>
                    <a:pt x="1825" y="330"/>
                    <a:pt x="1825" y="258"/>
                  </a:cubicBezTo>
                  <a:cubicBezTo>
                    <a:pt x="1825" y="162"/>
                    <a:pt x="1753" y="138"/>
                    <a:pt x="1705" y="114"/>
                  </a:cubicBezTo>
                  <a:cubicBezTo>
                    <a:pt x="1495" y="30"/>
                    <a:pt x="1267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5"/>
            <p:cNvSpPr/>
            <p:nvPr/>
          </p:nvSpPr>
          <p:spPr>
            <a:xfrm>
              <a:off x="2398303" y="2768701"/>
              <a:ext cx="37270" cy="16584"/>
            </a:xfrm>
            <a:custGeom>
              <a:rect b="b" l="l" r="r" t="t"/>
              <a:pathLst>
                <a:path extrusionOk="0" h="481" w="108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cubicBezTo>
                    <a:pt x="1" y="361"/>
                    <a:pt x="97" y="481"/>
                    <a:pt x="241" y="481"/>
                  </a:cubicBezTo>
                  <a:lnTo>
                    <a:pt x="601" y="481"/>
                  </a:lnTo>
                  <a:cubicBezTo>
                    <a:pt x="649" y="481"/>
                    <a:pt x="745" y="433"/>
                    <a:pt x="817" y="433"/>
                  </a:cubicBezTo>
                  <a:cubicBezTo>
                    <a:pt x="841" y="433"/>
                    <a:pt x="865" y="409"/>
                    <a:pt x="889" y="409"/>
                  </a:cubicBezTo>
                  <a:cubicBezTo>
                    <a:pt x="961" y="385"/>
                    <a:pt x="985" y="385"/>
                    <a:pt x="1009" y="313"/>
                  </a:cubicBezTo>
                  <a:cubicBezTo>
                    <a:pt x="1081" y="265"/>
                    <a:pt x="1081" y="193"/>
                    <a:pt x="1009" y="145"/>
                  </a:cubicBezTo>
                  <a:cubicBezTo>
                    <a:pt x="985" y="121"/>
                    <a:pt x="961" y="73"/>
                    <a:pt x="889" y="49"/>
                  </a:cubicBezTo>
                  <a:cubicBezTo>
                    <a:pt x="865" y="49"/>
                    <a:pt x="841" y="25"/>
                    <a:pt x="817" y="25"/>
                  </a:cubicBezTo>
                  <a:cubicBezTo>
                    <a:pt x="745" y="25"/>
                    <a:pt x="649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5"/>
            <p:cNvSpPr/>
            <p:nvPr/>
          </p:nvSpPr>
          <p:spPr>
            <a:xfrm>
              <a:off x="2452915" y="2764564"/>
              <a:ext cx="73713" cy="21169"/>
            </a:xfrm>
            <a:custGeom>
              <a:rect b="b" l="l" r="r" t="t"/>
              <a:pathLst>
                <a:path extrusionOk="0" h="614" w="2138">
                  <a:moveTo>
                    <a:pt x="1153" y="1"/>
                  </a:moveTo>
                  <a:cubicBezTo>
                    <a:pt x="841" y="1"/>
                    <a:pt x="553" y="25"/>
                    <a:pt x="241" y="73"/>
                  </a:cubicBezTo>
                  <a:cubicBezTo>
                    <a:pt x="121" y="121"/>
                    <a:pt x="1" y="265"/>
                    <a:pt x="73" y="409"/>
                  </a:cubicBezTo>
                  <a:cubicBezTo>
                    <a:pt x="112" y="527"/>
                    <a:pt x="201" y="613"/>
                    <a:pt x="311" y="613"/>
                  </a:cubicBezTo>
                  <a:cubicBezTo>
                    <a:pt x="335" y="613"/>
                    <a:pt x="359" y="609"/>
                    <a:pt x="385" y="601"/>
                  </a:cubicBezTo>
                  <a:cubicBezTo>
                    <a:pt x="673" y="529"/>
                    <a:pt x="865" y="505"/>
                    <a:pt x="1153" y="505"/>
                  </a:cubicBezTo>
                  <a:lnTo>
                    <a:pt x="1921" y="505"/>
                  </a:lnTo>
                  <a:cubicBezTo>
                    <a:pt x="2065" y="505"/>
                    <a:pt x="2137" y="289"/>
                    <a:pt x="2017" y="193"/>
                  </a:cubicBezTo>
                  <a:cubicBezTo>
                    <a:pt x="1777" y="49"/>
                    <a:pt x="1441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5"/>
            <p:cNvSpPr/>
            <p:nvPr/>
          </p:nvSpPr>
          <p:spPr>
            <a:xfrm>
              <a:off x="2565482" y="2762082"/>
              <a:ext cx="172974" cy="19066"/>
            </a:xfrm>
            <a:custGeom>
              <a:rect b="b" l="l" r="r" t="t"/>
              <a:pathLst>
                <a:path extrusionOk="0" h="553" w="5017">
                  <a:moveTo>
                    <a:pt x="288" y="1"/>
                  </a:moveTo>
                  <a:cubicBezTo>
                    <a:pt x="0" y="25"/>
                    <a:pt x="0" y="433"/>
                    <a:pt x="288" y="433"/>
                  </a:cubicBezTo>
                  <a:cubicBezTo>
                    <a:pt x="1080" y="457"/>
                    <a:pt x="1872" y="481"/>
                    <a:pt x="2689" y="505"/>
                  </a:cubicBezTo>
                  <a:cubicBezTo>
                    <a:pt x="3073" y="505"/>
                    <a:pt x="3481" y="553"/>
                    <a:pt x="3889" y="553"/>
                  </a:cubicBezTo>
                  <a:lnTo>
                    <a:pt x="4489" y="553"/>
                  </a:lnTo>
                  <a:cubicBezTo>
                    <a:pt x="4657" y="553"/>
                    <a:pt x="4801" y="553"/>
                    <a:pt x="4969" y="433"/>
                  </a:cubicBezTo>
                  <a:cubicBezTo>
                    <a:pt x="5017" y="361"/>
                    <a:pt x="5017" y="265"/>
                    <a:pt x="4969" y="217"/>
                  </a:cubicBezTo>
                  <a:cubicBezTo>
                    <a:pt x="4849" y="97"/>
                    <a:pt x="4657" y="97"/>
                    <a:pt x="4489" y="97"/>
                  </a:cubicBezTo>
                  <a:cubicBezTo>
                    <a:pt x="4273" y="97"/>
                    <a:pt x="4081" y="97"/>
                    <a:pt x="3889" y="49"/>
                  </a:cubicBezTo>
                  <a:cubicBezTo>
                    <a:pt x="3481" y="49"/>
                    <a:pt x="3073" y="25"/>
                    <a:pt x="2689" y="25"/>
                  </a:cubicBezTo>
                  <a:cubicBezTo>
                    <a:pt x="1872" y="1"/>
                    <a:pt x="1080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5"/>
            <p:cNvSpPr/>
            <p:nvPr/>
          </p:nvSpPr>
          <p:spPr>
            <a:xfrm>
              <a:off x="2763242" y="2756290"/>
              <a:ext cx="79505" cy="19066"/>
            </a:xfrm>
            <a:custGeom>
              <a:rect b="b" l="l" r="r" t="t"/>
              <a:pathLst>
                <a:path extrusionOk="0" h="553" w="2306">
                  <a:moveTo>
                    <a:pt x="1273" y="1"/>
                  </a:moveTo>
                  <a:cubicBezTo>
                    <a:pt x="937" y="1"/>
                    <a:pt x="601" y="25"/>
                    <a:pt x="265" y="25"/>
                  </a:cubicBezTo>
                  <a:cubicBezTo>
                    <a:pt x="121" y="25"/>
                    <a:pt x="1" y="145"/>
                    <a:pt x="1" y="289"/>
                  </a:cubicBezTo>
                  <a:cubicBezTo>
                    <a:pt x="1" y="433"/>
                    <a:pt x="121" y="553"/>
                    <a:pt x="265" y="553"/>
                  </a:cubicBezTo>
                  <a:cubicBezTo>
                    <a:pt x="601" y="553"/>
                    <a:pt x="937" y="529"/>
                    <a:pt x="1273" y="529"/>
                  </a:cubicBezTo>
                  <a:lnTo>
                    <a:pt x="1753" y="529"/>
                  </a:lnTo>
                  <a:cubicBezTo>
                    <a:pt x="1921" y="529"/>
                    <a:pt x="2137" y="505"/>
                    <a:pt x="2257" y="361"/>
                  </a:cubicBezTo>
                  <a:cubicBezTo>
                    <a:pt x="2305" y="289"/>
                    <a:pt x="2305" y="193"/>
                    <a:pt x="2257" y="145"/>
                  </a:cubicBezTo>
                  <a:cubicBezTo>
                    <a:pt x="2137" y="1"/>
                    <a:pt x="1921" y="1"/>
                    <a:pt x="1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5"/>
            <p:cNvSpPr/>
            <p:nvPr/>
          </p:nvSpPr>
          <p:spPr>
            <a:xfrm>
              <a:off x="2855124" y="2759530"/>
              <a:ext cx="73678" cy="17584"/>
            </a:xfrm>
            <a:custGeom>
              <a:rect b="b" l="l" r="r" t="t"/>
              <a:pathLst>
                <a:path extrusionOk="0" h="510" w="2137">
                  <a:moveTo>
                    <a:pt x="1674" y="0"/>
                  </a:moveTo>
                  <a:cubicBezTo>
                    <a:pt x="1616" y="0"/>
                    <a:pt x="1560" y="3"/>
                    <a:pt x="1512" y="3"/>
                  </a:cubicBezTo>
                  <a:lnTo>
                    <a:pt x="1080" y="3"/>
                  </a:lnTo>
                  <a:cubicBezTo>
                    <a:pt x="792" y="3"/>
                    <a:pt x="528" y="51"/>
                    <a:pt x="216" y="51"/>
                  </a:cubicBezTo>
                  <a:cubicBezTo>
                    <a:pt x="96" y="51"/>
                    <a:pt x="0" y="123"/>
                    <a:pt x="0" y="243"/>
                  </a:cubicBezTo>
                  <a:cubicBezTo>
                    <a:pt x="0" y="387"/>
                    <a:pt x="96" y="459"/>
                    <a:pt x="216" y="459"/>
                  </a:cubicBezTo>
                  <a:cubicBezTo>
                    <a:pt x="528" y="459"/>
                    <a:pt x="792" y="507"/>
                    <a:pt x="1080" y="507"/>
                  </a:cubicBezTo>
                  <a:lnTo>
                    <a:pt x="1512" y="507"/>
                  </a:lnTo>
                  <a:cubicBezTo>
                    <a:pt x="1560" y="507"/>
                    <a:pt x="1616" y="509"/>
                    <a:pt x="1674" y="509"/>
                  </a:cubicBezTo>
                  <a:cubicBezTo>
                    <a:pt x="1790" y="509"/>
                    <a:pt x="1912" y="499"/>
                    <a:pt x="1992" y="435"/>
                  </a:cubicBezTo>
                  <a:cubicBezTo>
                    <a:pt x="2136" y="339"/>
                    <a:pt x="2136" y="171"/>
                    <a:pt x="1992" y="75"/>
                  </a:cubicBezTo>
                  <a:cubicBezTo>
                    <a:pt x="1912" y="11"/>
                    <a:pt x="1790" y="0"/>
                    <a:pt x="1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5"/>
            <p:cNvSpPr/>
            <p:nvPr/>
          </p:nvSpPr>
          <p:spPr>
            <a:xfrm>
              <a:off x="2278323" y="2831312"/>
              <a:ext cx="65404" cy="21204"/>
            </a:xfrm>
            <a:custGeom>
              <a:rect b="b" l="l" r="r" t="t"/>
              <a:pathLst>
                <a:path extrusionOk="0" h="615" w="1897">
                  <a:moveTo>
                    <a:pt x="591" y="0"/>
                  </a:moveTo>
                  <a:cubicBezTo>
                    <a:pt x="481" y="0"/>
                    <a:pt x="372" y="3"/>
                    <a:pt x="264" y="9"/>
                  </a:cubicBezTo>
                  <a:cubicBezTo>
                    <a:pt x="120" y="9"/>
                    <a:pt x="0" y="129"/>
                    <a:pt x="0" y="273"/>
                  </a:cubicBezTo>
                  <a:cubicBezTo>
                    <a:pt x="0" y="417"/>
                    <a:pt x="96" y="537"/>
                    <a:pt x="240" y="537"/>
                  </a:cubicBezTo>
                  <a:lnTo>
                    <a:pt x="1201" y="537"/>
                  </a:lnTo>
                  <a:cubicBezTo>
                    <a:pt x="1321" y="585"/>
                    <a:pt x="1417" y="585"/>
                    <a:pt x="1537" y="609"/>
                  </a:cubicBezTo>
                  <a:cubicBezTo>
                    <a:pt x="1559" y="613"/>
                    <a:pt x="1582" y="615"/>
                    <a:pt x="1604" y="615"/>
                  </a:cubicBezTo>
                  <a:cubicBezTo>
                    <a:pt x="1723" y="615"/>
                    <a:pt x="1828" y="558"/>
                    <a:pt x="1849" y="417"/>
                  </a:cubicBezTo>
                  <a:cubicBezTo>
                    <a:pt x="1897" y="273"/>
                    <a:pt x="1825" y="129"/>
                    <a:pt x="1681" y="105"/>
                  </a:cubicBezTo>
                  <a:cubicBezTo>
                    <a:pt x="1314" y="32"/>
                    <a:pt x="947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5"/>
            <p:cNvSpPr/>
            <p:nvPr/>
          </p:nvSpPr>
          <p:spPr>
            <a:xfrm>
              <a:off x="2298182" y="2899162"/>
              <a:ext cx="170491" cy="16894"/>
            </a:xfrm>
            <a:custGeom>
              <a:rect b="b" l="l" r="r" t="t"/>
              <a:pathLst>
                <a:path extrusionOk="0" h="490" w="4945">
                  <a:moveTo>
                    <a:pt x="4287" y="0"/>
                  </a:moveTo>
                  <a:cubicBezTo>
                    <a:pt x="4154" y="0"/>
                    <a:pt x="4023" y="9"/>
                    <a:pt x="3913" y="9"/>
                  </a:cubicBezTo>
                  <a:lnTo>
                    <a:pt x="2689" y="9"/>
                  </a:lnTo>
                  <a:cubicBezTo>
                    <a:pt x="1873" y="9"/>
                    <a:pt x="1081" y="9"/>
                    <a:pt x="264" y="57"/>
                  </a:cubicBezTo>
                  <a:cubicBezTo>
                    <a:pt x="0" y="57"/>
                    <a:pt x="0" y="465"/>
                    <a:pt x="264" y="465"/>
                  </a:cubicBezTo>
                  <a:cubicBezTo>
                    <a:pt x="1081" y="465"/>
                    <a:pt x="1873" y="489"/>
                    <a:pt x="2689" y="489"/>
                  </a:cubicBezTo>
                  <a:lnTo>
                    <a:pt x="4489" y="489"/>
                  </a:lnTo>
                  <a:cubicBezTo>
                    <a:pt x="4681" y="489"/>
                    <a:pt x="4825" y="465"/>
                    <a:pt x="4921" y="321"/>
                  </a:cubicBezTo>
                  <a:cubicBezTo>
                    <a:pt x="4945" y="297"/>
                    <a:pt x="4945" y="225"/>
                    <a:pt x="4921" y="201"/>
                  </a:cubicBezTo>
                  <a:cubicBezTo>
                    <a:pt x="4781" y="30"/>
                    <a:pt x="4531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5"/>
            <p:cNvSpPr/>
            <p:nvPr/>
          </p:nvSpPr>
          <p:spPr>
            <a:xfrm>
              <a:off x="2482737" y="2893301"/>
              <a:ext cx="51337" cy="20411"/>
            </a:xfrm>
            <a:custGeom>
              <a:rect b="b" l="l" r="r" t="t"/>
              <a:pathLst>
                <a:path extrusionOk="0" h="592" w="1489">
                  <a:moveTo>
                    <a:pt x="1015" y="0"/>
                  </a:moveTo>
                  <a:cubicBezTo>
                    <a:pt x="944" y="0"/>
                    <a:pt x="880" y="11"/>
                    <a:pt x="816" y="11"/>
                  </a:cubicBezTo>
                  <a:cubicBezTo>
                    <a:pt x="600" y="11"/>
                    <a:pt x="432" y="59"/>
                    <a:pt x="216" y="107"/>
                  </a:cubicBezTo>
                  <a:cubicBezTo>
                    <a:pt x="96" y="131"/>
                    <a:pt x="0" y="275"/>
                    <a:pt x="48" y="395"/>
                  </a:cubicBezTo>
                  <a:cubicBezTo>
                    <a:pt x="90" y="521"/>
                    <a:pt x="205" y="592"/>
                    <a:pt x="313" y="592"/>
                  </a:cubicBezTo>
                  <a:cubicBezTo>
                    <a:pt x="329" y="592"/>
                    <a:pt x="345" y="590"/>
                    <a:pt x="360" y="587"/>
                  </a:cubicBezTo>
                  <a:cubicBezTo>
                    <a:pt x="456" y="539"/>
                    <a:pt x="552" y="539"/>
                    <a:pt x="648" y="515"/>
                  </a:cubicBezTo>
                  <a:lnTo>
                    <a:pt x="840" y="515"/>
                  </a:lnTo>
                  <a:cubicBezTo>
                    <a:pt x="936" y="515"/>
                    <a:pt x="1056" y="515"/>
                    <a:pt x="1152" y="491"/>
                  </a:cubicBezTo>
                  <a:lnTo>
                    <a:pt x="1248" y="491"/>
                  </a:lnTo>
                  <a:cubicBezTo>
                    <a:pt x="1320" y="491"/>
                    <a:pt x="1344" y="467"/>
                    <a:pt x="1416" y="395"/>
                  </a:cubicBezTo>
                  <a:cubicBezTo>
                    <a:pt x="1488" y="347"/>
                    <a:pt x="1488" y="251"/>
                    <a:pt x="1440" y="179"/>
                  </a:cubicBezTo>
                  <a:cubicBezTo>
                    <a:pt x="1392" y="131"/>
                    <a:pt x="1368" y="59"/>
                    <a:pt x="1272" y="35"/>
                  </a:cubicBezTo>
                  <a:cubicBezTo>
                    <a:pt x="1200" y="35"/>
                    <a:pt x="1176" y="11"/>
                    <a:pt x="1128" y="11"/>
                  </a:cubicBezTo>
                  <a:cubicBezTo>
                    <a:pt x="1088" y="3"/>
                    <a:pt x="1051" y="0"/>
                    <a:pt x="1015" y="0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45"/>
            <p:cNvSpPr/>
            <p:nvPr/>
          </p:nvSpPr>
          <p:spPr>
            <a:xfrm>
              <a:off x="2494322" y="2898266"/>
              <a:ext cx="49682" cy="13653"/>
            </a:xfrm>
            <a:custGeom>
              <a:rect b="b" l="l" r="r" t="t"/>
              <a:pathLst>
                <a:path extrusionOk="0" h="396" w="1441">
                  <a:moveTo>
                    <a:pt x="997" y="0"/>
                  </a:moveTo>
                  <a:cubicBezTo>
                    <a:pt x="931" y="0"/>
                    <a:pt x="872" y="11"/>
                    <a:pt x="792" y="11"/>
                  </a:cubicBezTo>
                  <a:lnTo>
                    <a:pt x="216" y="11"/>
                  </a:lnTo>
                  <a:cubicBezTo>
                    <a:pt x="96" y="11"/>
                    <a:pt x="0" y="107"/>
                    <a:pt x="0" y="227"/>
                  </a:cubicBezTo>
                  <a:cubicBezTo>
                    <a:pt x="0" y="299"/>
                    <a:pt x="96" y="395"/>
                    <a:pt x="216" y="395"/>
                  </a:cubicBezTo>
                  <a:lnTo>
                    <a:pt x="1104" y="395"/>
                  </a:lnTo>
                  <a:cubicBezTo>
                    <a:pt x="1224" y="371"/>
                    <a:pt x="1344" y="371"/>
                    <a:pt x="1416" y="275"/>
                  </a:cubicBezTo>
                  <a:cubicBezTo>
                    <a:pt x="1440" y="251"/>
                    <a:pt x="1440" y="155"/>
                    <a:pt x="1416" y="131"/>
                  </a:cubicBezTo>
                  <a:cubicBezTo>
                    <a:pt x="1344" y="11"/>
                    <a:pt x="1200" y="11"/>
                    <a:pt x="1104" y="11"/>
                  </a:cubicBezTo>
                  <a:cubicBezTo>
                    <a:pt x="1064" y="3"/>
                    <a:pt x="1030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2577894" y="2894508"/>
              <a:ext cx="457654" cy="22445"/>
            </a:xfrm>
            <a:custGeom>
              <a:rect b="b" l="l" r="r" t="t"/>
              <a:pathLst>
                <a:path extrusionOk="0" h="651" w="13274">
                  <a:moveTo>
                    <a:pt x="3073" y="0"/>
                  </a:moveTo>
                  <a:cubicBezTo>
                    <a:pt x="2137" y="0"/>
                    <a:pt x="1176" y="24"/>
                    <a:pt x="240" y="96"/>
                  </a:cubicBezTo>
                  <a:cubicBezTo>
                    <a:pt x="0" y="96"/>
                    <a:pt x="0" y="408"/>
                    <a:pt x="240" y="456"/>
                  </a:cubicBezTo>
                  <a:cubicBezTo>
                    <a:pt x="958" y="498"/>
                    <a:pt x="1679" y="508"/>
                    <a:pt x="2402" y="508"/>
                  </a:cubicBezTo>
                  <a:cubicBezTo>
                    <a:pt x="3080" y="508"/>
                    <a:pt x="3759" y="499"/>
                    <a:pt x="4434" y="499"/>
                  </a:cubicBezTo>
                  <a:cubicBezTo>
                    <a:pt x="4701" y="499"/>
                    <a:pt x="4967" y="500"/>
                    <a:pt x="5233" y="504"/>
                  </a:cubicBezTo>
                  <a:cubicBezTo>
                    <a:pt x="6889" y="504"/>
                    <a:pt x="8497" y="552"/>
                    <a:pt x="10153" y="576"/>
                  </a:cubicBezTo>
                  <a:cubicBezTo>
                    <a:pt x="10633" y="576"/>
                    <a:pt x="11089" y="600"/>
                    <a:pt x="11570" y="600"/>
                  </a:cubicBezTo>
                  <a:cubicBezTo>
                    <a:pt x="11884" y="600"/>
                    <a:pt x="12249" y="651"/>
                    <a:pt x="12591" y="651"/>
                  </a:cubicBezTo>
                  <a:cubicBezTo>
                    <a:pt x="12719" y="651"/>
                    <a:pt x="12844" y="644"/>
                    <a:pt x="12962" y="624"/>
                  </a:cubicBezTo>
                  <a:cubicBezTo>
                    <a:pt x="13178" y="600"/>
                    <a:pt x="13274" y="264"/>
                    <a:pt x="13034" y="216"/>
                  </a:cubicBezTo>
                  <a:cubicBezTo>
                    <a:pt x="12778" y="152"/>
                    <a:pt x="12490" y="141"/>
                    <a:pt x="12198" y="141"/>
                  </a:cubicBezTo>
                  <a:cubicBezTo>
                    <a:pt x="12052" y="141"/>
                    <a:pt x="11906" y="144"/>
                    <a:pt x="11762" y="144"/>
                  </a:cubicBezTo>
                  <a:cubicBezTo>
                    <a:pt x="11354" y="144"/>
                    <a:pt x="10969" y="120"/>
                    <a:pt x="10537" y="120"/>
                  </a:cubicBezTo>
                  <a:cubicBezTo>
                    <a:pt x="9697" y="96"/>
                    <a:pt x="8881" y="72"/>
                    <a:pt x="8041" y="72"/>
                  </a:cubicBezTo>
                  <a:cubicBezTo>
                    <a:pt x="6409" y="24"/>
                    <a:pt x="4729" y="0"/>
                    <a:pt x="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2237778" y="2983803"/>
              <a:ext cx="294645" cy="20790"/>
            </a:xfrm>
            <a:custGeom>
              <a:rect b="b" l="l" r="r" t="t"/>
              <a:pathLst>
                <a:path extrusionOk="0" h="603" w="8546">
                  <a:moveTo>
                    <a:pt x="7965" y="0"/>
                  </a:moveTo>
                  <a:cubicBezTo>
                    <a:pt x="7757" y="0"/>
                    <a:pt x="7547" y="26"/>
                    <a:pt x="7345" y="26"/>
                  </a:cubicBezTo>
                  <a:cubicBezTo>
                    <a:pt x="7033" y="26"/>
                    <a:pt x="6697" y="50"/>
                    <a:pt x="6385" y="50"/>
                  </a:cubicBezTo>
                  <a:cubicBezTo>
                    <a:pt x="5737" y="74"/>
                    <a:pt x="5041" y="74"/>
                    <a:pt x="4393" y="74"/>
                  </a:cubicBezTo>
                  <a:cubicBezTo>
                    <a:pt x="3025" y="122"/>
                    <a:pt x="1680" y="122"/>
                    <a:pt x="336" y="122"/>
                  </a:cubicBezTo>
                  <a:cubicBezTo>
                    <a:pt x="322" y="120"/>
                    <a:pt x="308" y="119"/>
                    <a:pt x="294" y="119"/>
                  </a:cubicBezTo>
                  <a:cubicBezTo>
                    <a:pt x="1" y="119"/>
                    <a:pt x="15" y="602"/>
                    <a:pt x="336" y="602"/>
                  </a:cubicBezTo>
                  <a:cubicBezTo>
                    <a:pt x="1680" y="602"/>
                    <a:pt x="3025" y="554"/>
                    <a:pt x="4393" y="554"/>
                  </a:cubicBezTo>
                  <a:cubicBezTo>
                    <a:pt x="5041" y="554"/>
                    <a:pt x="5737" y="530"/>
                    <a:pt x="6385" y="506"/>
                  </a:cubicBezTo>
                  <a:cubicBezTo>
                    <a:pt x="6721" y="506"/>
                    <a:pt x="7057" y="482"/>
                    <a:pt x="7345" y="482"/>
                  </a:cubicBezTo>
                  <a:cubicBezTo>
                    <a:pt x="7441" y="482"/>
                    <a:pt x="7539" y="484"/>
                    <a:pt x="7638" y="484"/>
                  </a:cubicBezTo>
                  <a:cubicBezTo>
                    <a:pt x="7885" y="484"/>
                    <a:pt x="8137" y="472"/>
                    <a:pt x="8377" y="386"/>
                  </a:cubicBezTo>
                  <a:cubicBezTo>
                    <a:pt x="8521" y="314"/>
                    <a:pt x="8545" y="74"/>
                    <a:pt x="8377" y="50"/>
                  </a:cubicBezTo>
                  <a:cubicBezTo>
                    <a:pt x="8243" y="12"/>
                    <a:pt x="8104" y="0"/>
                    <a:pt x="7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45"/>
            <p:cNvSpPr/>
            <p:nvPr/>
          </p:nvSpPr>
          <p:spPr>
            <a:xfrm>
              <a:off x="2552312" y="2979735"/>
              <a:ext cx="65335" cy="17515"/>
            </a:xfrm>
            <a:custGeom>
              <a:rect b="b" l="l" r="r" t="t"/>
              <a:pathLst>
                <a:path extrusionOk="0" h="508" w="1895">
                  <a:moveTo>
                    <a:pt x="262" y="0"/>
                  </a:moveTo>
                  <a:cubicBezTo>
                    <a:pt x="142" y="0"/>
                    <a:pt x="22" y="120"/>
                    <a:pt x="22" y="240"/>
                  </a:cubicBezTo>
                  <a:cubicBezTo>
                    <a:pt x="0" y="394"/>
                    <a:pt x="79" y="507"/>
                    <a:pt x="202" y="507"/>
                  </a:cubicBezTo>
                  <a:cubicBezTo>
                    <a:pt x="214" y="507"/>
                    <a:pt x="226" y="506"/>
                    <a:pt x="238" y="504"/>
                  </a:cubicBezTo>
                  <a:lnTo>
                    <a:pt x="1030" y="504"/>
                  </a:lnTo>
                  <a:cubicBezTo>
                    <a:pt x="1174" y="504"/>
                    <a:pt x="1294" y="504"/>
                    <a:pt x="1438" y="480"/>
                  </a:cubicBezTo>
                  <a:cubicBezTo>
                    <a:pt x="1558" y="432"/>
                    <a:pt x="1702" y="432"/>
                    <a:pt x="1822" y="336"/>
                  </a:cubicBezTo>
                  <a:cubicBezTo>
                    <a:pt x="1894" y="288"/>
                    <a:pt x="1894" y="192"/>
                    <a:pt x="1822" y="144"/>
                  </a:cubicBezTo>
                  <a:cubicBezTo>
                    <a:pt x="1750" y="48"/>
                    <a:pt x="1582" y="48"/>
                    <a:pt x="1462" y="24"/>
                  </a:cubicBezTo>
                  <a:cubicBezTo>
                    <a:pt x="1318" y="0"/>
                    <a:pt x="1174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2635850" y="2979735"/>
              <a:ext cx="257202" cy="23858"/>
            </a:xfrm>
            <a:custGeom>
              <a:rect b="b" l="l" r="r" t="t"/>
              <a:pathLst>
                <a:path extrusionOk="0" h="692" w="7460">
                  <a:moveTo>
                    <a:pt x="7128" y="0"/>
                  </a:moveTo>
                  <a:cubicBezTo>
                    <a:pt x="7049" y="0"/>
                    <a:pt x="6991" y="27"/>
                    <a:pt x="6945" y="68"/>
                  </a:cubicBezTo>
                  <a:lnTo>
                    <a:pt x="6945" y="68"/>
                  </a:lnTo>
                  <a:cubicBezTo>
                    <a:pt x="6936" y="68"/>
                    <a:pt x="6928" y="68"/>
                    <a:pt x="6919" y="68"/>
                  </a:cubicBezTo>
                  <a:cubicBezTo>
                    <a:pt x="6682" y="68"/>
                    <a:pt x="6419" y="124"/>
                    <a:pt x="6192" y="144"/>
                  </a:cubicBezTo>
                  <a:cubicBezTo>
                    <a:pt x="5928" y="168"/>
                    <a:pt x="5616" y="168"/>
                    <a:pt x="5352" y="192"/>
                  </a:cubicBezTo>
                  <a:cubicBezTo>
                    <a:pt x="4776" y="216"/>
                    <a:pt x="4200" y="264"/>
                    <a:pt x="3648" y="264"/>
                  </a:cubicBezTo>
                  <a:cubicBezTo>
                    <a:pt x="3339" y="271"/>
                    <a:pt x="3032" y="274"/>
                    <a:pt x="2726" y="274"/>
                  </a:cubicBezTo>
                  <a:cubicBezTo>
                    <a:pt x="1889" y="274"/>
                    <a:pt x="1059" y="252"/>
                    <a:pt x="216" y="216"/>
                  </a:cubicBezTo>
                  <a:cubicBezTo>
                    <a:pt x="203" y="214"/>
                    <a:pt x="191" y="212"/>
                    <a:pt x="180" y="212"/>
                  </a:cubicBezTo>
                  <a:cubicBezTo>
                    <a:pt x="0" y="212"/>
                    <a:pt x="14" y="555"/>
                    <a:pt x="240" y="600"/>
                  </a:cubicBezTo>
                  <a:cubicBezTo>
                    <a:pt x="1070" y="652"/>
                    <a:pt x="1913" y="692"/>
                    <a:pt x="2741" y="692"/>
                  </a:cubicBezTo>
                  <a:cubicBezTo>
                    <a:pt x="3062" y="692"/>
                    <a:pt x="3381" y="686"/>
                    <a:pt x="3696" y="672"/>
                  </a:cubicBezTo>
                  <a:cubicBezTo>
                    <a:pt x="4272" y="672"/>
                    <a:pt x="4848" y="648"/>
                    <a:pt x="5400" y="624"/>
                  </a:cubicBezTo>
                  <a:cubicBezTo>
                    <a:pt x="5688" y="600"/>
                    <a:pt x="5976" y="600"/>
                    <a:pt x="6240" y="552"/>
                  </a:cubicBezTo>
                  <a:cubicBezTo>
                    <a:pt x="6506" y="532"/>
                    <a:pt x="6755" y="529"/>
                    <a:pt x="7001" y="499"/>
                  </a:cubicBezTo>
                  <a:lnTo>
                    <a:pt x="7001" y="499"/>
                  </a:lnTo>
                  <a:cubicBezTo>
                    <a:pt x="7049" y="525"/>
                    <a:pt x="7103" y="538"/>
                    <a:pt x="7156" y="538"/>
                  </a:cubicBezTo>
                  <a:cubicBezTo>
                    <a:pt x="7312" y="538"/>
                    <a:pt x="7460" y="428"/>
                    <a:pt x="7416" y="240"/>
                  </a:cubicBezTo>
                  <a:cubicBezTo>
                    <a:pt x="7392" y="72"/>
                    <a:pt x="7272" y="0"/>
                    <a:pt x="7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45"/>
            <p:cNvSpPr/>
            <p:nvPr/>
          </p:nvSpPr>
          <p:spPr>
            <a:xfrm>
              <a:off x="2682607" y="2295366"/>
              <a:ext cx="610769" cy="144840"/>
            </a:xfrm>
            <a:custGeom>
              <a:rect b="b" l="l" r="r" t="t"/>
              <a:pathLst>
                <a:path extrusionOk="0" fill="none" h="4201" w="17715">
                  <a:moveTo>
                    <a:pt x="1488" y="0"/>
                  </a:moveTo>
                  <a:lnTo>
                    <a:pt x="16586" y="288"/>
                  </a:lnTo>
                  <a:cubicBezTo>
                    <a:pt x="17210" y="288"/>
                    <a:pt x="17714" y="888"/>
                    <a:pt x="17618" y="1512"/>
                  </a:cubicBezTo>
                  <a:lnTo>
                    <a:pt x="17354" y="3289"/>
                  </a:lnTo>
                  <a:cubicBezTo>
                    <a:pt x="17282" y="3817"/>
                    <a:pt x="16826" y="4201"/>
                    <a:pt x="16274" y="4177"/>
                  </a:cubicBezTo>
                  <a:lnTo>
                    <a:pt x="1128" y="4057"/>
                  </a:lnTo>
                  <a:cubicBezTo>
                    <a:pt x="456" y="4057"/>
                    <a:pt x="0" y="3457"/>
                    <a:pt x="72" y="2833"/>
                  </a:cubicBezTo>
                  <a:lnTo>
                    <a:pt x="384" y="888"/>
                  </a:lnTo>
                  <a:cubicBezTo>
                    <a:pt x="504" y="408"/>
                    <a:pt x="984" y="0"/>
                    <a:pt x="1488" y="0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2116564" y="2282954"/>
              <a:ext cx="484133" cy="119189"/>
            </a:xfrm>
            <a:custGeom>
              <a:rect b="b" l="l" r="r" t="t"/>
              <a:pathLst>
                <a:path extrusionOk="0" fill="none" h="3457" w="14042">
                  <a:moveTo>
                    <a:pt x="241" y="1152"/>
                  </a:moveTo>
                  <a:lnTo>
                    <a:pt x="145" y="1656"/>
                  </a:lnTo>
                  <a:cubicBezTo>
                    <a:pt x="0" y="2497"/>
                    <a:pt x="625" y="3241"/>
                    <a:pt x="1465" y="3241"/>
                  </a:cubicBezTo>
                  <a:lnTo>
                    <a:pt x="12506" y="3457"/>
                  </a:lnTo>
                  <a:cubicBezTo>
                    <a:pt x="13226" y="3457"/>
                    <a:pt x="13826" y="2953"/>
                    <a:pt x="13898" y="2232"/>
                  </a:cubicBezTo>
                  <a:lnTo>
                    <a:pt x="13946" y="1632"/>
                  </a:lnTo>
                  <a:cubicBezTo>
                    <a:pt x="14042" y="816"/>
                    <a:pt x="13418" y="120"/>
                    <a:pt x="12602" y="120"/>
                  </a:cubicBezTo>
                  <a:lnTo>
                    <a:pt x="1561" y="48"/>
                  </a:lnTo>
                  <a:cubicBezTo>
                    <a:pt x="937" y="0"/>
                    <a:pt x="337" y="480"/>
                    <a:pt x="241" y="1152"/>
                  </a:cubicBezTo>
                  <a:close/>
                </a:path>
              </a:pathLst>
            </a:custGeom>
            <a:noFill/>
            <a:ln cap="flat" cmpd="sng" w="8400">
              <a:solidFill>
                <a:schemeClr val="lt2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5"/>
            <p:cNvSpPr/>
            <p:nvPr/>
          </p:nvSpPr>
          <p:spPr>
            <a:xfrm>
              <a:off x="2661921" y="2273025"/>
              <a:ext cx="610734" cy="144047"/>
            </a:xfrm>
            <a:custGeom>
              <a:rect b="b" l="l" r="r" t="t"/>
              <a:pathLst>
                <a:path extrusionOk="0" h="4178" w="17714">
                  <a:moveTo>
                    <a:pt x="1488" y="0"/>
                  </a:moveTo>
                  <a:cubicBezTo>
                    <a:pt x="960" y="0"/>
                    <a:pt x="480" y="384"/>
                    <a:pt x="384" y="864"/>
                  </a:cubicBezTo>
                  <a:lnTo>
                    <a:pt x="72" y="2809"/>
                  </a:lnTo>
                  <a:cubicBezTo>
                    <a:pt x="0" y="3457"/>
                    <a:pt x="456" y="4057"/>
                    <a:pt x="1128" y="4057"/>
                  </a:cubicBezTo>
                  <a:lnTo>
                    <a:pt x="16274" y="4177"/>
                  </a:lnTo>
                  <a:cubicBezTo>
                    <a:pt x="16290" y="4177"/>
                    <a:pt x="16307" y="4178"/>
                    <a:pt x="16323" y="4178"/>
                  </a:cubicBezTo>
                  <a:cubicBezTo>
                    <a:pt x="16853" y="4178"/>
                    <a:pt x="17284" y="3800"/>
                    <a:pt x="17354" y="3265"/>
                  </a:cubicBezTo>
                  <a:lnTo>
                    <a:pt x="17618" y="1488"/>
                  </a:lnTo>
                  <a:cubicBezTo>
                    <a:pt x="17714" y="864"/>
                    <a:pt x="17210" y="264"/>
                    <a:pt x="16586" y="264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5"/>
            <p:cNvSpPr/>
            <p:nvPr/>
          </p:nvSpPr>
          <p:spPr>
            <a:xfrm>
              <a:off x="2743011" y="2311915"/>
              <a:ext cx="57957" cy="12860"/>
            </a:xfrm>
            <a:custGeom>
              <a:rect b="b" l="l" r="r" t="t"/>
              <a:pathLst>
                <a:path extrusionOk="0" h="373" w="1681">
                  <a:moveTo>
                    <a:pt x="168" y="0"/>
                  </a:moveTo>
                  <a:cubicBezTo>
                    <a:pt x="0" y="24"/>
                    <a:pt x="0" y="288"/>
                    <a:pt x="168" y="288"/>
                  </a:cubicBezTo>
                  <a:cubicBezTo>
                    <a:pt x="432" y="312"/>
                    <a:pt x="672" y="312"/>
                    <a:pt x="937" y="336"/>
                  </a:cubicBezTo>
                  <a:cubicBezTo>
                    <a:pt x="1057" y="336"/>
                    <a:pt x="1177" y="360"/>
                    <a:pt x="1297" y="360"/>
                  </a:cubicBezTo>
                  <a:cubicBezTo>
                    <a:pt x="1357" y="360"/>
                    <a:pt x="1423" y="372"/>
                    <a:pt x="1486" y="372"/>
                  </a:cubicBezTo>
                  <a:cubicBezTo>
                    <a:pt x="1549" y="372"/>
                    <a:pt x="1609" y="360"/>
                    <a:pt x="1657" y="312"/>
                  </a:cubicBezTo>
                  <a:cubicBezTo>
                    <a:pt x="1681" y="288"/>
                    <a:pt x="1681" y="240"/>
                    <a:pt x="1657" y="216"/>
                  </a:cubicBezTo>
                  <a:cubicBezTo>
                    <a:pt x="1561" y="120"/>
                    <a:pt x="1441" y="120"/>
                    <a:pt x="1321" y="96"/>
                  </a:cubicBezTo>
                  <a:cubicBezTo>
                    <a:pt x="1201" y="72"/>
                    <a:pt x="1057" y="72"/>
                    <a:pt x="937" y="72"/>
                  </a:cubicBezTo>
                  <a:cubicBezTo>
                    <a:pt x="672" y="48"/>
                    <a:pt x="408" y="4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45"/>
            <p:cNvSpPr/>
            <p:nvPr/>
          </p:nvSpPr>
          <p:spPr>
            <a:xfrm>
              <a:off x="2813344" y="2316052"/>
              <a:ext cx="27341" cy="10791"/>
            </a:xfrm>
            <a:custGeom>
              <a:rect b="b" l="l" r="r" t="t"/>
              <a:pathLst>
                <a:path extrusionOk="0" h="313" w="793">
                  <a:moveTo>
                    <a:pt x="169" y="0"/>
                  </a:moveTo>
                  <a:cubicBezTo>
                    <a:pt x="97" y="0"/>
                    <a:pt x="49" y="72"/>
                    <a:pt x="1" y="120"/>
                  </a:cubicBezTo>
                  <a:cubicBezTo>
                    <a:pt x="1" y="192"/>
                    <a:pt x="49" y="288"/>
                    <a:pt x="97" y="288"/>
                  </a:cubicBezTo>
                  <a:cubicBezTo>
                    <a:pt x="217" y="312"/>
                    <a:pt x="313" y="312"/>
                    <a:pt x="433" y="312"/>
                  </a:cubicBezTo>
                  <a:cubicBezTo>
                    <a:pt x="481" y="312"/>
                    <a:pt x="553" y="312"/>
                    <a:pt x="601" y="288"/>
                  </a:cubicBezTo>
                  <a:cubicBezTo>
                    <a:pt x="649" y="288"/>
                    <a:pt x="673" y="288"/>
                    <a:pt x="697" y="240"/>
                  </a:cubicBezTo>
                  <a:cubicBezTo>
                    <a:pt x="721" y="216"/>
                    <a:pt x="769" y="216"/>
                    <a:pt x="769" y="192"/>
                  </a:cubicBezTo>
                  <a:cubicBezTo>
                    <a:pt x="793" y="168"/>
                    <a:pt x="793" y="120"/>
                    <a:pt x="793" y="96"/>
                  </a:cubicBezTo>
                  <a:cubicBezTo>
                    <a:pt x="793" y="72"/>
                    <a:pt x="769" y="48"/>
                    <a:pt x="721" y="48"/>
                  </a:cubicBezTo>
                  <a:cubicBezTo>
                    <a:pt x="697" y="48"/>
                    <a:pt x="697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5"/>
            <p:cNvSpPr/>
            <p:nvPr/>
          </p:nvSpPr>
          <p:spPr>
            <a:xfrm>
              <a:off x="2854717" y="2313570"/>
              <a:ext cx="135772" cy="12033"/>
            </a:xfrm>
            <a:custGeom>
              <a:rect b="b" l="l" r="r" t="t"/>
              <a:pathLst>
                <a:path extrusionOk="0" h="349" w="3938">
                  <a:moveTo>
                    <a:pt x="2041" y="0"/>
                  </a:moveTo>
                  <a:cubicBezTo>
                    <a:pt x="1417" y="0"/>
                    <a:pt x="793" y="0"/>
                    <a:pt x="121" y="48"/>
                  </a:cubicBezTo>
                  <a:cubicBezTo>
                    <a:pt x="1" y="120"/>
                    <a:pt x="1" y="312"/>
                    <a:pt x="169" y="312"/>
                  </a:cubicBezTo>
                  <a:cubicBezTo>
                    <a:pt x="377" y="328"/>
                    <a:pt x="585" y="334"/>
                    <a:pt x="795" y="334"/>
                  </a:cubicBezTo>
                  <a:cubicBezTo>
                    <a:pt x="1214" y="334"/>
                    <a:pt x="1641" y="312"/>
                    <a:pt x="2089" y="312"/>
                  </a:cubicBezTo>
                  <a:lnTo>
                    <a:pt x="3001" y="312"/>
                  </a:lnTo>
                  <a:cubicBezTo>
                    <a:pt x="3178" y="312"/>
                    <a:pt x="3383" y="349"/>
                    <a:pt x="3570" y="349"/>
                  </a:cubicBezTo>
                  <a:cubicBezTo>
                    <a:pt x="3687" y="349"/>
                    <a:pt x="3797" y="335"/>
                    <a:pt x="3889" y="288"/>
                  </a:cubicBezTo>
                  <a:cubicBezTo>
                    <a:pt x="3937" y="264"/>
                    <a:pt x="3937" y="168"/>
                    <a:pt x="3889" y="144"/>
                  </a:cubicBezTo>
                  <a:cubicBezTo>
                    <a:pt x="3727" y="36"/>
                    <a:pt x="3484" y="23"/>
                    <a:pt x="3261" y="23"/>
                  </a:cubicBezTo>
                  <a:cubicBezTo>
                    <a:pt x="3187" y="23"/>
                    <a:pt x="3115" y="24"/>
                    <a:pt x="3049" y="24"/>
                  </a:cubicBezTo>
                  <a:cubicBezTo>
                    <a:pt x="2713" y="24"/>
                    <a:pt x="2377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45"/>
            <p:cNvSpPr/>
            <p:nvPr/>
          </p:nvSpPr>
          <p:spPr>
            <a:xfrm>
              <a:off x="2738357" y="2360424"/>
              <a:ext cx="190040" cy="16342"/>
            </a:xfrm>
            <a:custGeom>
              <a:rect b="b" l="l" r="r" t="t"/>
              <a:pathLst>
                <a:path extrusionOk="0" h="474" w="5512">
                  <a:moveTo>
                    <a:pt x="884" y="0"/>
                  </a:moveTo>
                  <a:cubicBezTo>
                    <a:pt x="640" y="0"/>
                    <a:pt x="397" y="15"/>
                    <a:pt x="183" y="81"/>
                  </a:cubicBezTo>
                  <a:cubicBezTo>
                    <a:pt x="0" y="150"/>
                    <a:pt x="79" y="371"/>
                    <a:pt x="232" y="371"/>
                  </a:cubicBezTo>
                  <a:cubicBezTo>
                    <a:pt x="240" y="371"/>
                    <a:pt x="247" y="371"/>
                    <a:pt x="255" y="370"/>
                  </a:cubicBezTo>
                  <a:cubicBezTo>
                    <a:pt x="363" y="346"/>
                    <a:pt x="471" y="340"/>
                    <a:pt x="579" y="340"/>
                  </a:cubicBezTo>
                  <a:cubicBezTo>
                    <a:pt x="687" y="340"/>
                    <a:pt x="795" y="346"/>
                    <a:pt x="903" y="346"/>
                  </a:cubicBezTo>
                  <a:cubicBezTo>
                    <a:pt x="1096" y="346"/>
                    <a:pt x="1336" y="346"/>
                    <a:pt x="1552" y="370"/>
                  </a:cubicBezTo>
                  <a:cubicBezTo>
                    <a:pt x="2008" y="370"/>
                    <a:pt x="2464" y="394"/>
                    <a:pt x="2896" y="394"/>
                  </a:cubicBezTo>
                  <a:cubicBezTo>
                    <a:pt x="3352" y="394"/>
                    <a:pt x="3784" y="418"/>
                    <a:pt x="4216" y="418"/>
                  </a:cubicBezTo>
                  <a:cubicBezTo>
                    <a:pt x="4432" y="418"/>
                    <a:pt x="4672" y="418"/>
                    <a:pt x="4888" y="466"/>
                  </a:cubicBezTo>
                  <a:cubicBezTo>
                    <a:pt x="4974" y="466"/>
                    <a:pt x="5053" y="473"/>
                    <a:pt x="5129" y="473"/>
                  </a:cubicBezTo>
                  <a:cubicBezTo>
                    <a:pt x="5242" y="473"/>
                    <a:pt x="5349" y="456"/>
                    <a:pt x="5464" y="370"/>
                  </a:cubicBezTo>
                  <a:cubicBezTo>
                    <a:pt x="5512" y="346"/>
                    <a:pt x="5488" y="250"/>
                    <a:pt x="5464" y="226"/>
                  </a:cubicBezTo>
                  <a:cubicBezTo>
                    <a:pt x="5296" y="105"/>
                    <a:pt x="5128" y="129"/>
                    <a:pt x="4912" y="105"/>
                  </a:cubicBezTo>
                  <a:cubicBezTo>
                    <a:pt x="4672" y="105"/>
                    <a:pt x="4432" y="105"/>
                    <a:pt x="4192" y="57"/>
                  </a:cubicBezTo>
                  <a:cubicBezTo>
                    <a:pt x="3736" y="57"/>
                    <a:pt x="3256" y="33"/>
                    <a:pt x="2824" y="33"/>
                  </a:cubicBezTo>
                  <a:cubicBezTo>
                    <a:pt x="2368" y="33"/>
                    <a:pt x="1912" y="9"/>
                    <a:pt x="1456" y="9"/>
                  </a:cubicBezTo>
                  <a:cubicBezTo>
                    <a:pt x="1274" y="9"/>
                    <a:pt x="107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45"/>
            <p:cNvSpPr/>
            <p:nvPr/>
          </p:nvSpPr>
          <p:spPr>
            <a:xfrm>
              <a:off x="2180312" y="2321672"/>
              <a:ext cx="224552" cy="44235"/>
            </a:xfrm>
            <a:custGeom>
              <a:rect b="b" l="l" r="r" t="t"/>
              <a:pathLst>
                <a:path extrusionOk="0" h="1283" w="6513">
                  <a:moveTo>
                    <a:pt x="1036" y="0"/>
                  </a:moveTo>
                  <a:cubicBezTo>
                    <a:pt x="960" y="0"/>
                    <a:pt x="881" y="24"/>
                    <a:pt x="792" y="77"/>
                  </a:cubicBezTo>
                  <a:cubicBezTo>
                    <a:pt x="528" y="245"/>
                    <a:pt x="288" y="437"/>
                    <a:pt x="96" y="677"/>
                  </a:cubicBezTo>
                  <a:cubicBezTo>
                    <a:pt x="1" y="753"/>
                    <a:pt x="101" y="874"/>
                    <a:pt x="206" y="874"/>
                  </a:cubicBezTo>
                  <a:cubicBezTo>
                    <a:pt x="234" y="874"/>
                    <a:pt x="263" y="866"/>
                    <a:pt x="288" y="845"/>
                  </a:cubicBezTo>
                  <a:cubicBezTo>
                    <a:pt x="428" y="666"/>
                    <a:pt x="767" y="236"/>
                    <a:pt x="1043" y="236"/>
                  </a:cubicBezTo>
                  <a:cubicBezTo>
                    <a:pt x="1099" y="236"/>
                    <a:pt x="1152" y="253"/>
                    <a:pt x="1200" y="293"/>
                  </a:cubicBezTo>
                  <a:cubicBezTo>
                    <a:pt x="1512" y="533"/>
                    <a:pt x="1752" y="845"/>
                    <a:pt x="2016" y="1109"/>
                  </a:cubicBezTo>
                  <a:cubicBezTo>
                    <a:pt x="2137" y="1215"/>
                    <a:pt x="2276" y="1283"/>
                    <a:pt x="2411" y="1283"/>
                  </a:cubicBezTo>
                  <a:cubicBezTo>
                    <a:pt x="2491" y="1283"/>
                    <a:pt x="2569" y="1259"/>
                    <a:pt x="2640" y="1205"/>
                  </a:cubicBezTo>
                  <a:cubicBezTo>
                    <a:pt x="2756" y="1113"/>
                    <a:pt x="2939" y="796"/>
                    <a:pt x="3103" y="796"/>
                  </a:cubicBezTo>
                  <a:cubicBezTo>
                    <a:pt x="3108" y="796"/>
                    <a:pt x="3114" y="797"/>
                    <a:pt x="3120" y="797"/>
                  </a:cubicBezTo>
                  <a:cubicBezTo>
                    <a:pt x="3216" y="845"/>
                    <a:pt x="3336" y="917"/>
                    <a:pt x="3432" y="989"/>
                  </a:cubicBezTo>
                  <a:cubicBezTo>
                    <a:pt x="3528" y="1037"/>
                    <a:pt x="3600" y="1109"/>
                    <a:pt x="3720" y="1133"/>
                  </a:cubicBezTo>
                  <a:cubicBezTo>
                    <a:pt x="3840" y="1133"/>
                    <a:pt x="3960" y="1109"/>
                    <a:pt x="4056" y="1037"/>
                  </a:cubicBezTo>
                  <a:cubicBezTo>
                    <a:pt x="4128" y="1013"/>
                    <a:pt x="4152" y="917"/>
                    <a:pt x="4200" y="917"/>
                  </a:cubicBezTo>
                  <a:cubicBezTo>
                    <a:pt x="4228" y="910"/>
                    <a:pt x="4258" y="908"/>
                    <a:pt x="4289" y="908"/>
                  </a:cubicBezTo>
                  <a:cubicBezTo>
                    <a:pt x="4362" y="908"/>
                    <a:pt x="4437" y="924"/>
                    <a:pt x="4488" y="941"/>
                  </a:cubicBezTo>
                  <a:cubicBezTo>
                    <a:pt x="4724" y="1069"/>
                    <a:pt x="4947" y="1127"/>
                    <a:pt x="5198" y="1127"/>
                  </a:cubicBezTo>
                  <a:cubicBezTo>
                    <a:pt x="5278" y="1127"/>
                    <a:pt x="5361" y="1121"/>
                    <a:pt x="5448" y="1109"/>
                  </a:cubicBezTo>
                  <a:cubicBezTo>
                    <a:pt x="5808" y="1037"/>
                    <a:pt x="6096" y="893"/>
                    <a:pt x="6408" y="725"/>
                  </a:cubicBezTo>
                  <a:cubicBezTo>
                    <a:pt x="6513" y="663"/>
                    <a:pt x="6453" y="472"/>
                    <a:pt x="6341" y="472"/>
                  </a:cubicBezTo>
                  <a:cubicBezTo>
                    <a:pt x="6324" y="472"/>
                    <a:pt x="6307" y="476"/>
                    <a:pt x="6288" y="485"/>
                  </a:cubicBezTo>
                  <a:cubicBezTo>
                    <a:pt x="6000" y="557"/>
                    <a:pt x="5736" y="653"/>
                    <a:pt x="5448" y="725"/>
                  </a:cubicBezTo>
                  <a:cubicBezTo>
                    <a:pt x="5349" y="741"/>
                    <a:pt x="5258" y="749"/>
                    <a:pt x="5170" y="749"/>
                  </a:cubicBezTo>
                  <a:cubicBezTo>
                    <a:pt x="4982" y="749"/>
                    <a:pt x="4813" y="711"/>
                    <a:pt x="4632" y="629"/>
                  </a:cubicBezTo>
                  <a:cubicBezTo>
                    <a:pt x="4507" y="574"/>
                    <a:pt x="4374" y="534"/>
                    <a:pt x="4242" y="534"/>
                  </a:cubicBezTo>
                  <a:cubicBezTo>
                    <a:pt x="4146" y="534"/>
                    <a:pt x="4051" y="555"/>
                    <a:pt x="3960" y="605"/>
                  </a:cubicBezTo>
                  <a:cubicBezTo>
                    <a:pt x="3888" y="653"/>
                    <a:pt x="3816" y="749"/>
                    <a:pt x="3720" y="749"/>
                  </a:cubicBezTo>
                  <a:cubicBezTo>
                    <a:pt x="3648" y="749"/>
                    <a:pt x="3552" y="653"/>
                    <a:pt x="3480" y="629"/>
                  </a:cubicBezTo>
                  <a:cubicBezTo>
                    <a:pt x="3362" y="551"/>
                    <a:pt x="3245" y="473"/>
                    <a:pt x="3101" y="473"/>
                  </a:cubicBezTo>
                  <a:cubicBezTo>
                    <a:pt x="3069" y="473"/>
                    <a:pt x="3035" y="477"/>
                    <a:pt x="3000" y="485"/>
                  </a:cubicBezTo>
                  <a:cubicBezTo>
                    <a:pt x="2832" y="509"/>
                    <a:pt x="2712" y="629"/>
                    <a:pt x="2592" y="773"/>
                  </a:cubicBezTo>
                  <a:cubicBezTo>
                    <a:pt x="2520" y="845"/>
                    <a:pt x="2496" y="893"/>
                    <a:pt x="2400" y="917"/>
                  </a:cubicBezTo>
                  <a:cubicBezTo>
                    <a:pt x="2374" y="933"/>
                    <a:pt x="2350" y="940"/>
                    <a:pt x="2328" y="940"/>
                  </a:cubicBezTo>
                  <a:cubicBezTo>
                    <a:pt x="2249" y="940"/>
                    <a:pt x="2192" y="854"/>
                    <a:pt x="2136" y="797"/>
                  </a:cubicBezTo>
                  <a:lnTo>
                    <a:pt x="1416" y="173"/>
                  </a:lnTo>
                  <a:cubicBezTo>
                    <a:pt x="1280" y="68"/>
                    <a:pt x="1163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45"/>
            <p:cNvSpPr/>
            <p:nvPr/>
          </p:nvSpPr>
          <p:spPr>
            <a:xfrm>
              <a:off x="1147890" y="2728984"/>
              <a:ext cx="923583" cy="877901"/>
            </a:xfrm>
            <a:custGeom>
              <a:rect b="b" l="l" r="r" t="t"/>
              <a:pathLst>
                <a:path extrusionOk="0" h="25463" w="26788">
                  <a:moveTo>
                    <a:pt x="8090" y="1"/>
                  </a:moveTo>
                  <a:cubicBezTo>
                    <a:pt x="7850" y="73"/>
                    <a:pt x="7754" y="457"/>
                    <a:pt x="7730" y="697"/>
                  </a:cubicBezTo>
                  <a:cubicBezTo>
                    <a:pt x="7706" y="1177"/>
                    <a:pt x="7370" y="1561"/>
                    <a:pt x="6986" y="1825"/>
                  </a:cubicBezTo>
                  <a:cubicBezTo>
                    <a:pt x="6578" y="2113"/>
                    <a:pt x="6146" y="2257"/>
                    <a:pt x="5690" y="2425"/>
                  </a:cubicBezTo>
                  <a:cubicBezTo>
                    <a:pt x="4393" y="2953"/>
                    <a:pt x="3217" y="3625"/>
                    <a:pt x="2161" y="4489"/>
                  </a:cubicBezTo>
                  <a:cubicBezTo>
                    <a:pt x="1249" y="5257"/>
                    <a:pt x="889" y="6481"/>
                    <a:pt x="673" y="7609"/>
                  </a:cubicBezTo>
                  <a:cubicBezTo>
                    <a:pt x="1" y="11306"/>
                    <a:pt x="1009" y="15074"/>
                    <a:pt x="2113" y="18627"/>
                  </a:cubicBezTo>
                  <a:cubicBezTo>
                    <a:pt x="2497" y="19923"/>
                    <a:pt x="2929" y="21219"/>
                    <a:pt x="3433" y="22443"/>
                  </a:cubicBezTo>
                  <a:cubicBezTo>
                    <a:pt x="3697" y="23043"/>
                    <a:pt x="4009" y="23667"/>
                    <a:pt x="4489" y="24099"/>
                  </a:cubicBezTo>
                  <a:cubicBezTo>
                    <a:pt x="4945" y="24483"/>
                    <a:pt x="5498" y="24699"/>
                    <a:pt x="6098" y="24867"/>
                  </a:cubicBezTo>
                  <a:cubicBezTo>
                    <a:pt x="7454" y="25264"/>
                    <a:pt x="8865" y="25462"/>
                    <a:pt x="10276" y="25462"/>
                  </a:cubicBezTo>
                  <a:cubicBezTo>
                    <a:pt x="12363" y="25462"/>
                    <a:pt x="14452" y="25030"/>
                    <a:pt x="16371" y="24171"/>
                  </a:cubicBezTo>
                  <a:cubicBezTo>
                    <a:pt x="17479" y="24319"/>
                    <a:pt x="18576" y="24391"/>
                    <a:pt x="19667" y="24391"/>
                  </a:cubicBezTo>
                  <a:cubicBezTo>
                    <a:pt x="21767" y="24391"/>
                    <a:pt x="23847" y="24124"/>
                    <a:pt x="25948" y="23619"/>
                  </a:cubicBezTo>
                  <a:cubicBezTo>
                    <a:pt x="26116" y="23571"/>
                    <a:pt x="26308" y="23523"/>
                    <a:pt x="26452" y="23403"/>
                  </a:cubicBezTo>
                  <a:cubicBezTo>
                    <a:pt x="26668" y="23211"/>
                    <a:pt x="26716" y="22899"/>
                    <a:pt x="26716" y="22611"/>
                  </a:cubicBezTo>
                  <a:cubicBezTo>
                    <a:pt x="26788" y="21507"/>
                    <a:pt x="26548" y="20379"/>
                    <a:pt x="26044" y="19371"/>
                  </a:cubicBezTo>
                  <a:cubicBezTo>
                    <a:pt x="25883" y="19412"/>
                    <a:pt x="25724" y="19431"/>
                    <a:pt x="25567" y="19431"/>
                  </a:cubicBezTo>
                  <a:cubicBezTo>
                    <a:pt x="24438" y="19431"/>
                    <a:pt x="23439" y="18435"/>
                    <a:pt x="22827" y="17402"/>
                  </a:cubicBezTo>
                  <a:cubicBezTo>
                    <a:pt x="22131" y="16226"/>
                    <a:pt x="21963" y="14810"/>
                    <a:pt x="21699" y="13490"/>
                  </a:cubicBezTo>
                  <a:cubicBezTo>
                    <a:pt x="21267" y="11210"/>
                    <a:pt x="20571" y="9026"/>
                    <a:pt x="19707" y="6865"/>
                  </a:cubicBezTo>
                  <a:cubicBezTo>
                    <a:pt x="19419" y="6217"/>
                    <a:pt x="19131" y="5545"/>
                    <a:pt x="18651" y="5017"/>
                  </a:cubicBezTo>
                  <a:cubicBezTo>
                    <a:pt x="17811" y="4105"/>
                    <a:pt x="16515" y="3769"/>
                    <a:pt x="15387" y="3289"/>
                  </a:cubicBezTo>
                  <a:cubicBezTo>
                    <a:pt x="14210" y="2857"/>
                    <a:pt x="12962" y="2017"/>
                    <a:pt x="12842" y="793"/>
                  </a:cubicBezTo>
                  <a:cubicBezTo>
                    <a:pt x="12320" y="823"/>
                    <a:pt x="11787" y="864"/>
                    <a:pt x="11258" y="864"/>
                  </a:cubicBezTo>
                  <a:cubicBezTo>
                    <a:pt x="10960" y="864"/>
                    <a:pt x="10664" y="851"/>
                    <a:pt x="10370" y="817"/>
                  </a:cubicBezTo>
                  <a:cubicBezTo>
                    <a:pt x="9554" y="721"/>
                    <a:pt x="8762" y="481"/>
                    <a:pt x="8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5"/>
            <p:cNvSpPr/>
            <p:nvPr/>
          </p:nvSpPr>
          <p:spPr>
            <a:xfrm>
              <a:off x="1253011" y="2940845"/>
              <a:ext cx="70127" cy="75195"/>
            </a:xfrm>
            <a:custGeom>
              <a:rect b="b" l="l" r="r" t="t"/>
              <a:pathLst>
                <a:path extrusionOk="0" h="2181" w="2034">
                  <a:moveTo>
                    <a:pt x="96" y="0"/>
                  </a:moveTo>
                  <a:cubicBezTo>
                    <a:pt x="72" y="0"/>
                    <a:pt x="0" y="96"/>
                    <a:pt x="72" y="96"/>
                  </a:cubicBezTo>
                  <a:cubicBezTo>
                    <a:pt x="480" y="336"/>
                    <a:pt x="816" y="672"/>
                    <a:pt x="1104" y="1032"/>
                  </a:cubicBezTo>
                  <a:cubicBezTo>
                    <a:pt x="1272" y="1200"/>
                    <a:pt x="1416" y="1392"/>
                    <a:pt x="1536" y="1608"/>
                  </a:cubicBezTo>
                  <a:cubicBezTo>
                    <a:pt x="1656" y="1776"/>
                    <a:pt x="1776" y="1992"/>
                    <a:pt x="1944" y="2160"/>
                  </a:cubicBezTo>
                  <a:cubicBezTo>
                    <a:pt x="1959" y="2175"/>
                    <a:pt x="1973" y="2180"/>
                    <a:pt x="1985" y="2180"/>
                  </a:cubicBezTo>
                  <a:cubicBezTo>
                    <a:pt x="2014" y="2180"/>
                    <a:pt x="2033" y="2146"/>
                    <a:pt x="2016" y="2112"/>
                  </a:cubicBezTo>
                  <a:cubicBezTo>
                    <a:pt x="1920" y="1896"/>
                    <a:pt x="1752" y="1680"/>
                    <a:pt x="1632" y="1488"/>
                  </a:cubicBezTo>
                  <a:cubicBezTo>
                    <a:pt x="1464" y="1296"/>
                    <a:pt x="1344" y="1080"/>
                    <a:pt x="1200" y="912"/>
                  </a:cubicBezTo>
                  <a:cubicBezTo>
                    <a:pt x="912" y="552"/>
                    <a:pt x="504" y="216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45"/>
            <p:cNvSpPr/>
            <p:nvPr/>
          </p:nvSpPr>
          <p:spPr>
            <a:xfrm>
              <a:off x="1321689" y="3034347"/>
              <a:ext cx="69541" cy="299023"/>
            </a:xfrm>
            <a:custGeom>
              <a:rect b="b" l="l" r="r" t="t"/>
              <a:pathLst>
                <a:path extrusionOk="0" h="8673" w="2017">
                  <a:moveTo>
                    <a:pt x="97" y="1"/>
                  </a:moveTo>
                  <a:cubicBezTo>
                    <a:pt x="73" y="25"/>
                    <a:pt x="0" y="97"/>
                    <a:pt x="24" y="121"/>
                  </a:cubicBezTo>
                  <a:cubicBezTo>
                    <a:pt x="313" y="745"/>
                    <a:pt x="481" y="1441"/>
                    <a:pt x="601" y="2089"/>
                  </a:cubicBezTo>
                  <a:cubicBezTo>
                    <a:pt x="745" y="2809"/>
                    <a:pt x="865" y="3529"/>
                    <a:pt x="1009" y="4249"/>
                  </a:cubicBezTo>
                  <a:cubicBezTo>
                    <a:pt x="1153" y="4969"/>
                    <a:pt x="1273" y="5713"/>
                    <a:pt x="1417" y="6457"/>
                  </a:cubicBezTo>
                  <a:cubicBezTo>
                    <a:pt x="1489" y="6793"/>
                    <a:pt x="1585" y="7177"/>
                    <a:pt x="1633" y="7561"/>
                  </a:cubicBezTo>
                  <a:cubicBezTo>
                    <a:pt x="1729" y="7921"/>
                    <a:pt x="1753" y="8305"/>
                    <a:pt x="1921" y="8641"/>
                  </a:cubicBezTo>
                  <a:cubicBezTo>
                    <a:pt x="1931" y="8661"/>
                    <a:pt x="1949" y="8673"/>
                    <a:pt x="1967" y="8673"/>
                  </a:cubicBezTo>
                  <a:cubicBezTo>
                    <a:pt x="1992" y="8673"/>
                    <a:pt x="2017" y="8650"/>
                    <a:pt x="2017" y="8593"/>
                  </a:cubicBezTo>
                  <a:cubicBezTo>
                    <a:pt x="1993" y="8209"/>
                    <a:pt x="1921" y="7849"/>
                    <a:pt x="1849" y="7465"/>
                  </a:cubicBezTo>
                  <a:cubicBezTo>
                    <a:pt x="1777" y="7105"/>
                    <a:pt x="1705" y="6721"/>
                    <a:pt x="1633" y="6361"/>
                  </a:cubicBezTo>
                  <a:lnTo>
                    <a:pt x="1177" y="4105"/>
                  </a:lnTo>
                  <a:cubicBezTo>
                    <a:pt x="1033" y="3385"/>
                    <a:pt x="889" y="2641"/>
                    <a:pt x="745" y="1921"/>
                  </a:cubicBezTo>
                  <a:cubicBezTo>
                    <a:pt x="577" y="1249"/>
                    <a:pt x="409" y="60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1386230" y="3329780"/>
              <a:ext cx="82780" cy="52992"/>
            </a:xfrm>
            <a:custGeom>
              <a:rect b="b" l="l" r="r" t="t"/>
              <a:pathLst>
                <a:path extrusionOk="0" h="1537" w="2401">
                  <a:moveTo>
                    <a:pt x="73" y="0"/>
                  </a:moveTo>
                  <a:cubicBezTo>
                    <a:pt x="1" y="48"/>
                    <a:pt x="1" y="192"/>
                    <a:pt x="97" y="192"/>
                  </a:cubicBezTo>
                  <a:cubicBezTo>
                    <a:pt x="313" y="216"/>
                    <a:pt x="529" y="312"/>
                    <a:pt x="697" y="456"/>
                  </a:cubicBezTo>
                  <a:cubicBezTo>
                    <a:pt x="889" y="600"/>
                    <a:pt x="961" y="792"/>
                    <a:pt x="1081" y="961"/>
                  </a:cubicBezTo>
                  <a:cubicBezTo>
                    <a:pt x="1201" y="1153"/>
                    <a:pt x="1393" y="1201"/>
                    <a:pt x="1561" y="1273"/>
                  </a:cubicBezTo>
                  <a:cubicBezTo>
                    <a:pt x="1681" y="1321"/>
                    <a:pt x="1801" y="1369"/>
                    <a:pt x="1945" y="1417"/>
                  </a:cubicBezTo>
                  <a:cubicBezTo>
                    <a:pt x="2065" y="1441"/>
                    <a:pt x="2185" y="1537"/>
                    <a:pt x="2329" y="1537"/>
                  </a:cubicBezTo>
                  <a:cubicBezTo>
                    <a:pt x="2377" y="1537"/>
                    <a:pt x="2401" y="1489"/>
                    <a:pt x="2353" y="1417"/>
                  </a:cubicBezTo>
                  <a:cubicBezTo>
                    <a:pt x="2257" y="1321"/>
                    <a:pt x="2137" y="1297"/>
                    <a:pt x="2017" y="1273"/>
                  </a:cubicBezTo>
                  <a:cubicBezTo>
                    <a:pt x="1897" y="1201"/>
                    <a:pt x="1777" y="1177"/>
                    <a:pt x="1633" y="1129"/>
                  </a:cubicBezTo>
                  <a:cubicBezTo>
                    <a:pt x="1513" y="1057"/>
                    <a:pt x="1369" y="1033"/>
                    <a:pt x="1273" y="937"/>
                  </a:cubicBezTo>
                  <a:cubicBezTo>
                    <a:pt x="1177" y="889"/>
                    <a:pt x="1129" y="768"/>
                    <a:pt x="1057" y="672"/>
                  </a:cubicBezTo>
                  <a:cubicBezTo>
                    <a:pt x="817" y="312"/>
                    <a:pt x="481" y="72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5"/>
            <p:cNvSpPr/>
            <p:nvPr/>
          </p:nvSpPr>
          <p:spPr>
            <a:xfrm>
              <a:off x="1369681" y="3332745"/>
              <a:ext cx="20721" cy="18583"/>
            </a:xfrm>
            <a:custGeom>
              <a:rect b="b" l="l" r="r" t="t"/>
              <a:pathLst>
                <a:path extrusionOk="0" h="539" w="601">
                  <a:moveTo>
                    <a:pt x="522" y="0"/>
                  </a:moveTo>
                  <a:cubicBezTo>
                    <a:pt x="509" y="0"/>
                    <a:pt x="495" y="3"/>
                    <a:pt x="481" y="10"/>
                  </a:cubicBezTo>
                  <a:cubicBezTo>
                    <a:pt x="409" y="58"/>
                    <a:pt x="313" y="154"/>
                    <a:pt x="217" y="226"/>
                  </a:cubicBezTo>
                  <a:cubicBezTo>
                    <a:pt x="121" y="322"/>
                    <a:pt x="73" y="394"/>
                    <a:pt x="1" y="490"/>
                  </a:cubicBezTo>
                  <a:lnTo>
                    <a:pt x="1" y="538"/>
                  </a:lnTo>
                  <a:lnTo>
                    <a:pt x="73" y="538"/>
                  </a:lnTo>
                  <a:cubicBezTo>
                    <a:pt x="169" y="490"/>
                    <a:pt x="241" y="418"/>
                    <a:pt x="313" y="346"/>
                  </a:cubicBezTo>
                  <a:cubicBezTo>
                    <a:pt x="337" y="322"/>
                    <a:pt x="409" y="274"/>
                    <a:pt x="433" y="250"/>
                  </a:cubicBezTo>
                  <a:lnTo>
                    <a:pt x="457" y="250"/>
                  </a:lnTo>
                  <a:lnTo>
                    <a:pt x="481" y="226"/>
                  </a:lnTo>
                  <a:cubicBezTo>
                    <a:pt x="529" y="202"/>
                    <a:pt x="553" y="202"/>
                    <a:pt x="553" y="154"/>
                  </a:cubicBezTo>
                  <a:cubicBezTo>
                    <a:pt x="577" y="130"/>
                    <a:pt x="601" y="106"/>
                    <a:pt x="577" y="34"/>
                  </a:cubicBezTo>
                  <a:cubicBezTo>
                    <a:pt x="577" y="17"/>
                    <a:pt x="553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5"/>
            <p:cNvSpPr/>
            <p:nvPr/>
          </p:nvSpPr>
          <p:spPr>
            <a:xfrm>
              <a:off x="1344857" y="3326988"/>
              <a:ext cx="42545" cy="17721"/>
            </a:xfrm>
            <a:custGeom>
              <a:rect b="b" l="l" r="r" t="t"/>
              <a:pathLst>
                <a:path extrusionOk="0" h="514" w="1234">
                  <a:moveTo>
                    <a:pt x="1115" y="1"/>
                  </a:moveTo>
                  <a:cubicBezTo>
                    <a:pt x="1104" y="1"/>
                    <a:pt x="1093" y="3"/>
                    <a:pt x="1081" y="9"/>
                  </a:cubicBezTo>
                  <a:cubicBezTo>
                    <a:pt x="721" y="81"/>
                    <a:pt x="361" y="201"/>
                    <a:pt x="73" y="393"/>
                  </a:cubicBezTo>
                  <a:cubicBezTo>
                    <a:pt x="1" y="417"/>
                    <a:pt x="49" y="513"/>
                    <a:pt x="97" y="513"/>
                  </a:cubicBezTo>
                  <a:cubicBezTo>
                    <a:pt x="433" y="393"/>
                    <a:pt x="769" y="273"/>
                    <a:pt x="1129" y="153"/>
                  </a:cubicBezTo>
                  <a:cubicBezTo>
                    <a:pt x="1234" y="132"/>
                    <a:pt x="1192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45"/>
            <p:cNvSpPr/>
            <p:nvPr/>
          </p:nvSpPr>
          <p:spPr>
            <a:xfrm>
              <a:off x="1477525" y="3383427"/>
              <a:ext cx="196729" cy="81195"/>
            </a:xfrm>
            <a:custGeom>
              <a:rect b="b" l="l" r="r" t="t"/>
              <a:pathLst>
                <a:path extrusionOk="0" h="2355" w="5706">
                  <a:moveTo>
                    <a:pt x="63" y="1"/>
                  </a:moveTo>
                  <a:cubicBezTo>
                    <a:pt x="51" y="1"/>
                    <a:pt x="1" y="79"/>
                    <a:pt x="65" y="101"/>
                  </a:cubicBezTo>
                  <a:cubicBezTo>
                    <a:pt x="1001" y="557"/>
                    <a:pt x="2009" y="773"/>
                    <a:pt x="2993" y="965"/>
                  </a:cubicBezTo>
                  <a:cubicBezTo>
                    <a:pt x="3521" y="1085"/>
                    <a:pt x="4001" y="1181"/>
                    <a:pt x="4481" y="1325"/>
                  </a:cubicBezTo>
                  <a:cubicBezTo>
                    <a:pt x="4961" y="1493"/>
                    <a:pt x="5442" y="1757"/>
                    <a:pt x="5514" y="2285"/>
                  </a:cubicBezTo>
                  <a:cubicBezTo>
                    <a:pt x="5536" y="2330"/>
                    <a:pt x="5580" y="2354"/>
                    <a:pt x="5620" y="2354"/>
                  </a:cubicBezTo>
                  <a:cubicBezTo>
                    <a:pt x="5665" y="2354"/>
                    <a:pt x="5706" y="2324"/>
                    <a:pt x="5706" y="2261"/>
                  </a:cubicBezTo>
                  <a:cubicBezTo>
                    <a:pt x="5610" y="1181"/>
                    <a:pt x="4241" y="1013"/>
                    <a:pt x="3401" y="845"/>
                  </a:cubicBezTo>
                  <a:cubicBezTo>
                    <a:pt x="2273" y="653"/>
                    <a:pt x="1097" y="485"/>
                    <a:pt x="65" y="5"/>
                  </a:cubicBezTo>
                  <a:cubicBezTo>
                    <a:pt x="65" y="2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45"/>
            <p:cNvSpPr/>
            <p:nvPr/>
          </p:nvSpPr>
          <p:spPr>
            <a:xfrm>
              <a:off x="1639464" y="3459655"/>
              <a:ext cx="34167" cy="74471"/>
            </a:xfrm>
            <a:custGeom>
              <a:rect b="b" l="l" r="r" t="t"/>
              <a:pathLst>
                <a:path extrusionOk="0" h="2160" w="991">
                  <a:moveTo>
                    <a:pt x="906" y="0"/>
                  </a:moveTo>
                  <a:cubicBezTo>
                    <a:pt x="892" y="0"/>
                    <a:pt x="877" y="8"/>
                    <a:pt x="865" y="26"/>
                  </a:cubicBezTo>
                  <a:cubicBezTo>
                    <a:pt x="553" y="290"/>
                    <a:pt x="336" y="626"/>
                    <a:pt x="216" y="986"/>
                  </a:cubicBezTo>
                  <a:cubicBezTo>
                    <a:pt x="96" y="1346"/>
                    <a:pt x="0" y="1754"/>
                    <a:pt x="144" y="2114"/>
                  </a:cubicBezTo>
                  <a:cubicBezTo>
                    <a:pt x="158" y="2140"/>
                    <a:pt x="178" y="2159"/>
                    <a:pt x="194" y="2159"/>
                  </a:cubicBezTo>
                  <a:cubicBezTo>
                    <a:pt x="207" y="2159"/>
                    <a:pt x="216" y="2147"/>
                    <a:pt x="216" y="2114"/>
                  </a:cubicBezTo>
                  <a:cubicBezTo>
                    <a:pt x="264" y="1946"/>
                    <a:pt x="264" y="1802"/>
                    <a:pt x="288" y="1610"/>
                  </a:cubicBezTo>
                  <a:cubicBezTo>
                    <a:pt x="312" y="1442"/>
                    <a:pt x="336" y="1250"/>
                    <a:pt x="409" y="1082"/>
                  </a:cubicBezTo>
                  <a:cubicBezTo>
                    <a:pt x="529" y="722"/>
                    <a:pt x="697" y="386"/>
                    <a:pt x="937" y="122"/>
                  </a:cubicBezTo>
                  <a:cubicBezTo>
                    <a:pt x="991" y="68"/>
                    <a:pt x="95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45"/>
            <p:cNvSpPr/>
            <p:nvPr/>
          </p:nvSpPr>
          <p:spPr>
            <a:xfrm>
              <a:off x="1667425" y="3459966"/>
              <a:ext cx="57957" cy="16308"/>
            </a:xfrm>
            <a:custGeom>
              <a:rect b="b" l="l" r="r" t="t"/>
              <a:pathLst>
                <a:path extrusionOk="0" h="473" w="1681">
                  <a:moveTo>
                    <a:pt x="144" y="1"/>
                  </a:moveTo>
                  <a:cubicBezTo>
                    <a:pt x="53" y="1"/>
                    <a:pt x="0" y="144"/>
                    <a:pt x="102" y="185"/>
                  </a:cubicBezTo>
                  <a:cubicBezTo>
                    <a:pt x="318" y="305"/>
                    <a:pt x="558" y="401"/>
                    <a:pt x="822" y="425"/>
                  </a:cubicBezTo>
                  <a:cubicBezTo>
                    <a:pt x="942" y="473"/>
                    <a:pt x="1062" y="473"/>
                    <a:pt x="1206" y="473"/>
                  </a:cubicBezTo>
                  <a:cubicBezTo>
                    <a:pt x="1312" y="473"/>
                    <a:pt x="1457" y="473"/>
                    <a:pt x="1538" y="405"/>
                  </a:cubicBezTo>
                  <a:lnTo>
                    <a:pt x="1538" y="405"/>
                  </a:lnTo>
                  <a:cubicBezTo>
                    <a:pt x="1552" y="408"/>
                    <a:pt x="1566" y="409"/>
                    <a:pt x="1578" y="409"/>
                  </a:cubicBezTo>
                  <a:cubicBezTo>
                    <a:pt x="1641" y="409"/>
                    <a:pt x="1680" y="374"/>
                    <a:pt x="1662" y="281"/>
                  </a:cubicBezTo>
                  <a:cubicBezTo>
                    <a:pt x="1662" y="223"/>
                    <a:pt x="1618" y="191"/>
                    <a:pt x="1572" y="191"/>
                  </a:cubicBezTo>
                  <a:cubicBezTo>
                    <a:pt x="1543" y="191"/>
                    <a:pt x="1513" y="204"/>
                    <a:pt x="1494" y="233"/>
                  </a:cubicBezTo>
                  <a:lnTo>
                    <a:pt x="1494" y="233"/>
                  </a:lnTo>
                  <a:lnTo>
                    <a:pt x="1494" y="233"/>
                  </a:lnTo>
                  <a:cubicBezTo>
                    <a:pt x="1474" y="227"/>
                    <a:pt x="1454" y="225"/>
                    <a:pt x="1432" y="225"/>
                  </a:cubicBezTo>
                  <a:cubicBezTo>
                    <a:pt x="1352" y="225"/>
                    <a:pt x="1262" y="257"/>
                    <a:pt x="1182" y="257"/>
                  </a:cubicBezTo>
                  <a:cubicBezTo>
                    <a:pt x="1062" y="257"/>
                    <a:pt x="966" y="257"/>
                    <a:pt x="846" y="233"/>
                  </a:cubicBezTo>
                  <a:cubicBezTo>
                    <a:pt x="606" y="185"/>
                    <a:pt x="390" y="113"/>
                    <a:pt x="198" y="17"/>
                  </a:cubicBezTo>
                  <a:cubicBezTo>
                    <a:pt x="179" y="6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45"/>
            <p:cNvSpPr/>
            <p:nvPr/>
          </p:nvSpPr>
          <p:spPr>
            <a:xfrm>
              <a:off x="1641119" y="3544814"/>
              <a:ext cx="18101" cy="40097"/>
            </a:xfrm>
            <a:custGeom>
              <a:rect b="b" l="l" r="r" t="t"/>
              <a:pathLst>
                <a:path extrusionOk="0" h="1163" w="525">
                  <a:moveTo>
                    <a:pt x="54" y="1"/>
                  </a:moveTo>
                  <a:cubicBezTo>
                    <a:pt x="26" y="1"/>
                    <a:pt x="0" y="19"/>
                    <a:pt x="0" y="52"/>
                  </a:cubicBezTo>
                  <a:cubicBezTo>
                    <a:pt x="0" y="244"/>
                    <a:pt x="24" y="436"/>
                    <a:pt x="120" y="652"/>
                  </a:cubicBezTo>
                  <a:cubicBezTo>
                    <a:pt x="144" y="724"/>
                    <a:pt x="216" y="820"/>
                    <a:pt x="240" y="916"/>
                  </a:cubicBezTo>
                  <a:cubicBezTo>
                    <a:pt x="288" y="1012"/>
                    <a:pt x="361" y="1060"/>
                    <a:pt x="457" y="1156"/>
                  </a:cubicBezTo>
                  <a:cubicBezTo>
                    <a:pt x="461" y="1161"/>
                    <a:pt x="466" y="1163"/>
                    <a:pt x="472" y="1163"/>
                  </a:cubicBezTo>
                  <a:cubicBezTo>
                    <a:pt x="496" y="1163"/>
                    <a:pt x="524" y="1123"/>
                    <a:pt x="505" y="1084"/>
                  </a:cubicBezTo>
                  <a:cubicBezTo>
                    <a:pt x="457" y="1012"/>
                    <a:pt x="385" y="940"/>
                    <a:pt x="361" y="844"/>
                  </a:cubicBezTo>
                  <a:cubicBezTo>
                    <a:pt x="288" y="772"/>
                    <a:pt x="264" y="700"/>
                    <a:pt x="240" y="604"/>
                  </a:cubicBezTo>
                  <a:cubicBezTo>
                    <a:pt x="168" y="436"/>
                    <a:pt x="120" y="244"/>
                    <a:pt x="120" y="76"/>
                  </a:cubicBezTo>
                  <a:cubicBezTo>
                    <a:pt x="12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1755100" y="3034657"/>
              <a:ext cx="194488" cy="527023"/>
            </a:xfrm>
            <a:custGeom>
              <a:rect b="b" l="l" r="r" t="t"/>
              <a:pathLst>
                <a:path extrusionOk="0" h="15286" w="5641">
                  <a:moveTo>
                    <a:pt x="117" y="1"/>
                  </a:moveTo>
                  <a:cubicBezTo>
                    <a:pt x="65" y="1"/>
                    <a:pt x="1" y="51"/>
                    <a:pt x="31" y="112"/>
                  </a:cubicBezTo>
                  <a:cubicBezTo>
                    <a:pt x="295" y="1312"/>
                    <a:pt x="583" y="2536"/>
                    <a:pt x="847" y="3736"/>
                  </a:cubicBezTo>
                  <a:cubicBezTo>
                    <a:pt x="1015" y="4360"/>
                    <a:pt x="1087" y="4984"/>
                    <a:pt x="1159" y="5632"/>
                  </a:cubicBezTo>
                  <a:cubicBezTo>
                    <a:pt x="1231" y="6256"/>
                    <a:pt x="1255" y="6856"/>
                    <a:pt x="1279" y="7480"/>
                  </a:cubicBezTo>
                  <a:cubicBezTo>
                    <a:pt x="1375" y="8632"/>
                    <a:pt x="1615" y="9737"/>
                    <a:pt x="1975" y="10793"/>
                  </a:cubicBezTo>
                  <a:cubicBezTo>
                    <a:pt x="2263" y="11681"/>
                    <a:pt x="2695" y="12569"/>
                    <a:pt x="3223" y="13337"/>
                  </a:cubicBezTo>
                  <a:cubicBezTo>
                    <a:pt x="3799" y="14153"/>
                    <a:pt x="4615" y="14921"/>
                    <a:pt x="5575" y="15281"/>
                  </a:cubicBezTo>
                  <a:cubicBezTo>
                    <a:pt x="5582" y="15284"/>
                    <a:pt x="5588" y="15286"/>
                    <a:pt x="5594" y="15286"/>
                  </a:cubicBezTo>
                  <a:cubicBezTo>
                    <a:pt x="5629" y="15286"/>
                    <a:pt x="5641" y="15227"/>
                    <a:pt x="5599" y="15185"/>
                  </a:cubicBezTo>
                  <a:cubicBezTo>
                    <a:pt x="4759" y="14705"/>
                    <a:pt x="4039" y="14153"/>
                    <a:pt x="3463" y="13361"/>
                  </a:cubicBezTo>
                  <a:cubicBezTo>
                    <a:pt x="2887" y="12617"/>
                    <a:pt x="2503" y="11753"/>
                    <a:pt x="2167" y="10865"/>
                  </a:cubicBezTo>
                  <a:cubicBezTo>
                    <a:pt x="1807" y="9833"/>
                    <a:pt x="1543" y="8704"/>
                    <a:pt x="1495" y="7600"/>
                  </a:cubicBezTo>
                  <a:cubicBezTo>
                    <a:pt x="1447" y="7000"/>
                    <a:pt x="1423" y="6376"/>
                    <a:pt x="1399" y="5776"/>
                  </a:cubicBezTo>
                  <a:cubicBezTo>
                    <a:pt x="1375" y="5200"/>
                    <a:pt x="1279" y="4624"/>
                    <a:pt x="1159" y="4072"/>
                  </a:cubicBezTo>
                  <a:cubicBezTo>
                    <a:pt x="895" y="2704"/>
                    <a:pt x="511" y="1384"/>
                    <a:pt x="175" y="64"/>
                  </a:cubicBezTo>
                  <a:cubicBezTo>
                    <a:pt x="175" y="19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857456" y="3282616"/>
              <a:ext cx="1105624" cy="1197266"/>
            </a:xfrm>
            <a:custGeom>
              <a:rect b="b" l="l" r="r" t="t"/>
              <a:pathLst>
                <a:path extrusionOk="0" h="34726" w="32068">
                  <a:moveTo>
                    <a:pt x="6433" y="0"/>
                  </a:moveTo>
                  <a:cubicBezTo>
                    <a:pt x="4609" y="2088"/>
                    <a:pt x="2688" y="7921"/>
                    <a:pt x="1584" y="10489"/>
                  </a:cubicBezTo>
                  <a:cubicBezTo>
                    <a:pt x="984" y="11930"/>
                    <a:pt x="408" y="13370"/>
                    <a:pt x="216" y="14930"/>
                  </a:cubicBezTo>
                  <a:cubicBezTo>
                    <a:pt x="0" y="17066"/>
                    <a:pt x="600" y="19202"/>
                    <a:pt x="1200" y="21266"/>
                  </a:cubicBezTo>
                  <a:cubicBezTo>
                    <a:pt x="2328" y="25131"/>
                    <a:pt x="3648" y="29187"/>
                    <a:pt x="6721" y="31780"/>
                  </a:cubicBezTo>
                  <a:cubicBezTo>
                    <a:pt x="9518" y="34082"/>
                    <a:pt x="13252" y="34725"/>
                    <a:pt x="16963" y="34725"/>
                  </a:cubicBezTo>
                  <a:cubicBezTo>
                    <a:pt x="17933" y="34725"/>
                    <a:pt x="18901" y="34681"/>
                    <a:pt x="19850" y="34612"/>
                  </a:cubicBezTo>
                  <a:cubicBezTo>
                    <a:pt x="22202" y="34468"/>
                    <a:pt x="24603" y="34180"/>
                    <a:pt x="26787" y="33172"/>
                  </a:cubicBezTo>
                  <a:cubicBezTo>
                    <a:pt x="28947" y="32212"/>
                    <a:pt x="30867" y="30411"/>
                    <a:pt x="31467" y="28131"/>
                  </a:cubicBezTo>
                  <a:cubicBezTo>
                    <a:pt x="32067" y="25851"/>
                    <a:pt x="31227" y="22707"/>
                    <a:pt x="28947" y="22059"/>
                  </a:cubicBezTo>
                  <a:cubicBezTo>
                    <a:pt x="27075" y="21507"/>
                    <a:pt x="25707" y="19922"/>
                    <a:pt x="24747" y="18242"/>
                  </a:cubicBezTo>
                  <a:cubicBezTo>
                    <a:pt x="23811" y="16562"/>
                    <a:pt x="23139" y="14738"/>
                    <a:pt x="22058" y="13106"/>
                  </a:cubicBezTo>
                  <a:cubicBezTo>
                    <a:pt x="20258" y="10369"/>
                    <a:pt x="17570" y="8017"/>
                    <a:pt x="14546" y="6745"/>
                  </a:cubicBezTo>
                  <a:cubicBezTo>
                    <a:pt x="11737" y="5617"/>
                    <a:pt x="8017" y="2617"/>
                    <a:pt x="6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45"/>
            <p:cNvSpPr/>
            <p:nvPr/>
          </p:nvSpPr>
          <p:spPr>
            <a:xfrm>
              <a:off x="1708969" y="3485203"/>
              <a:ext cx="264029" cy="97606"/>
            </a:xfrm>
            <a:custGeom>
              <a:rect b="b" l="l" r="r" t="t"/>
              <a:pathLst>
                <a:path extrusionOk="0" h="2831" w="7658">
                  <a:moveTo>
                    <a:pt x="3613" y="0"/>
                  </a:moveTo>
                  <a:cubicBezTo>
                    <a:pt x="3473" y="0"/>
                    <a:pt x="3333" y="9"/>
                    <a:pt x="3193" y="29"/>
                  </a:cubicBezTo>
                  <a:cubicBezTo>
                    <a:pt x="2473" y="149"/>
                    <a:pt x="1849" y="605"/>
                    <a:pt x="1129" y="605"/>
                  </a:cubicBezTo>
                  <a:cubicBezTo>
                    <a:pt x="913" y="605"/>
                    <a:pt x="721" y="581"/>
                    <a:pt x="529" y="581"/>
                  </a:cubicBezTo>
                  <a:cubicBezTo>
                    <a:pt x="529" y="701"/>
                    <a:pt x="481" y="773"/>
                    <a:pt x="457" y="869"/>
                  </a:cubicBezTo>
                  <a:cubicBezTo>
                    <a:pt x="361" y="1301"/>
                    <a:pt x="193" y="1685"/>
                    <a:pt x="49" y="2045"/>
                  </a:cubicBezTo>
                  <a:lnTo>
                    <a:pt x="1" y="2141"/>
                  </a:lnTo>
                  <a:cubicBezTo>
                    <a:pt x="193" y="2165"/>
                    <a:pt x="361" y="2213"/>
                    <a:pt x="529" y="2261"/>
                  </a:cubicBezTo>
                  <a:cubicBezTo>
                    <a:pt x="1098" y="2420"/>
                    <a:pt x="1667" y="2623"/>
                    <a:pt x="2257" y="2623"/>
                  </a:cubicBezTo>
                  <a:cubicBezTo>
                    <a:pt x="2289" y="2623"/>
                    <a:pt x="2321" y="2622"/>
                    <a:pt x="2353" y="2621"/>
                  </a:cubicBezTo>
                  <a:cubicBezTo>
                    <a:pt x="2833" y="2573"/>
                    <a:pt x="3289" y="2429"/>
                    <a:pt x="3769" y="2429"/>
                  </a:cubicBezTo>
                  <a:cubicBezTo>
                    <a:pt x="4321" y="2429"/>
                    <a:pt x="4873" y="2669"/>
                    <a:pt x="5449" y="2789"/>
                  </a:cubicBezTo>
                  <a:cubicBezTo>
                    <a:pt x="5620" y="2817"/>
                    <a:pt x="5795" y="2830"/>
                    <a:pt x="5970" y="2830"/>
                  </a:cubicBezTo>
                  <a:cubicBezTo>
                    <a:pt x="6559" y="2830"/>
                    <a:pt x="7158" y="2677"/>
                    <a:pt x="7657" y="2381"/>
                  </a:cubicBezTo>
                  <a:cubicBezTo>
                    <a:pt x="7033" y="1781"/>
                    <a:pt x="6433" y="1109"/>
                    <a:pt x="5689" y="653"/>
                  </a:cubicBezTo>
                  <a:cubicBezTo>
                    <a:pt x="5046" y="251"/>
                    <a:pt x="4335" y="0"/>
                    <a:pt x="3613" y="0"/>
                  </a:cubicBezTo>
                  <a:close/>
                </a:path>
              </a:pathLst>
            </a:custGeom>
            <a:solidFill>
              <a:srgbClr val="F68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5"/>
            <p:cNvSpPr/>
            <p:nvPr/>
          </p:nvSpPr>
          <p:spPr>
            <a:xfrm>
              <a:off x="1704832" y="3468999"/>
              <a:ext cx="26513" cy="97364"/>
            </a:xfrm>
            <a:custGeom>
              <a:rect b="b" l="l" r="r" t="t"/>
              <a:pathLst>
                <a:path extrusionOk="0" h="2824" w="769">
                  <a:moveTo>
                    <a:pt x="511" y="0"/>
                  </a:moveTo>
                  <a:cubicBezTo>
                    <a:pt x="456" y="0"/>
                    <a:pt x="373" y="50"/>
                    <a:pt x="409" y="139"/>
                  </a:cubicBezTo>
                  <a:cubicBezTo>
                    <a:pt x="577" y="619"/>
                    <a:pt x="553" y="1099"/>
                    <a:pt x="433" y="1579"/>
                  </a:cubicBezTo>
                  <a:cubicBezTo>
                    <a:pt x="361" y="1795"/>
                    <a:pt x="313" y="2035"/>
                    <a:pt x="217" y="2251"/>
                  </a:cubicBezTo>
                  <a:cubicBezTo>
                    <a:pt x="193" y="2323"/>
                    <a:pt x="169" y="2443"/>
                    <a:pt x="97" y="2539"/>
                  </a:cubicBezTo>
                  <a:cubicBezTo>
                    <a:pt x="73" y="2635"/>
                    <a:pt x="1" y="2683"/>
                    <a:pt x="49" y="2779"/>
                  </a:cubicBezTo>
                  <a:cubicBezTo>
                    <a:pt x="49" y="2796"/>
                    <a:pt x="72" y="2824"/>
                    <a:pt x="94" y="2824"/>
                  </a:cubicBezTo>
                  <a:cubicBezTo>
                    <a:pt x="103" y="2824"/>
                    <a:pt x="113" y="2818"/>
                    <a:pt x="121" y="2803"/>
                  </a:cubicBezTo>
                  <a:cubicBezTo>
                    <a:pt x="217" y="2779"/>
                    <a:pt x="241" y="2659"/>
                    <a:pt x="289" y="2611"/>
                  </a:cubicBezTo>
                  <a:cubicBezTo>
                    <a:pt x="337" y="2491"/>
                    <a:pt x="361" y="2371"/>
                    <a:pt x="409" y="2251"/>
                  </a:cubicBezTo>
                  <a:cubicBezTo>
                    <a:pt x="481" y="2011"/>
                    <a:pt x="553" y="1771"/>
                    <a:pt x="601" y="1531"/>
                  </a:cubicBezTo>
                  <a:cubicBezTo>
                    <a:pt x="721" y="1051"/>
                    <a:pt x="769" y="499"/>
                    <a:pt x="553" y="19"/>
                  </a:cubicBezTo>
                  <a:cubicBezTo>
                    <a:pt x="547" y="6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5"/>
            <p:cNvSpPr/>
            <p:nvPr/>
          </p:nvSpPr>
          <p:spPr>
            <a:xfrm>
              <a:off x="1810573" y="3604804"/>
              <a:ext cx="452896" cy="240687"/>
            </a:xfrm>
            <a:custGeom>
              <a:rect b="b" l="l" r="r" t="t"/>
              <a:pathLst>
                <a:path extrusionOk="0" h="6981" w="13136">
                  <a:moveTo>
                    <a:pt x="91" y="0"/>
                  </a:moveTo>
                  <a:cubicBezTo>
                    <a:pt x="2" y="0"/>
                    <a:pt x="1" y="140"/>
                    <a:pt x="102" y="160"/>
                  </a:cubicBezTo>
                  <a:cubicBezTo>
                    <a:pt x="2046" y="736"/>
                    <a:pt x="3966" y="1384"/>
                    <a:pt x="5863" y="2104"/>
                  </a:cubicBezTo>
                  <a:cubicBezTo>
                    <a:pt x="6823" y="2513"/>
                    <a:pt x="7783" y="2897"/>
                    <a:pt x="8743" y="3305"/>
                  </a:cubicBezTo>
                  <a:cubicBezTo>
                    <a:pt x="9607" y="3713"/>
                    <a:pt x="10495" y="4073"/>
                    <a:pt x="11287" y="4601"/>
                  </a:cubicBezTo>
                  <a:cubicBezTo>
                    <a:pt x="11695" y="4865"/>
                    <a:pt x="12103" y="5201"/>
                    <a:pt x="12415" y="5633"/>
                  </a:cubicBezTo>
                  <a:cubicBezTo>
                    <a:pt x="12727" y="6017"/>
                    <a:pt x="12895" y="6473"/>
                    <a:pt x="13063" y="6953"/>
                  </a:cubicBezTo>
                  <a:cubicBezTo>
                    <a:pt x="13073" y="6973"/>
                    <a:pt x="13088" y="6981"/>
                    <a:pt x="13101" y="6981"/>
                  </a:cubicBezTo>
                  <a:cubicBezTo>
                    <a:pt x="13119" y="6981"/>
                    <a:pt x="13135" y="6967"/>
                    <a:pt x="13135" y="6953"/>
                  </a:cubicBezTo>
                  <a:cubicBezTo>
                    <a:pt x="13135" y="6113"/>
                    <a:pt x="12511" y="5321"/>
                    <a:pt x="11887" y="4841"/>
                  </a:cubicBezTo>
                  <a:cubicBezTo>
                    <a:pt x="11143" y="4241"/>
                    <a:pt x="10207" y="3833"/>
                    <a:pt x="9343" y="3425"/>
                  </a:cubicBezTo>
                  <a:cubicBezTo>
                    <a:pt x="7447" y="2561"/>
                    <a:pt x="5503" y="1792"/>
                    <a:pt x="3534" y="1096"/>
                  </a:cubicBezTo>
                  <a:cubicBezTo>
                    <a:pt x="2430" y="712"/>
                    <a:pt x="1302" y="352"/>
                    <a:pt x="150" y="16"/>
                  </a:cubicBezTo>
                  <a:cubicBezTo>
                    <a:pt x="127" y="5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5"/>
            <p:cNvSpPr/>
            <p:nvPr/>
          </p:nvSpPr>
          <p:spPr>
            <a:xfrm>
              <a:off x="2069944" y="3894204"/>
              <a:ext cx="51647" cy="56336"/>
            </a:xfrm>
            <a:custGeom>
              <a:rect b="b" l="l" r="r" t="t"/>
              <a:pathLst>
                <a:path extrusionOk="0" h="1634" w="1498">
                  <a:moveTo>
                    <a:pt x="1400" y="1"/>
                  </a:moveTo>
                  <a:cubicBezTo>
                    <a:pt x="1387" y="1"/>
                    <a:pt x="1374" y="8"/>
                    <a:pt x="1364" y="23"/>
                  </a:cubicBezTo>
                  <a:cubicBezTo>
                    <a:pt x="1100" y="191"/>
                    <a:pt x="860" y="407"/>
                    <a:pt x="644" y="671"/>
                  </a:cubicBezTo>
                  <a:cubicBezTo>
                    <a:pt x="428" y="911"/>
                    <a:pt x="260" y="1175"/>
                    <a:pt x="68" y="1487"/>
                  </a:cubicBezTo>
                  <a:cubicBezTo>
                    <a:pt x="1" y="1555"/>
                    <a:pt x="75" y="1634"/>
                    <a:pt x="158" y="1634"/>
                  </a:cubicBezTo>
                  <a:cubicBezTo>
                    <a:pt x="194" y="1634"/>
                    <a:pt x="231" y="1619"/>
                    <a:pt x="260" y="1583"/>
                  </a:cubicBezTo>
                  <a:cubicBezTo>
                    <a:pt x="548" y="1031"/>
                    <a:pt x="980" y="551"/>
                    <a:pt x="1460" y="143"/>
                  </a:cubicBezTo>
                  <a:cubicBezTo>
                    <a:pt x="1498" y="87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5"/>
            <p:cNvSpPr/>
            <p:nvPr/>
          </p:nvSpPr>
          <p:spPr>
            <a:xfrm>
              <a:off x="2073081" y="3945471"/>
              <a:ext cx="49682" cy="34305"/>
            </a:xfrm>
            <a:custGeom>
              <a:rect b="b" l="l" r="r" t="t"/>
              <a:pathLst>
                <a:path extrusionOk="0" h="995" w="1441">
                  <a:moveTo>
                    <a:pt x="1321" y="0"/>
                  </a:moveTo>
                  <a:cubicBezTo>
                    <a:pt x="1129" y="0"/>
                    <a:pt x="889" y="24"/>
                    <a:pt x="673" y="120"/>
                  </a:cubicBezTo>
                  <a:cubicBezTo>
                    <a:pt x="457" y="216"/>
                    <a:pt x="241" y="312"/>
                    <a:pt x="73" y="432"/>
                  </a:cubicBezTo>
                  <a:cubicBezTo>
                    <a:pt x="1" y="456"/>
                    <a:pt x="1" y="504"/>
                    <a:pt x="25" y="576"/>
                  </a:cubicBezTo>
                  <a:cubicBezTo>
                    <a:pt x="59" y="610"/>
                    <a:pt x="117" y="644"/>
                    <a:pt x="165" y="644"/>
                  </a:cubicBezTo>
                  <a:cubicBezTo>
                    <a:pt x="185" y="644"/>
                    <a:pt x="203" y="638"/>
                    <a:pt x="217" y="624"/>
                  </a:cubicBezTo>
                  <a:cubicBezTo>
                    <a:pt x="409" y="504"/>
                    <a:pt x="577" y="432"/>
                    <a:pt x="769" y="360"/>
                  </a:cubicBezTo>
                  <a:cubicBezTo>
                    <a:pt x="862" y="334"/>
                    <a:pt x="969" y="300"/>
                    <a:pt x="1084" y="271"/>
                  </a:cubicBezTo>
                  <a:lnTo>
                    <a:pt x="1084" y="271"/>
                  </a:lnTo>
                  <a:cubicBezTo>
                    <a:pt x="1003" y="349"/>
                    <a:pt x="916" y="418"/>
                    <a:pt x="817" y="480"/>
                  </a:cubicBezTo>
                  <a:cubicBezTo>
                    <a:pt x="625" y="600"/>
                    <a:pt x="433" y="720"/>
                    <a:pt x="241" y="840"/>
                  </a:cubicBezTo>
                  <a:cubicBezTo>
                    <a:pt x="179" y="882"/>
                    <a:pt x="206" y="994"/>
                    <a:pt x="276" y="994"/>
                  </a:cubicBezTo>
                  <a:cubicBezTo>
                    <a:pt x="287" y="994"/>
                    <a:pt x="299" y="991"/>
                    <a:pt x="313" y="984"/>
                  </a:cubicBezTo>
                  <a:cubicBezTo>
                    <a:pt x="553" y="936"/>
                    <a:pt x="721" y="816"/>
                    <a:pt x="913" y="672"/>
                  </a:cubicBezTo>
                  <a:cubicBezTo>
                    <a:pt x="1081" y="504"/>
                    <a:pt x="1273" y="360"/>
                    <a:pt x="1393" y="192"/>
                  </a:cubicBezTo>
                  <a:cubicBezTo>
                    <a:pt x="1441" y="120"/>
                    <a:pt x="1417" y="0"/>
                    <a:pt x="1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5"/>
            <p:cNvSpPr/>
            <p:nvPr/>
          </p:nvSpPr>
          <p:spPr>
            <a:xfrm>
              <a:off x="2423954" y="3874897"/>
              <a:ext cx="37822" cy="31719"/>
            </a:xfrm>
            <a:custGeom>
              <a:rect b="b" l="l" r="r" t="t"/>
              <a:pathLst>
                <a:path extrusionOk="0" h="920" w="1097">
                  <a:moveTo>
                    <a:pt x="1021" y="1"/>
                  </a:moveTo>
                  <a:cubicBezTo>
                    <a:pt x="1010" y="1"/>
                    <a:pt x="998" y="3"/>
                    <a:pt x="985" y="7"/>
                  </a:cubicBezTo>
                  <a:cubicBezTo>
                    <a:pt x="913" y="79"/>
                    <a:pt x="817" y="127"/>
                    <a:pt x="745" y="199"/>
                  </a:cubicBezTo>
                  <a:cubicBezTo>
                    <a:pt x="673" y="247"/>
                    <a:pt x="601" y="319"/>
                    <a:pt x="505" y="391"/>
                  </a:cubicBezTo>
                  <a:cubicBezTo>
                    <a:pt x="361" y="511"/>
                    <a:pt x="217" y="679"/>
                    <a:pt x="25" y="799"/>
                  </a:cubicBezTo>
                  <a:cubicBezTo>
                    <a:pt x="1" y="823"/>
                    <a:pt x="1" y="871"/>
                    <a:pt x="25" y="919"/>
                  </a:cubicBezTo>
                  <a:cubicBezTo>
                    <a:pt x="97" y="919"/>
                    <a:pt x="145" y="919"/>
                    <a:pt x="193" y="871"/>
                  </a:cubicBezTo>
                  <a:cubicBezTo>
                    <a:pt x="337" y="751"/>
                    <a:pt x="481" y="607"/>
                    <a:pt x="625" y="487"/>
                  </a:cubicBezTo>
                  <a:cubicBezTo>
                    <a:pt x="697" y="439"/>
                    <a:pt x="793" y="367"/>
                    <a:pt x="841" y="319"/>
                  </a:cubicBezTo>
                  <a:cubicBezTo>
                    <a:pt x="937" y="247"/>
                    <a:pt x="985" y="151"/>
                    <a:pt x="1057" y="103"/>
                  </a:cubicBezTo>
                  <a:cubicBezTo>
                    <a:pt x="1096" y="44"/>
                    <a:pt x="1071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5"/>
            <p:cNvSpPr/>
            <p:nvPr/>
          </p:nvSpPr>
          <p:spPr>
            <a:xfrm>
              <a:off x="2428091" y="3908615"/>
              <a:ext cx="55991" cy="12274"/>
            </a:xfrm>
            <a:custGeom>
              <a:rect b="b" l="l" r="r" t="t"/>
              <a:pathLst>
                <a:path extrusionOk="0" h="356" w="1624">
                  <a:moveTo>
                    <a:pt x="771" y="1"/>
                  </a:moveTo>
                  <a:cubicBezTo>
                    <a:pt x="547" y="1"/>
                    <a:pt x="323" y="42"/>
                    <a:pt x="121" y="109"/>
                  </a:cubicBezTo>
                  <a:cubicBezTo>
                    <a:pt x="73" y="133"/>
                    <a:pt x="1" y="205"/>
                    <a:pt x="25" y="253"/>
                  </a:cubicBezTo>
                  <a:cubicBezTo>
                    <a:pt x="25" y="312"/>
                    <a:pt x="90" y="355"/>
                    <a:pt x="153" y="355"/>
                  </a:cubicBezTo>
                  <a:cubicBezTo>
                    <a:pt x="167" y="355"/>
                    <a:pt x="180" y="353"/>
                    <a:pt x="193" y="349"/>
                  </a:cubicBezTo>
                  <a:cubicBezTo>
                    <a:pt x="359" y="308"/>
                    <a:pt x="542" y="248"/>
                    <a:pt x="728" y="248"/>
                  </a:cubicBezTo>
                  <a:cubicBezTo>
                    <a:pt x="758" y="248"/>
                    <a:pt x="787" y="250"/>
                    <a:pt x="817" y="253"/>
                  </a:cubicBezTo>
                  <a:cubicBezTo>
                    <a:pt x="1033" y="253"/>
                    <a:pt x="1225" y="301"/>
                    <a:pt x="1441" y="349"/>
                  </a:cubicBezTo>
                  <a:cubicBezTo>
                    <a:pt x="1448" y="351"/>
                    <a:pt x="1456" y="352"/>
                    <a:pt x="1463" y="352"/>
                  </a:cubicBezTo>
                  <a:cubicBezTo>
                    <a:pt x="1550" y="352"/>
                    <a:pt x="1624" y="226"/>
                    <a:pt x="1513" y="181"/>
                  </a:cubicBezTo>
                  <a:cubicBezTo>
                    <a:pt x="1283" y="54"/>
                    <a:pt x="1027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5"/>
            <p:cNvSpPr/>
            <p:nvPr/>
          </p:nvSpPr>
          <p:spPr>
            <a:xfrm>
              <a:off x="1682491" y="3174186"/>
              <a:ext cx="887175" cy="432038"/>
            </a:xfrm>
            <a:custGeom>
              <a:rect b="b" l="l" r="r" t="t"/>
              <a:pathLst>
                <a:path extrusionOk="0" h="12531" w="25732">
                  <a:moveTo>
                    <a:pt x="11690" y="1"/>
                  </a:moveTo>
                  <a:cubicBezTo>
                    <a:pt x="11186" y="1"/>
                    <a:pt x="10730" y="313"/>
                    <a:pt x="10610" y="793"/>
                  </a:cubicBezTo>
                  <a:lnTo>
                    <a:pt x="7921" y="11306"/>
                  </a:lnTo>
                  <a:lnTo>
                    <a:pt x="1057" y="11306"/>
                  </a:lnTo>
                  <a:cubicBezTo>
                    <a:pt x="817" y="11306"/>
                    <a:pt x="577" y="11450"/>
                    <a:pt x="457" y="11666"/>
                  </a:cubicBezTo>
                  <a:lnTo>
                    <a:pt x="1" y="12530"/>
                  </a:lnTo>
                  <a:lnTo>
                    <a:pt x="22155" y="12482"/>
                  </a:lnTo>
                  <a:cubicBezTo>
                    <a:pt x="22707" y="12434"/>
                    <a:pt x="23163" y="12074"/>
                    <a:pt x="23283" y="11570"/>
                  </a:cubicBezTo>
                  <a:lnTo>
                    <a:pt x="25587" y="1705"/>
                  </a:lnTo>
                  <a:cubicBezTo>
                    <a:pt x="25731" y="1033"/>
                    <a:pt x="25251" y="409"/>
                    <a:pt x="24579" y="385"/>
                  </a:cubicBezTo>
                  <a:lnTo>
                    <a:pt x="11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5"/>
            <p:cNvSpPr/>
            <p:nvPr/>
          </p:nvSpPr>
          <p:spPr>
            <a:xfrm>
              <a:off x="2275013" y="3260171"/>
              <a:ext cx="61267" cy="68852"/>
            </a:xfrm>
            <a:custGeom>
              <a:rect b="b" l="l" r="r" t="t"/>
              <a:pathLst>
                <a:path extrusionOk="0" h="1997" w="1777">
                  <a:moveTo>
                    <a:pt x="986" y="248"/>
                  </a:moveTo>
                  <a:cubicBezTo>
                    <a:pt x="1003" y="266"/>
                    <a:pt x="1026" y="281"/>
                    <a:pt x="1057" y="291"/>
                  </a:cubicBezTo>
                  <a:cubicBezTo>
                    <a:pt x="1177" y="315"/>
                    <a:pt x="1273" y="435"/>
                    <a:pt x="1321" y="555"/>
                  </a:cubicBezTo>
                  <a:cubicBezTo>
                    <a:pt x="1393" y="675"/>
                    <a:pt x="1441" y="819"/>
                    <a:pt x="1441" y="939"/>
                  </a:cubicBezTo>
                  <a:cubicBezTo>
                    <a:pt x="1465" y="1275"/>
                    <a:pt x="1321" y="1587"/>
                    <a:pt x="984" y="1659"/>
                  </a:cubicBezTo>
                  <a:cubicBezTo>
                    <a:pt x="938" y="1673"/>
                    <a:pt x="890" y="1680"/>
                    <a:pt x="843" y="1680"/>
                  </a:cubicBezTo>
                  <a:cubicBezTo>
                    <a:pt x="647" y="1680"/>
                    <a:pt x="457" y="1565"/>
                    <a:pt x="360" y="1371"/>
                  </a:cubicBezTo>
                  <a:cubicBezTo>
                    <a:pt x="240" y="1131"/>
                    <a:pt x="264" y="795"/>
                    <a:pt x="432" y="555"/>
                  </a:cubicBezTo>
                  <a:cubicBezTo>
                    <a:pt x="540" y="376"/>
                    <a:pt x="767" y="251"/>
                    <a:pt x="986" y="248"/>
                  </a:cubicBezTo>
                  <a:close/>
                  <a:moveTo>
                    <a:pt x="1090" y="0"/>
                  </a:moveTo>
                  <a:cubicBezTo>
                    <a:pt x="1067" y="0"/>
                    <a:pt x="1046" y="6"/>
                    <a:pt x="1028" y="16"/>
                  </a:cubicBezTo>
                  <a:lnTo>
                    <a:pt x="1028" y="16"/>
                  </a:lnTo>
                  <a:cubicBezTo>
                    <a:pt x="798" y="24"/>
                    <a:pt x="567" y="124"/>
                    <a:pt x="384" y="291"/>
                  </a:cubicBezTo>
                  <a:cubicBezTo>
                    <a:pt x="120" y="555"/>
                    <a:pt x="0" y="1011"/>
                    <a:pt x="120" y="1395"/>
                  </a:cubicBezTo>
                  <a:cubicBezTo>
                    <a:pt x="235" y="1740"/>
                    <a:pt x="570" y="1997"/>
                    <a:pt x="936" y="1997"/>
                  </a:cubicBezTo>
                  <a:cubicBezTo>
                    <a:pt x="952" y="1997"/>
                    <a:pt x="968" y="1996"/>
                    <a:pt x="984" y="1995"/>
                  </a:cubicBezTo>
                  <a:cubicBezTo>
                    <a:pt x="1201" y="1971"/>
                    <a:pt x="1417" y="1875"/>
                    <a:pt x="1537" y="1731"/>
                  </a:cubicBezTo>
                  <a:cubicBezTo>
                    <a:pt x="1681" y="1539"/>
                    <a:pt x="1777" y="1323"/>
                    <a:pt x="1777" y="1107"/>
                  </a:cubicBezTo>
                  <a:cubicBezTo>
                    <a:pt x="1777" y="891"/>
                    <a:pt x="1753" y="651"/>
                    <a:pt x="1633" y="435"/>
                  </a:cubicBezTo>
                  <a:cubicBezTo>
                    <a:pt x="1590" y="360"/>
                    <a:pt x="1528" y="286"/>
                    <a:pt x="1458" y="219"/>
                  </a:cubicBezTo>
                  <a:lnTo>
                    <a:pt x="1458" y="219"/>
                  </a:lnTo>
                  <a:cubicBezTo>
                    <a:pt x="1480" y="178"/>
                    <a:pt x="1468" y="130"/>
                    <a:pt x="1417" y="99"/>
                  </a:cubicBezTo>
                  <a:cubicBezTo>
                    <a:pt x="1337" y="60"/>
                    <a:pt x="1254" y="35"/>
                    <a:pt x="1170" y="23"/>
                  </a:cubicBezTo>
                  <a:lnTo>
                    <a:pt x="1170" y="23"/>
                  </a:lnTo>
                  <a:cubicBezTo>
                    <a:pt x="1142" y="7"/>
                    <a:pt x="1115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5"/>
            <p:cNvSpPr/>
            <p:nvPr/>
          </p:nvSpPr>
          <p:spPr>
            <a:xfrm>
              <a:off x="1136582" y="3308301"/>
              <a:ext cx="679758" cy="723338"/>
            </a:xfrm>
            <a:custGeom>
              <a:rect b="b" l="l" r="r" t="t"/>
              <a:pathLst>
                <a:path extrusionOk="0" h="20980" w="19716">
                  <a:moveTo>
                    <a:pt x="130" y="0"/>
                  </a:moveTo>
                  <a:cubicBezTo>
                    <a:pt x="74" y="0"/>
                    <a:pt x="1" y="37"/>
                    <a:pt x="17" y="119"/>
                  </a:cubicBezTo>
                  <a:cubicBezTo>
                    <a:pt x="1457" y="3984"/>
                    <a:pt x="5658" y="5496"/>
                    <a:pt x="8874" y="7464"/>
                  </a:cubicBezTo>
                  <a:cubicBezTo>
                    <a:pt x="9762" y="8040"/>
                    <a:pt x="10650" y="8664"/>
                    <a:pt x="11418" y="9432"/>
                  </a:cubicBezTo>
                  <a:cubicBezTo>
                    <a:pt x="12138" y="10152"/>
                    <a:pt x="12762" y="10920"/>
                    <a:pt x="13338" y="11761"/>
                  </a:cubicBezTo>
                  <a:cubicBezTo>
                    <a:pt x="13914" y="12601"/>
                    <a:pt x="14394" y="13465"/>
                    <a:pt x="14802" y="14377"/>
                  </a:cubicBezTo>
                  <a:cubicBezTo>
                    <a:pt x="15187" y="15169"/>
                    <a:pt x="15571" y="16033"/>
                    <a:pt x="15955" y="16873"/>
                  </a:cubicBezTo>
                  <a:cubicBezTo>
                    <a:pt x="16699" y="18505"/>
                    <a:pt x="17707" y="20377"/>
                    <a:pt x="19555" y="20978"/>
                  </a:cubicBezTo>
                  <a:cubicBezTo>
                    <a:pt x="19563" y="20979"/>
                    <a:pt x="19570" y="20980"/>
                    <a:pt x="19578" y="20980"/>
                  </a:cubicBezTo>
                  <a:cubicBezTo>
                    <a:pt x="19681" y="20980"/>
                    <a:pt x="19715" y="20829"/>
                    <a:pt x="19603" y="20762"/>
                  </a:cubicBezTo>
                  <a:cubicBezTo>
                    <a:pt x="17995" y="20065"/>
                    <a:pt x="17059" y="18625"/>
                    <a:pt x="16315" y="17137"/>
                  </a:cubicBezTo>
                  <a:cubicBezTo>
                    <a:pt x="15931" y="16321"/>
                    <a:pt x="15595" y="15505"/>
                    <a:pt x="15235" y="14713"/>
                  </a:cubicBezTo>
                  <a:cubicBezTo>
                    <a:pt x="14802" y="13801"/>
                    <a:pt x="14370" y="12937"/>
                    <a:pt x="13842" y="12097"/>
                  </a:cubicBezTo>
                  <a:cubicBezTo>
                    <a:pt x="12786" y="10416"/>
                    <a:pt x="11490" y="8904"/>
                    <a:pt x="9834" y="7776"/>
                  </a:cubicBezTo>
                  <a:cubicBezTo>
                    <a:pt x="8106" y="6600"/>
                    <a:pt x="6234" y="5736"/>
                    <a:pt x="4457" y="4632"/>
                  </a:cubicBezTo>
                  <a:cubicBezTo>
                    <a:pt x="2657" y="3504"/>
                    <a:pt x="953" y="2040"/>
                    <a:pt x="185" y="23"/>
                  </a:cubicBezTo>
                  <a:cubicBezTo>
                    <a:pt x="177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5"/>
            <p:cNvSpPr/>
            <p:nvPr/>
          </p:nvSpPr>
          <p:spPr>
            <a:xfrm>
              <a:off x="1725518" y="3918993"/>
              <a:ext cx="18239" cy="34202"/>
            </a:xfrm>
            <a:custGeom>
              <a:rect b="b" l="l" r="r" t="t"/>
              <a:pathLst>
                <a:path extrusionOk="0" h="992" w="529">
                  <a:moveTo>
                    <a:pt x="481" y="0"/>
                  </a:moveTo>
                  <a:cubicBezTo>
                    <a:pt x="457" y="0"/>
                    <a:pt x="409" y="0"/>
                    <a:pt x="361" y="24"/>
                  </a:cubicBezTo>
                  <a:cubicBezTo>
                    <a:pt x="241" y="144"/>
                    <a:pt x="169" y="264"/>
                    <a:pt x="97" y="432"/>
                  </a:cubicBezTo>
                  <a:cubicBezTo>
                    <a:pt x="49" y="600"/>
                    <a:pt x="1" y="792"/>
                    <a:pt x="97" y="960"/>
                  </a:cubicBezTo>
                  <a:cubicBezTo>
                    <a:pt x="107" y="980"/>
                    <a:pt x="129" y="992"/>
                    <a:pt x="153" y="992"/>
                  </a:cubicBezTo>
                  <a:cubicBezTo>
                    <a:pt x="188" y="992"/>
                    <a:pt x="227" y="969"/>
                    <a:pt x="241" y="912"/>
                  </a:cubicBezTo>
                  <a:lnTo>
                    <a:pt x="241" y="672"/>
                  </a:lnTo>
                  <a:cubicBezTo>
                    <a:pt x="241" y="624"/>
                    <a:pt x="289" y="552"/>
                    <a:pt x="289" y="480"/>
                  </a:cubicBezTo>
                  <a:cubicBezTo>
                    <a:pt x="313" y="360"/>
                    <a:pt x="409" y="240"/>
                    <a:pt x="481" y="120"/>
                  </a:cubicBezTo>
                  <a:cubicBezTo>
                    <a:pt x="529" y="72"/>
                    <a:pt x="529" y="24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5"/>
            <p:cNvSpPr/>
            <p:nvPr/>
          </p:nvSpPr>
          <p:spPr>
            <a:xfrm>
              <a:off x="1830639" y="4013874"/>
              <a:ext cx="256926" cy="17170"/>
            </a:xfrm>
            <a:custGeom>
              <a:rect b="b" l="l" r="r" t="t"/>
              <a:pathLst>
                <a:path extrusionOk="0" h="498" w="7452">
                  <a:moveTo>
                    <a:pt x="7311" y="1"/>
                  </a:moveTo>
                  <a:cubicBezTo>
                    <a:pt x="7299" y="1"/>
                    <a:pt x="7286" y="3"/>
                    <a:pt x="7273" y="8"/>
                  </a:cubicBezTo>
                  <a:cubicBezTo>
                    <a:pt x="6673" y="129"/>
                    <a:pt x="6097" y="249"/>
                    <a:pt x="5497" y="273"/>
                  </a:cubicBezTo>
                  <a:cubicBezTo>
                    <a:pt x="5321" y="280"/>
                    <a:pt x="5149" y="282"/>
                    <a:pt x="4979" y="282"/>
                  </a:cubicBezTo>
                  <a:cubicBezTo>
                    <a:pt x="4569" y="282"/>
                    <a:pt x="4169" y="265"/>
                    <a:pt x="3744" y="249"/>
                  </a:cubicBezTo>
                  <a:cubicBezTo>
                    <a:pt x="2496" y="177"/>
                    <a:pt x="1272" y="129"/>
                    <a:pt x="48" y="80"/>
                  </a:cubicBezTo>
                  <a:cubicBezTo>
                    <a:pt x="0" y="80"/>
                    <a:pt x="0" y="201"/>
                    <a:pt x="72" y="201"/>
                  </a:cubicBezTo>
                  <a:cubicBezTo>
                    <a:pt x="1344" y="297"/>
                    <a:pt x="2592" y="393"/>
                    <a:pt x="3840" y="441"/>
                  </a:cubicBezTo>
                  <a:cubicBezTo>
                    <a:pt x="4280" y="476"/>
                    <a:pt x="4693" y="498"/>
                    <a:pt x="5119" y="498"/>
                  </a:cubicBezTo>
                  <a:cubicBezTo>
                    <a:pt x="5275" y="498"/>
                    <a:pt x="5432" y="495"/>
                    <a:pt x="5593" y="489"/>
                  </a:cubicBezTo>
                  <a:cubicBezTo>
                    <a:pt x="6193" y="441"/>
                    <a:pt x="6793" y="393"/>
                    <a:pt x="7345" y="177"/>
                  </a:cubicBezTo>
                  <a:cubicBezTo>
                    <a:pt x="7452" y="155"/>
                    <a:pt x="7406" y="1"/>
                    <a:pt x="7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5"/>
            <p:cNvSpPr/>
            <p:nvPr/>
          </p:nvSpPr>
          <p:spPr>
            <a:xfrm>
              <a:off x="1818744" y="4034077"/>
              <a:ext cx="67817" cy="40442"/>
            </a:xfrm>
            <a:custGeom>
              <a:rect b="b" l="l" r="r" t="t"/>
              <a:pathLst>
                <a:path extrusionOk="0" h="1173" w="1967">
                  <a:moveTo>
                    <a:pt x="64" y="0"/>
                  </a:moveTo>
                  <a:cubicBezTo>
                    <a:pt x="3" y="0"/>
                    <a:pt x="1" y="86"/>
                    <a:pt x="57" y="143"/>
                  </a:cubicBezTo>
                  <a:cubicBezTo>
                    <a:pt x="393" y="263"/>
                    <a:pt x="705" y="407"/>
                    <a:pt x="993" y="575"/>
                  </a:cubicBezTo>
                  <a:cubicBezTo>
                    <a:pt x="1305" y="767"/>
                    <a:pt x="1569" y="935"/>
                    <a:pt x="1833" y="1151"/>
                  </a:cubicBezTo>
                  <a:cubicBezTo>
                    <a:pt x="1849" y="1166"/>
                    <a:pt x="1864" y="1173"/>
                    <a:pt x="1879" y="1173"/>
                  </a:cubicBezTo>
                  <a:cubicBezTo>
                    <a:pt x="1931" y="1173"/>
                    <a:pt x="1967" y="1087"/>
                    <a:pt x="1929" y="1031"/>
                  </a:cubicBezTo>
                  <a:cubicBezTo>
                    <a:pt x="1449" y="551"/>
                    <a:pt x="777" y="215"/>
                    <a:pt x="129" y="23"/>
                  </a:cubicBezTo>
                  <a:cubicBezTo>
                    <a:pt x="103" y="7"/>
                    <a:pt x="8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5"/>
            <p:cNvSpPr/>
            <p:nvPr/>
          </p:nvSpPr>
          <p:spPr>
            <a:xfrm>
              <a:off x="2277496" y="3968088"/>
              <a:ext cx="149805" cy="19618"/>
            </a:xfrm>
            <a:custGeom>
              <a:rect b="b" l="l" r="r" t="t"/>
              <a:pathLst>
                <a:path extrusionOk="0" h="569" w="4345">
                  <a:moveTo>
                    <a:pt x="4117" y="0"/>
                  </a:moveTo>
                  <a:cubicBezTo>
                    <a:pt x="4001" y="0"/>
                    <a:pt x="3878" y="46"/>
                    <a:pt x="3769" y="64"/>
                  </a:cubicBezTo>
                  <a:lnTo>
                    <a:pt x="3241" y="160"/>
                  </a:lnTo>
                  <a:cubicBezTo>
                    <a:pt x="2905" y="184"/>
                    <a:pt x="2545" y="256"/>
                    <a:pt x="2209" y="280"/>
                  </a:cubicBezTo>
                  <a:cubicBezTo>
                    <a:pt x="1513" y="328"/>
                    <a:pt x="864" y="400"/>
                    <a:pt x="168" y="424"/>
                  </a:cubicBezTo>
                  <a:cubicBezTo>
                    <a:pt x="0" y="424"/>
                    <a:pt x="0" y="568"/>
                    <a:pt x="120" y="568"/>
                  </a:cubicBezTo>
                  <a:cubicBezTo>
                    <a:pt x="840" y="568"/>
                    <a:pt x="1513" y="520"/>
                    <a:pt x="2233" y="448"/>
                  </a:cubicBezTo>
                  <a:cubicBezTo>
                    <a:pt x="2569" y="424"/>
                    <a:pt x="2905" y="400"/>
                    <a:pt x="3241" y="328"/>
                  </a:cubicBezTo>
                  <a:cubicBezTo>
                    <a:pt x="3409" y="304"/>
                    <a:pt x="3553" y="280"/>
                    <a:pt x="3745" y="280"/>
                  </a:cubicBezTo>
                  <a:cubicBezTo>
                    <a:pt x="3913" y="256"/>
                    <a:pt x="4105" y="256"/>
                    <a:pt x="4249" y="160"/>
                  </a:cubicBezTo>
                  <a:cubicBezTo>
                    <a:pt x="4345" y="136"/>
                    <a:pt x="4273" y="16"/>
                    <a:pt x="4225" y="16"/>
                  </a:cubicBezTo>
                  <a:cubicBezTo>
                    <a:pt x="4190" y="5"/>
                    <a:pt x="4154" y="0"/>
                    <a:pt x="4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5"/>
            <p:cNvSpPr/>
            <p:nvPr/>
          </p:nvSpPr>
          <p:spPr>
            <a:xfrm flipH="1">
              <a:off x="882277" y="1377634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45"/>
            <p:cNvGrpSpPr/>
            <p:nvPr/>
          </p:nvGrpSpPr>
          <p:grpSpPr>
            <a:xfrm>
              <a:off x="974448" y="1640687"/>
              <a:ext cx="934358" cy="219695"/>
              <a:chOff x="974436" y="1611213"/>
              <a:chExt cx="934358" cy="219695"/>
            </a:xfrm>
          </p:grpSpPr>
          <p:sp>
            <p:nvSpPr>
              <p:cNvPr id="930" name="Google Shape;930;p45"/>
              <p:cNvSpPr/>
              <p:nvPr/>
            </p:nvSpPr>
            <p:spPr>
              <a:xfrm>
                <a:off x="974436" y="1611213"/>
                <a:ext cx="934358" cy="219695"/>
              </a:xfrm>
              <a:custGeom>
                <a:rect b="b" l="l" r="r" t="t"/>
                <a:pathLst>
                  <a:path extrusionOk="0" h="11278" w="47965">
                    <a:moveTo>
                      <a:pt x="821" y="1"/>
                    </a:moveTo>
                    <a:cubicBezTo>
                      <a:pt x="335" y="1"/>
                      <a:pt x="0" y="366"/>
                      <a:pt x="0" y="791"/>
                    </a:cubicBezTo>
                    <a:lnTo>
                      <a:pt x="0" y="10487"/>
                    </a:lnTo>
                    <a:cubicBezTo>
                      <a:pt x="0" y="10943"/>
                      <a:pt x="396" y="11278"/>
                      <a:pt x="821" y="11278"/>
                    </a:cubicBezTo>
                    <a:lnTo>
                      <a:pt x="47174" y="11278"/>
                    </a:lnTo>
                    <a:cubicBezTo>
                      <a:pt x="47570" y="11278"/>
                      <a:pt x="47934" y="10882"/>
                      <a:pt x="47965" y="10487"/>
                    </a:cubicBezTo>
                    <a:lnTo>
                      <a:pt x="47965" y="791"/>
                    </a:lnTo>
                    <a:cubicBezTo>
                      <a:pt x="47965" y="335"/>
                      <a:pt x="47570" y="1"/>
                      <a:pt x="47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5"/>
              <p:cNvSpPr/>
              <p:nvPr/>
            </p:nvSpPr>
            <p:spPr>
              <a:xfrm>
                <a:off x="1048442" y="1682861"/>
                <a:ext cx="786934" cy="75212"/>
              </a:xfrm>
              <a:custGeom>
                <a:rect b="b" l="l" r="r" t="t"/>
                <a:pathLst>
                  <a:path extrusionOk="0" h="3861" w="40397">
                    <a:moveTo>
                      <a:pt x="1946" y="1"/>
                    </a:moveTo>
                    <a:cubicBezTo>
                      <a:pt x="882" y="1"/>
                      <a:pt x="1" y="852"/>
                      <a:pt x="1" y="1946"/>
                    </a:cubicBezTo>
                    <a:cubicBezTo>
                      <a:pt x="1" y="2979"/>
                      <a:pt x="882" y="3861"/>
                      <a:pt x="1946" y="3861"/>
                    </a:cubicBezTo>
                    <a:lnTo>
                      <a:pt x="38451" y="3861"/>
                    </a:lnTo>
                    <a:cubicBezTo>
                      <a:pt x="39485" y="3861"/>
                      <a:pt x="40366" y="3010"/>
                      <a:pt x="40397" y="1946"/>
                    </a:cubicBezTo>
                    <a:cubicBezTo>
                      <a:pt x="40397" y="882"/>
                      <a:pt x="39515" y="1"/>
                      <a:pt x="38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5"/>
              <p:cNvSpPr/>
              <p:nvPr/>
            </p:nvSpPr>
            <p:spPr>
              <a:xfrm>
                <a:off x="1668991" y="1638446"/>
                <a:ext cx="165814" cy="165814"/>
              </a:xfrm>
              <a:custGeom>
                <a:rect b="b" l="l" r="r" t="t"/>
                <a:pathLst>
                  <a:path extrusionOk="0" h="8512" w="8512">
                    <a:moveTo>
                      <a:pt x="4256" y="1"/>
                    </a:moveTo>
                    <a:cubicBezTo>
                      <a:pt x="1885" y="1"/>
                      <a:pt x="1" y="1885"/>
                      <a:pt x="1" y="4256"/>
                    </a:cubicBezTo>
                    <a:cubicBezTo>
                      <a:pt x="1" y="6597"/>
                      <a:pt x="1885" y="8512"/>
                      <a:pt x="4256" y="8512"/>
                    </a:cubicBezTo>
                    <a:cubicBezTo>
                      <a:pt x="6596" y="8512"/>
                      <a:pt x="8511" y="6597"/>
                      <a:pt x="8511" y="4256"/>
                    </a:cubicBezTo>
                    <a:cubicBezTo>
                      <a:pt x="8511" y="1885"/>
                      <a:pt x="6596" y="1"/>
                      <a:pt x="42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5"/>
              <p:cNvSpPr/>
              <p:nvPr/>
            </p:nvSpPr>
            <p:spPr>
              <a:xfrm>
                <a:off x="1092273" y="1703589"/>
                <a:ext cx="19" cy="34363"/>
              </a:xfrm>
              <a:custGeom>
                <a:rect b="b" l="l" r="r" t="t"/>
                <a:pathLst>
                  <a:path extrusionOk="0" fill="none" h="1764" w="1">
                    <a:moveTo>
                      <a:pt x="0" y="0"/>
                    </a:moveTo>
                    <a:lnTo>
                      <a:pt x="0" y="1763"/>
                    </a:lnTo>
                  </a:path>
                </a:pathLst>
              </a:custGeom>
              <a:noFill/>
              <a:ln cap="flat" cmpd="sng" w="9875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5"/>
              <p:cNvSpPr/>
              <p:nvPr/>
            </p:nvSpPr>
            <p:spPr>
              <a:xfrm>
                <a:off x="1719912" y="1689972"/>
                <a:ext cx="53317" cy="53297"/>
              </a:xfrm>
              <a:custGeom>
                <a:rect b="b" l="l" r="r" t="t"/>
                <a:pathLst>
                  <a:path extrusionOk="0" fill="none" h="2736" w="2737">
                    <a:moveTo>
                      <a:pt x="2736" y="1368"/>
                    </a:moveTo>
                    <a:cubicBezTo>
                      <a:pt x="2736" y="2128"/>
                      <a:pt x="2128" y="2736"/>
                      <a:pt x="1368" y="2736"/>
                    </a:cubicBezTo>
                    <a:cubicBezTo>
                      <a:pt x="608" y="2736"/>
                      <a:pt x="1" y="2128"/>
                      <a:pt x="1" y="1368"/>
                    </a:cubicBezTo>
                    <a:cubicBezTo>
                      <a:pt x="1" y="608"/>
                      <a:pt x="608" y="0"/>
                      <a:pt x="1368" y="0"/>
                    </a:cubicBezTo>
                    <a:cubicBezTo>
                      <a:pt x="2128" y="0"/>
                      <a:pt x="2736" y="608"/>
                      <a:pt x="2736" y="1368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5"/>
              <p:cNvSpPr/>
              <p:nvPr/>
            </p:nvSpPr>
            <p:spPr>
              <a:xfrm>
                <a:off x="1765516" y="1736160"/>
                <a:ext cx="18370" cy="15409"/>
              </a:xfrm>
              <a:custGeom>
                <a:rect b="b" l="l" r="r" t="t"/>
                <a:pathLst>
                  <a:path extrusionOk="0" fill="none" h="791" w="943">
                    <a:moveTo>
                      <a:pt x="942" y="7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6" name="Google Shape;936;p45"/>
          <p:cNvSpPr txBox="1"/>
          <p:nvPr/>
        </p:nvSpPr>
        <p:spPr>
          <a:xfrm>
            <a:off x="7108175" y="3138330"/>
            <a:ext cx="1320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תוצר נדרש: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937" name="Google Shape;93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900" y="3214525"/>
            <a:ext cx="2534576" cy="1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6"/>
          <p:cNvSpPr txBox="1"/>
          <p:nvPr/>
        </p:nvSpPr>
        <p:spPr>
          <a:xfrm>
            <a:off x="838650" y="790050"/>
            <a:ext cx="75906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מאפשר לנו "למתוח" פריט על פני מספר תאים.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השיטה האינטואיטיבית והוויזואלית ביותר להגדרת פריסה.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שלב 1 (ב-Container)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מגדירים "מפה" של האזורים: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943" name="Google Shape;943;p46"/>
          <p:cNvSpPr txBox="1"/>
          <p:nvPr>
            <p:ph type="title"/>
          </p:nvPr>
        </p:nvSpPr>
        <p:spPr>
          <a:xfrm>
            <a:off x="715100" y="154000"/>
            <a:ext cx="77139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en">
                <a:latin typeface="Alef"/>
                <a:ea typeface="Alef"/>
                <a:cs typeface="Alef"/>
                <a:sym typeface="Alef"/>
              </a:rPr>
              <a:t>: לצייר את ה-Layout ב-CSS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944" name="Google Shape;944;p46"/>
          <p:cNvSpPr/>
          <p:nvPr/>
        </p:nvSpPr>
        <p:spPr>
          <a:xfrm>
            <a:off x="-12" y="-31060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5" name="Google Shape;9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00" y="1579348"/>
            <a:ext cx="2232125" cy="13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46"/>
          <p:cNvSpPr txBox="1"/>
          <p:nvPr/>
        </p:nvSpPr>
        <p:spPr>
          <a:xfrm>
            <a:off x="1084225" y="3063100"/>
            <a:ext cx="75906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שלב 2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(ב-Item):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משייכים כל פריט לאזור שלו: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947" name="Google Shape;9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5212" y="3456725"/>
            <a:ext cx="3214249" cy="150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7"/>
          <p:cNvSpPr txBox="1"/>
          <p:nvPr>
            <p:ph type="title"/>
          </p:nvPr>
        </p:nvSpPr>
        <p:spPr>
          <a:xfrm>
            <a:off x="715100" y="154000"/>
            <a:ext cx="77139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en">
                <a:latin typeface="Alef"/>
                <a:ea typeface="Alef"/>
                <a:cs typeface="Alef"/>
                <a:sym typeface="Alef"/>
              </a:rPr>
              <a:t>: לצייר את ה-Layout ב-CSS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953" name="Google Shape;953;p47"/>
          <p:cNvSpPr/>
          <p:nvPr/>
        </p:nvSpPr>
        <p:spPr>
          <a:xfrm>
            <a:off x="-12" y="-31060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4" name="Google Shape;9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00" y="1579348"/>
            <a:ext cx="2232125" cy="133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00" y="3353200"/>
            <a:ext cx="3057500" cy="14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600" y="1573650"/>
            <a:ext cx="5190301" cy="2710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8"/>
          <p:cNvSpPr txBox="1"/>
          <p:nvPr/>
        </p:nvSpPr>
        <p:spPr>
          <a:xfrm>
            <a:off x="3557375" y="1435800"/>
            <a:ext cx="48717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המשימה: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בנו שוב את הפריסה מהתרגיל הקודם, אבל הפעם עם</a:t>
            </a: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en" sz="1100"/>
              <a:t>.</a:t>
            </a:r>
            <a:endParaRPr sz="1100"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קישור 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לחצו כאן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962" name="Google Shape;962;p48"/>
          <p:cNvGrpSpPr/>
          <p:nvPr/>
        </p:nvGrpSpPr>
        <p:grpSpPr>
          <a:xfrm>
            <a:off x="1036841" y="370411"/>
            <a:ext cx="6823902" cy="4085785"/>
            <a:chOff x="1036841" y="370411"/>
            <a:chExt cx="6823902" cy="4085785"/>
          </a:xfrm>
        </p:grpSpPr>
        <p:sp>
          <p:nvSpPr>
            <p:cNvPr id="963" name="Google Shape;963;p48"/>
            <p:cNvSpPr/>
            <p:nvPr/>
          </p:nvSpPr>
          <p:spPr>
            <a:xfrm>
              <a:off x="4138966" y="42615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1752617" y="901108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 flipH="1">
              <a:off x="2304095" y="1627095"/>
              <a:ext cx="669924" cy="16848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6" name="Google Shape;966;p48"/>
            <p:cNvGrpSpPr/>
            <p:nvPr/>
          </p:nvGrpSpPr>
          <p:grpSpPr>
            <a:xfrm flipH="1">
              <a:off x="1036841" y="2257921"/>
              <a:ext cx="84801" cy="85772"/>
              <a:chOff x="701625" y="2256975"/>
              <a:chExt cx="64625" cy="65375"/>
            </a:xfrm>
          </p:grpSpPr>
          <p:sp>
            <p:nvSpPr>
              <p:cNvPr id="967" name="Google Shape;967;p48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48"/>
            <p:cNvSpPr/>
            <p:nvPr/>
          </p:nvSpPr>
          <p:spPr>
            <a:xfrm>
              <a:off x="7754343" y="8080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48"/>
            <p:cNvGrpSpPr/>
            <p:nvPr/>
          </p:nvGrpSpPr>
          <p:grpSpPr>
            <a:xfrm flipH="1">
              <a:off x="3721961" y="611195"/>
              <a:ext cx="194650" cy="196916"/>
              <a:chOff x="701625" y="2256975"/>
              <a:chExt cx="64625" cy="65375"/>
            </a:xfrm>
          </p:grpSpPr>
          <p:sp>
            <p:nvSpPr>
              <p:cNvPr id="971" name="Google Shape;971;p48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73" name="Google Shape;973;p48"/>
            <p:cNvSpPr/>
            <p:nvPr/>
          </p:nvSpPr>
          <p:spPr>
            <a:xfrm flipH="1">
              <a:off x="1550056" y="370411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 flipH="1">
              <a:off x="5125943" y="478936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5" name="Google Shape;975;p48"/>
          <p:cNvSpPr/>
          <p:nvPr/>
        </p:nvSpPr>
        <p:spPr>
          <a:xfrm>
            <a:off x="3743875" y="396050"/>
            <a:ext cx="4608300" cy="887400"/>
          </a:xfrm>
          <a:prstGeom prst="roundRect">
            <a:avLst>
              <a:gd fmla="val 28699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8"/>
          <p:cNvSpPr txBox="1"/>
          <p:nvPr>
            <p:ph type="title"/>
          </p:nvPr>
        </p:nvSpPr>
        <p:spPr>
          <a:xfrm>
            <a:off x="3557375" y="447975"/>
            <a:ext cx="46425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תרגול 3: פריסת עם אזורים</a:t>
            </a:r>
            <a:endParaRPr/>
          </a:p>
        </p:txBody>
      </p:sp>
      <p:grpSp>
        <p:nvGrpSpPr>
          <p:cNvPr id="977" name="Google Shape;977;p48"/>
          <p:cNvGrpSpPr/>
          <p:nvPr/>
        </p:nvGrpSpPr>
        <p:grpSpPr>
          <a:xfrm>
            <a:off x="715100" y="1377634"/>
            <a:ext cx="2578276" cy="3328368"/>
            <a:chOff x="715100" y="1377634"/>
            <a:chExt cx="2578276" cy="3328368"/>
          </a:xfrm>
        </p:grpSpPr>
        <p:sp>
          <p:nvSpPr>
            <p:cNvPr id="978" name="Google Shape;978;p48"/>
            <p:cNvSpPr/>
            <p:nvPr/>
          </p:nvSpPr>
          <p:spPr>
            <a:xfrm>
              <a:off x="715100" y="2435481"/>
              <a:ext cx="2047377" cy="2194217"/>
            </a:xfrm>
            <a:custGeom>
              <a:rect b="b" l="l" r="r" t="t"/>
              <a:pathLst>
                <a:path extrusionOk="0" h="63642" w="59383">
                  <a:moveTo>
                    <a:pt x="26342" y="0"/>
                  </a:moveTo>
                  <a:cubicBezTo>
                    <a:pt x="24582" y="0"/>
                    <a:pt x="22822" y="187"/>
                    <a:pt x="21099" y="569"/>
                  </a:cubicBezTo>
                  <a:cubicBezTo>
                    <a:pt x="20729" y="402"/>
                    <a:pt x="20388" y="336"/>
                    <a:pt x="19999" y="336"/>
                  </a:cubicBezTo>
                  <a:cubicBezTo>
                    <a:pt x="19882" y="336"/>
                    <a:pt x="19762" y="342"/>
                    <a:pt x="19635" y="353"/>
                  </a:cubicBezTo>
                  <a:cubicBezTo>
                    <a:pt x="14426" y="1097"/>
                    <a:pt x="9698" y="4625"/>
                    <a:pt x="7465" y="9354"/>
                  </a:cubicBezTo>
                  <a:cubicBezTo>
                    <a:pt x="5377" y="13818"/>
                    <a:pt x="5497" y="18955"/>
                    <a:pt x="5113" y="23875"/>
                  </a:cubicBezTo>
                  <a:cubicBezTo>
                    <a:pt x="4777" y="27980"/>
                    <a:pt x="4081" y="32036"/>
                    <a:pt x="3025" y="36020"/>
                  </a:cubicBezTo>
                  <a:cubicBezTo>
                    <a:pt x="2185" y="39213"/>
                    <a:pt x="1153" y="42309"/>
                    <a:pt x="577" y="45549"/>
                  </a:cubicBezTo>
                  <a:cubicBezTo>
                    <a:pt x="25" y="48790"/>
                    <a:pt x="1" y="52174"/>
                    <a:pt x="1201" y="55222"/>
                  </a:cubicBezTo>
                  <a:cubicBezTo>
                    <a:pt x="2665" y="58895"/>
                    <a:pt x="5953" y="61775"/>
                    <a:pt x="9746" y="62759"/>
                  </a:cubicBezTo>
                  <a:cubicBezTo>
                    <a:pt x="11237" y="63148"/>
                    <a:pt x="12768" y="63255"/>
                    <a:pt x="14310" y="63255"/>
                  </a:cubicBezTo>
                  <a:cubicBezTo>
                    <a:pt x="15722" y="63255"/>
                    <a:pt x="17144" y="63165"/>
                    <a:pt x="18555" y="63119"/>
                  </a:cubicBezTo>
                  <a:cubicBezTo>
                    <a:pt x="19455" y="63089"/>
                    <a:pt x="20359" y="63076"/>
                    <a:pt x="21264" y="63076"/>
                  </a:cubicBezTo>
                  <a:cubicBezTo>
                    <a:pt x="27208" y="63076"/>
                    <a:pt x="33233" y="63641"/>
                    <a:pt x="39158" y="63641"/>
                  </a:cubicBezTo>
                  <a:cubicBezTo>
                    <a:pt x="44521" y="63641"/>
                    <a:pt x="49802" y="63178"/>
                    <a:pt x="54870" y="61415"/>
                  </a:cubicBezTo>
                  <a:cubicBezTo>
                    <a:pt x="56023" y="61031"/>
                    <a:pt x="57199" y="60503"/>
                    <a:pt x="57919" y="59543"/>
                  </a:cubicBezTo>
                  <a:cubicBezTo>
                    <a:pt x="58567" y="58679"/>
                    <a:pt x="58783" y="57551"/>
                    <a:pt x="58879" y="56423"/>
                  </a:cubicBezTo>
                  <a:cubicBezTo>
                    <a:pt x="59383" y="50590"/>
                    <a:pt x="57463" y="44733"/>
                    <a:pt x="54558" y="39621"/>
                  </a:cubicBezTo>
                  <a:cubicBezTo>
                    <a:pt x="53238" y="37317"/>
                    <a:pt x="51630" y="35036"/>
                    <a:pt x="49302" y="33740"/>
                  </a:cubicBezTo>
                  <a:cubicBezTo>
                    <a:pt x="47238" y="32588"/>
                    <a:pt x="44621" y="32180"/>
                    <a:pt x="43061" y="30380"/>
                  </a:cubicBezTo>
                  <a:cubicBezTo>
                    <a:pt x="41309" y="28340"/>
                    <a:pt x="41549" y="25339"/>
                    <a:pt x="41645" y="22675"/>
                  </a:cubicBezTo>
                  <a:cubicBezTo>
                    <a:pt x="41789" y="17010"/>
                    <a:pt x="40565" y="11274"/>
                    <a:pt x="38117" y="6137"/>
                  </a:cubicBezTo>
                  <a:cubicBezTo>
                    <a:pt x="37421" y="4697"/>
                    <a:pt x="36604" y="3305"/>
                    <a:pt x="35380" y="2273"/>
                  </a:cubicBezTo>
                  <a:cubicBezTo>
                    <a:pt x="34060" y="1193"/>
                    <a:pt x="32356" y="689"/>
                    <a:pt x="30676" y="377"/>
                  </a:cubicBezTo>
                  <a:cubicBezTo>
                    <a:pt x="29244" y="127"/>
                    <a:pt x="27793" y="0"/>
                    <a:pt x="26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1413536" y="2409451"/>
              <a:ext cx="268166" cy="368392"/>
            </a:xfrm>
            <a:custGeom>
              <a:rect b="b" l="l" r="r" t="t"/>
              <a:pathLst>
                <a:path extrusionOk="0" h="10685" w="7778">
                  <a:moveTo>
                    <a:pt x="5058" y="1"/>
                  </a:moveTo>
                  <a:cubicBezTo>
                    <a:pt x="4577" y="1"/>
                    <a:pt x="4089" y="97"/>
                    <a:pt x="3625" y="268"/>
                  </a:cubicBezTo>
                  <a:cubicBezTo>
                    <a:pt x="2809" y="580"/>
                    <a:pt x="2065" y="1060"/>
                    <a:pt x="1561" y="1708"/>
                  </a:cubicBezTo>
                  <a:cubicBezTo>
                    <a:pt x="1009" y="2380"/>
                    <a:pt x="1" y="3124"/>
                    <a:pt x="97" y="3964"/>
                  </a:cubicBezTo>
                  <a:cubicBezTo>
                    <a:pt x="121" y="4324"/>
                    <a:pt x="121" y="4828"/>
                    <a:pt x="169" y="5188"/>
                  </a:cubicBezTo>
                  <a:cubicBezTo>
                    <a:pt x="241" y="5692"/>
                    <a:pt x="1009" y="6268"/>
                    <a:pt x="1009" y="6820"/>
                  </a:cubicBezTo>
                  <a:cubicBezTo>
                    <a:pt x="1009" y="7845"/>
                    <a:pt x="938" y="8846"/>
                    <a:pt x="749" y="9870"/>
                  </a:cubicBezTo>
                  <a:lnTo>
                    <a:pt x="749" y="9870"/>
                  </a:lnTo>
                  <a:cubicBezTo>
                    <a:pt x="745" y="9863"/>
                    <a:pt x="737" y="9859"/>
                    <a:pt x="730" y="9859"/>
                  </a:cubicBezTo>
                  <a:cubicBezTo>
                    <a:pt x="725" y="9859"/>
                    <a:pt x="721" y="9862"/>
                    <a:pt x="721" y="9869"/>
                  </a:cubicBezTo>
                  <a:cubicBezTo>
                    <a:pt x="721" y="9893"/>
                    <a:pt x="745" y="9941"/>
                    <a:pt x="769" y="9941"/>
                  </a:cubicBezTo>
                  <a:cubicBezTo>
                    <a:pt x="1321" y="10181"/>
                    <a:pt x="1897" y="10445"/>
                    <a:pt x="2497" y="10541"/>
                  </a:cubicBezTo>
                  <a:cubicBezTo>
                    <a:pt x="3145" y="10613"/>
                    <a:pt x="3817" y="10613"/>
                    <a:pt x="4465" y="10685"/>
                  </a:cubicBezTo>
                  <a:cubicBezTo>
                    <a:pt x="4465" y="10181"/>
                    <a:pt x="4609" y="9725"/>
                    <a:pt x="4777" y="9245"/>
                  </a:cubicBezTo>
                  <a:cubicBezTo>
                    <a:pt x="4921" y="9365"/>
                    <a:pt x="5101" y="9419"/>
                    <a:pt x="5284" y="9419"/>
                  </a:cubicBezTo>
                  <a:cubicBezTo>
                    <a:pt x="5467" y="9419"/>
                    <a:pt x="5653" y="9365"/>
                    <a:pt x="5809" y="9269"/>
                  </a:cubicBezTo>
                  <a:cubicBezTo>
                    <a:pt x="6121" y="9101"/>
                    <a:pt x="6385" y="8813"/>
                    <a:pt x="6601" y="8525"/>
                  </a:cubicBezTo>
                  <a:cubicBezTo>
                    <a:pt x="6817" y="8212"/>
                    <a:pt x="7010" y="7948"/>
                    <a:pt x="7130" y="7612"/>
                  </a:cubicBezTo>
                  <a:cubicBezTo>
                    <a:pt x="7298" y="7228"/>
                    <a:pt x="7322" y="6820"/>
                    <a:pt x="7370" y="6388"/>
                  </a:cubicBezTo>
                  <a:cubicBezTo>
                    <a:pt x="7538" y="5140"/>
                    <a:pt x="7586" y="3052"/>
                    <a:pt x="7418" y="1828"/>
                  </a:cubicBezTo>
                  <a:cubicBezTo>
                    <a:pt x="7778" y="964"/>
                    <a:pt x="7250" y="724"/>
                    <a:pt x="6409" y="292"/>
                  </a:cubicBezTo>
                  <a:cubicBezTo>
                    <a:pt x="5984" y="91"/>
                    <a:pt x="5524" y="1"/>
                    <a:pt x="5058" y="1"/>
                  </a:cubicBezTo>
                  <a:close/>
                </a:path>
              </a:pathLst>
            </a:custGeom>
            <a:solidFill>
              <a:srgbClr val="E98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1373818" y="2348150"/>
              <a:ext cx="338500" cy="344465"/>
            </a:xfrm>
            <a:custGeom>
              <a:rect b="b" l="l" r="r" t="t"/>
              <a:pathLst>
                <a:path extrusionOk="0" h="9991" w="9818">
                  <a:moveTo>
                    <a:pt x="4992" y="0"/>
                  </a:moveTo>
                  <a:cubicBezTo>
                    <a:pt x="4480" y="0"/>
                    <a:pt x="3954" y="102"/>
                    <a:pt x="3457" y="245"/>
                  </a:cubicBezTo>
                  <a:cubicBezTo>
                    <a:pt x="2641" y="509"/>
                    <a:pt x="1777" y="1086"/>
                    <a:pt x="1609" y="1926"/>
                  </a:cubicBezTo>
                  <a:cubicBezTo>
                    <a:pt x="1177" y="2022"/>
                    <a:pt x="793" y="2190"/>
                    <a:pt x="481" y="2502"/>
                  </a:cubicBezTo>
                  <a:cubicBezTo>
                    <a:pt x="145" y="2838"/>
                    <a:pt x="25" y="3270"/>
                    <a:pt x="25" y="3726"/>
                  </a:cubicBezTo>
                  <a:cubicBezTo>
                    <a:pt x="1" y="4182"/>
                    <a:pt x="121" y="4638"/>
                    <a:pt x="217" y="5046"/>
                  </a:cubicBezTo>
                  <a:cubicBezTo>
                    <a:pt x="481" y="6294"/>
                    <a:pt x="793" y="7566"/>
                    <a:pt x="1081" y="8838"/>
                  </a:cubicBezTo>
                  <a:cubicBezTo>
                    <a:pt x="1177" y="9318"/>
                    <a:pt x="1681" y="9966"/>
                    <a:pt x="2161" y="9990"/>
                  </a:cubicBezTo>
                  <a:cubicBezTo>
                    <a:pt x="2161" y="9318"/>
                    <a:pt x="2233" y="8622"/>
                    <a:pt x="2641" y="8046"/>
                  </a:cubicBezTo>
                  <a:cubicBezTo>
                    <a:pt x="1993" y="7902"/>
                    <a:pt x="1513" y="7230"/>
                    <a:pt x="1489" y="6558"/>
                  </a:cubicBezTo>
                  <a:cubicBezTo>
                    <a:pt x="1489" y="6342"/>
                    <a:pt x="1513" y="6126"/>
                    <a:pt x="1633" y="5958"/>
                  </a:cubicBezTo>
                  <a:cubicBezTo>
                    <a:pt x="1753" y="5766"/>
                    <a:pt x="1993" y="5718"/>
                    <a:pt x="2233" y="5718"/>
                  </a:cubicBezTo>
                  <a:cubicBezTo>
                    <a:pt x="2449" y="5718"/>
                    <a:pt x="2641" y="5862"/>
                    <a:pt x="2857" y="5958"/>
                  </a:cubicBezTo>
                  <a:cubicBezTo>
                    <a:pt x="2833" y="5718"/>
                    <a:pt x="2881" y="5502"/>
                    <a:pt x="3001" y="5310"/>
                  </a:cubicBezTo>
                  <a:cubicBezTo>
                    <a:pt x="3097" y="5142"/>
                    <a:pt x="3241" y="4998"/>
                    <a:pt x="3409" y="4806"/>
                  </a:cubicBezTo>
                  <a:cubicBezTo>
                    <a:pt x="3697" y="4446"/>
                    <a:pt x="3913" y="4062"/>
                    <a:pt x="4033" y="3606"/>
                  </a:cubicBezTo>
                  <a:cubicBezTo>
                    <a:pt x="4129" y="3342"/>
                    <a:pt x="4633" y="3366"/>
                    <a:pt x="4993" y="3318"/>
                  </a:cubicBezTo>
                  <a:cubicBezTo>
                    <a:pt x="5833" y="3342"/>
                    <a:pt x="6697" y="3462"/>
                    <a:pt x="7537" y="3606"/>
                  </a:cubicBezTo>
                  <a:cubicBezTo>
                    <a:pt x="7812" y="3664"/>
                    <a:pt x="8096" y="3722"/>
                    <a:pt x="8378" y="3722"/>
                  </a:cubicBezTo>
                  <a:cubicBezTo>
                    <a:pt x="8564" y="3722"/>
                    <a:pt x="8749" y="3697"/>
                    <a:pt x="8930" y="3630"/>
                  </a:cubicBezTo>
                  <a:cubicBezTo>
                    <a:pt x="9338" y="3486"/>
                    <a:pt x="9650" y="3126"/>
                    <a:pt x="9722" y="2718"/>
                  </a:cubicBezTo>
                  <a:cubicBezTo>
                    <a:pt x="9818" y="2262"/>
                    <a:pt x="9650" y="1806"/>
                    <a:pt x="9314" y="1542"/>
                  </a:cubicBezTo>
                  <a:cubicBezTo>
                    <a:pt x="8810" y="1110"/>
                    <a:pt x="8090" y="1182"/>
                    <a:pt x="7489" y="942"/>
                  </a:cubicBezTo>
                  <a:cubicBezTo>
                    <a:pt x="7033" y="750"/>
                    <a:pt x="6673" y="461"/>
                    <a:pt x="6217" y="245"/>
                  </a:cubicBezTo>
                  <a:cubicBezTo>
                    <a:pt x="5835" y="71"/>
                    <a:pt x="5418" y="0"/>
                    <a:pt x="49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2183994" y="4468522"/>
              <a:ext cx="124981" cy="143151"/>
            </a:xfrm>
            <a:custGeom>
              <a:rect b="b" l="l" r="r" t="t"/>
              <a:pathLst>
                <a:path extrusionOk="0" h="4152" w="3625">
                  <a:moveTo>
                    <a:pt x="966" y="1"/>
                  </a:moveTo>
                  <a:cubicBezTo>
                    <a:pt x="478" y="1"/>
                    <a:pt x="112" y="113"/>
                    <a:pt x="120" y="455"/>
                  </a:cubicBezTo>
                  <a:cubicBezTo>
                    <a:pt x="192" y="1415"/>
                    <a:pt x="0" y="2807"/>
                    <a:pt x="0" y="2807"/>
                  </a:cubicBezTo>
                  <a:lnTo>
                    <a:pt x="1704" y="4151"/>
                  </a:lnTo>
                  <a:cubicBezTo>
                    <a:pt x="1704" y="4151"/>
                    <a:pt x="3624" y="3095"/>
                    <a:pt x="3480" y="2471"/>
                  </a:cubicBezTo>
                  <a:cubicBezTo>
                    <a:pt x="3336" y="1823"/>
                    <a:pt x="3336" y="431"/>
                    <a:pt x="3336" y="431"/>
                  </a:cubicBezTo>
                  <a:cubicBezTo>
                    <a:pt x="3336" y="431"/>
                    <a:pt x="1919" y="1"/>
                    <a:pt x="966" y="1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2178202" y="4520445"/>
              <a:ext cx="329398" cy="185558"/>
            </a:xfrm>
            <a:custGeom>
              <a:rect b="b" l="l" r="r" t="t"/>
              <a:pathLst>
                <a:path extrusionOk="0" h="5382" w="9554">
                  <a:moveTo>
                    <a:pt x="3983" y="0"/>
                  </a:moveTo>
                  <a:cubicBezTo>
                    <a:pt x="3848" y="0"/>
                    <a:pt x="3709" y="47"/>
                    <a:pt x="3600" y="101"/>
                  </a:cubicBezTo>
                  <a:cubicBezTo>
                    <a:pt x="3312" y="173"/>
                    <a:pt x="3048" y="293"/>
                    <a:pt x="2784" y="461"/>
                  </a:cubicBezTo>
                  <a:cubicBezTo>
                    <a:pt x="2592" y="533"/>
                    <a:pt x="2400" y="701"/>
                    <a:pt x="2424" y="893"/>
                  </a:cubicBezTo>
                  <a:cubicBezTo>
                    <a:pt x="2448" y="1181"/>
                    <a:pt x="2832" y="1349"/>
                    <a:pt x="2712" y="1589"/>
                  </a:cubicBezTo>
                  <a:cubicBezTo>
                    <a:pt x="2678" y="1691"/>
                    <a:pt x="2559" y="1721"/>
                    <a:pt x="2442" y="1721"/>
                  </a:cubicBezTo>
                  <a:cubicBezTo>
                    <a:pt x="2394" y="1721"/>
                    <a:pt x="2346" y="1716"/>
                    <a:pt x="2304" y="1709"/>
                  </a:cubicBezTo>
                  <a:cubicBezTo>
                    <a:pt x="1560" y="1613"/>
                    <a:pt x="792" y="1421"/>
                    <a:pt x="72" y="1109"/>
                  </a:cubicBezTo>
                  <a:cubicBezTo>
                    <a:pt x="48" y="1445"/>
                    <a:pt x="0" y="1805"/>
                    <a:pt x="0" y="2141"/>
                  </a:cubicBezTo>
                  <a:cubicBezTo>
                    <a:pt x="24" y="2861"/>
                    <a:pt x="48" y="3605"/>
                    <a:pt x="72" y="4325"/>
                  </a:cubicBezTo>
                  <a:cubicBezTo>
                    <a:pt x="144" y="4565"/>
                    <a:pt x="288" y="4878"/>
                    <a:pt x="480" y="5070"/>
                  </a:cubicBezTo>
                  <a:cubicBezTo>
                    <a:pt x="804" y="5143"/>
                    <a:pt x="1145" y="5172"/>
                    <a:pt x="1483" y="5172"/>
                  </a:cubicBezTo>
                  <a:cubicBezTo>
                    <a:pt x="1696" y="5172"/>
                    <a:pt x="1908" y="5160"/>
                    <a:pt x="2112" y="5142"/>
                  </a:cubicBezTo>
                  <a:cubicBezTo>
                    <a:pt x="2231" y="5115"/>
                    <a:pt x="2349" y="5096"/>
                    <a:pt x="2468" y="5096"/>
                  </a:cubicBezTo>
                  <a:cubicBezTo>
                    <a:pt x="2565" y="5096"/>
                    <a:pt x="2663" y="5109"/>
                    <a:pt x="2760" y="5142"/>
                  </a:cubicBezTo>
                  <a:cubicBezTo>
                    <a:pt x="2832" y="4878"/>
                    <a:pt x="3144" y="4686"/>
                    <a:pt x="3408" y="4686"/>
                  </a:cubicBezTo>
                  <a:cubicBezTo>
                    <a:pt x="3720" y="4686"/>
                    <a:pt x="3985" y="4830"/>
                    <a:pt x="4201" y="5046"/>
                  </a:cubicBezTo>
                  <a:cubicBezTo>
                    <a:pt x="4321" y="5166"/>
                    <a:pt x="4393" y="5286"/>
                    <a:pt x="4513" y="5334"/>
                  </a:cubicBezTo>
                  <a:cubicBezTo>
                    <a:pt x="4609" y="5382"/>
                    <a:pt x="4729" y="5382"/>
                    <a:pt x="4849" y="5382"/>
                  </a:cubicBezTo>
                  <a:lnTo>
                    <a:pt x="8713" y="5286"/>
                  </a:lnTo>
                  <a:cubicBezTo>
                    <a:pt x="9001" y="5286"/>
                    <a:pt x="9289" y="5262"/>
                    <a:pt x="9433" y="5046"/>
                  </a:cubicBezTo>
                  <a:cubicBezTo>
                    <a:pt x="9553" y="4902"/>
                    <a:pt x="9553" y="4686"/>
                    <a:pt x="9553" y="4493"/>
                  </a:cubicBezTo>
                  <a:cubicBezTo>
                    <a:pt x="9553" y="4133"/>
                    <a:pt x="9529" y="3773"/>
                    <a:pt x="9289" y="3509"/>
                  </a:cubicBezTo>
                  <a:cubicBezTo>
                    <a:pt x="9025" y="3149"/>
                    <a:pt x="8521" y="3149"/>
                    <a:pt x="8089" y="3029"/>
                  </a:cubicBezTo>
                  <a:cubicBezTo>
                    <a:pt x="7633" y="2909"/>
                    <a:pt x="7273" y="2693"/>
                    <a:pt x="6841" y="2573"/>
                  </a:cubicBezTo>
                  <a:cubicBezTo>
                    <a:pt x="5809" y="2285"/>
                    <a:pt x="4969" y="1493"/>
                    <a:pt x="4561" y="509"/>
                  </a:cubicBezTo>
                  <a:cubicBezTo>
                    <a:pt x="4489" y="365"/>
                    <a:pt x="4441" y="173"/>
                    <a:pt x="4273" y="101"/>
                  </a:cubicBezTo>
                  <a:cubicBezTo>
                    <a:pt x="4189" y="28"/>
                    <a:pt x="4087" y="0"/>
                    <a:pt x="3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1431740" y="3547296"/>
              <a:ext cx="899587" cy="963026"/>
            </a:xfrm>
            <a:custGeom>
              <a:rect b="b" l="l" r="r" t="t"/>
              <a:pathLst>
                <a:path extrusionOk="0" h="27932" w="26092">
                  <a:moveTo>
                    <a:pt x="9259" y="0"/>
                  </a:moveTo>
                  <a:cubicBezTo>
                    <a:pt x="8440" y="0"/>
                    <a:pt x="7616" y="113"/>
                    <a:pt x="6818" y="244"/>
                  </a:cubicBezTo>
                  <a:cubicBezTo>
                    <a:pt x="4441" y="580"/>
                    <a:pt x="2449" y="1060"/>
                    <a:pt x="97" y="1468"/>
                  </a:cubicBezTo>
                  <a:cubicBezTo>
                    <a:pt x="481" y="3100"/>
                    <a:pt x="1" y="4853"/>
                    <a:pt x="529" y="6461"/>
                  </a:cubicBezTo>
                  <a:cubicBezTo>
                    <a:pt x="1009" y="7949"/>
                    <a:pt x="2329" y="9053"/>
                    <a:pt x="3769" y="9653"/>
                  </a:cubicBezTo>
                  <a:cubicBezTo>
                    <a:pt x="5233" y="10253"/>
                    <a:pt x="6818" y="10445"/>
                    <a:pt x="8378" y="10613"/>
                  </a:cubicBezTo>
                  <a:lnTo>
                    <a:pt x="17619" y="11645"/>
                  </a:lnTo>
                  <a:cubicBezTo>
                    <a:pt x="18219" y="11741"/>
                    <a:pt x="18699" y="12221"/>
                    <a:pt x="18795" y="12821"/>
                  </a:cubicBezTo>
                  <a:cubicBezTo>
                    <a:pt x="19035" y="14574"/>
                    <a:pt x="19275" y="16254"/>
                    <a:pt x="19491" y="18030"/>
                  </a:cubicBezTo>
                  <a:cubicBezTo>
                    <a:pt x="19611" y="19206"/>
                    <a:pt x="19731" y="20382"/>
                    <a:pt x="19731" y="21534"/>
                  </a:cubicBezTo>
                  <a:cubicBezTo>
                    <a:pt x="19731" y="23575"/>
                    <a:pt x="19299" y="25735"/>
                    <a:pt x="20259" y="27535"/>
                  </a:cubicBezTo>
                  <a:cubicBezTo>
                    <a:pt x="21162" y="27809"/>
                    <a:pt x="22108" y="27931"/>
                    <a:pt x="23061" y="27931"/>
                  </a:cubicBezTo>
                  <a:cubicBezTo>
                    <a:pt x="23527" y="27931"/>
                    <a:pt x="23994" y="27902"/>
                    <a:pt x="24459" y="27847"/>
                  </a:cubicBezTo>
                  <a:cubicBezTo>
                    <a:pt x="24963" y="27775"/>
                    <a:pt x="25540" y="27631"/>
                    <a:pt x="25924" y="27271"/>
                  </a:cubicBezTo>
                  <a:cubicBezTo>
                    <a:pt x="26092" y="26407"/>
                    <a:pt x="25972" y="25183"/>
                    <a:pt x="25804" y="24271"/>
                  </a:cubicBezTo>
                  <a:cubicBezTo>
                    <a:pt x="25371" y="21870"/>
                    <a:pt x="25155" y="19470"/>
                    <a:pt x="25179" y="17046"/>
                  </a:cubicBezTo>
                  <a:cubicBezTo>
                    <a:pt x="25179" y="15990"/>
                    <a:pt x="24315" y="11213"/>
                    <a:pt x="24219" y="9845"/>
                  </a:cubicBezTo>
                  <a:cubicBezTo>
                    <a:pt x="24195" y="9365"/>
                    <a:pt x="24219" y="8813"/>
                    <a:pt x="24003" y="8381"/>
                  </a:cubicBezTo>
                  <a:cubicBezTo>
                    <a:pt x="23811" y="7901"/>
                    <a:pt x="23355" y="7565"/>
                    <a:pt x="22899" y="7253"/>
                  </a:cubicBezTo>
                  <a:cubicBezTo>
                    <a:pt x="19899" y="5213"/>
                    <a:pt x="16779" y="3364"/>
                    <a:pt x="13658" y="1492"/>
                  </a:cubicBezTo>
                  <a:cubicBezTo>
                    <a:pt x="12770" y="964"/>
                    <a:pt x="11858" y="412"/>
                    <a:pt x="10850" y="172"/>
                  </a:cubicBezTo>
                  <a:cubicBezTo>
                    <a:pt x="10328" y="49"/>
                    <a:pt x="9795" y="0"/>
                    <a:pt x="9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2530729" y="4415117"/>
              <a:ext cx="124981" cy="142771"/>
            </a:xfrm>
            <a:custGeom>
              <a:rect b="b" l="l" r="r" t="t"/>
              <a:pathLst>
                <a:path extrusionOk="0" h="4141" w="3625">
                  <a:moveTo>
                    <a:pt x="967" y="0"/>
                  </a:moveTo>
                  <a:cubicBezTo>
                    <a:pt x="479" y="0"/>
                    <a:pt x="112" y="110"/>
                    <a:pt x="120" y="444"/>
                  </a:cubicBezTo>
                  <a:cubicBezTo>
                    <a:pt x="168" y="1404"/>
                    <a:pt x="0" y="2796"/>
                    <a:pt x="0" y="2796"/>
                  </a:cubicBezTo>
                  <a:lnTo>
                    <a:pt x="1704" y="4140"/>
                  </a:lnTo>
                  <a:cubicBezTo>
                    <a:pt x="1704" y="4140"/>
                    <a:pt x="3625" y="3084"/>
                    <a:pt x="3481" y="2460"/>
                  </a:cubicBezTo>
                  <a:cubicBezTo>
                    <a:pt x="3337" y="1812"/>
                    <a:pt x="3337" y="420"/>
                    <a:pt x="3337" y="420"/>
                  </a:cubicBezTo>
                  <a:cubicBezTo>
                    <a:pt x="3337" y="420"/>
                    <a:pt x="1920" y="0"/>
                    <a:pt x="967" y="0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2524110" y="4467798"/>
              <a:ext cx="330225" cy="185248"/>
            </a:xfrm>
            <a:custGeom>
              <a:rect b="b" l="l" r="r" t="t"/>
              <a:pathLst>
                <a:path extrusionOk="0" h="5373" w="9578">
                  <a:moveTo>
                    <a:pt x="3984" y="1"/>
                  </a:moveTo>
                  <a:cubicBezTo>
                    <a:pt x="3852" y="1"/>
                    <a:pt x="3719" y="39"/>
                    <a:pt x="3601" y="92"/>
                  </a:cubicBezTo>
                  <a:cubicBezTo>
                    <a:pt x="3337" y="188"/>
                    <a:pt x="3072" y="308"/>
                    <a:pt x="2808" y="452"/>
                  </a:cubicBezTo>
                  <a:cubicBezTo>
                    <a:pt x="2616" y="548"/>
                    <a:pt x="2400" y="692"/>
                    <a:pt x="2448" y="908"/>
                  </a:cubicBezTo>
                  <a:cubicBezTo>
                    <a:pt x="2472" y="1172"/>
                    <a:pt x="2856" y="1340"/>
                    <a:pt x="2736" y="1604"/>
                  </a:cubicBezTo>
                  <a:cubicBezTo>
                    <a:pt x="2706" y="1695"/>
                    <a:pt x="2608" y="1729"/>
                    <a:pt x="2504" y="1729"/>
                  </a:cubicBezTo>
                  <a:cubicBezTo>
                    <a:pt x="2443" y="1729"/>
                    <a:pt x="2381" y="1718"/>
                    <a:pt x="2328" y="1700"/>
                  </a:cubicBezTo>
                  <a:cubicBezTo>
                    <a:pt x="1560" y="1628"/>
                    <a:pt x="816" y="1412"/>
                    <a:pt x="96" y="1100"/>
                  </a:cubicBezTo>
                  <a:cubicBezTo>
                    <a:pt x="72" y="1436"/>
                    <a:pt x="0" y="1796"/>
                    <a:pt x="0" y="2132"/>
                  </a:cubicBezTo>
                  <a:cubicBezTo>
                    <a:pt x="48" y="2852"/>
                    <a:pt x="72" y="3596"/>
                    <a:pt x="96" y="4316"/>
                  </a:cubicBezTo>
                  <a:cubicBezTo>
                    <a:pt x="120" y="4556"/>
                    <a:pt x="312" y="4868"/>
                    <a:pt x="480" y="5084"/>
                  </a:cubicBezTo>
                  <a:cubicBezTo>
                    <a:pt x="791" y="5152"/>
                    <a:pt x="1110" y="5182"/>
                    <a:pt x="1423" y="5182"/>
                  </a:cubicBezTo>
                  <a:cubicBezTo>
                    <a:pt x="1666" y="5182"/>
                    <a:pt x="1906" y="5164"/>
                    <a:pt x="2136" y="5132"/>
                  </a:cubicBezTo>
                  <a:cubicBezTo>
                    <a:pt x="2261" y="5119"/>
                    <a:pt x="2386" y="5105"/>
                    <a:pt x="2506" y="5105"/>
                  </a:cubicBezTo>
                  <a:cubicBezTo>
                    <a:pt x="2594" y="5105"/>
                    <a:pt x="2679" y="5112"/>
                    <a:pt x="2760" y="5132"/>
                  </a:cubicBezTo>
                  <a:cubicBezTo>
                    <a:pt x="2856" y="4868"/>
                    <a:pt x="3168" y="4676"/>
                    <a:pt x="3433" y="4676"/>
                  </a:cubicBezTo>
                  <a:cubicBezTo>
                    <a:pt x="3721" y="4676"/>
                    <a:pt x="4009" y="4844"/>
                    <a:pt x="4201" y="5036"/>
                  </a:cubicBezTo>
                  <a:cubicBezTo>
                    <a:pt x="4321" y="5156"/>
                    <a:pt x="4417" y="5276"/>
                    <a:pt x="4537" y="5348"/>
                  </a:cubicBezTo>
                  <a:cubicBezTo>
                    <a:pt x="4633" y="5372"/>
                    <a:pt x="4753" y="5372"/>
                    <a:pt x="4873" y="5372"/>
                  </a:cubicBezTo>
                  <a:lnTo>
                    <a:pt x="8737" y="5276"/>
                  </a:lnTo>
                  <a:cubicBezTo>
                    <a:pt x="9001" y="5276"/>
                    <a:pt x="9313" y="5252"/>
                    <a:pt x="9457" y="5036"/>
                  </a:cubicBezTo>
                  <a:cubicBezTo>
                    <a:pt x="9577" y="4892"/>
                    <a:pt x="9577" y="4676"/>
                    <a:pt x="9577" y="4508"/>
                  </a:cubicBezTo>
                  <a:cubicBezTo>
                    <a:pt x="9577" y="4148"/>
                    <a:pt x="9553" y="3788"/>
                    <a:pt x="9313" y="3500"/>
                  </a:cubicBezTo>
                  <a:cubicBezTo>
                    <a:pt x="9049" y="3140"/>
                    <a:pt x="8521" y="3140"/>
                    <a:pt x="8113" y="3020"/>
                  </a:cubicBezTo>
                  <a:cubicBezTo>
                    <a:pt x="7657" y="2900"/>
                    <a:pt x="7297" y="2708"/>
                    <a:pt x="6841" y="2588"/>
                  </a:cubicBezTo>
                  <a:cubicBezTo>
                    <a:pt x="5833" y="2276"/>
                    <a:pt x="4993" y="1508"/>
                    <a:pt x="4561" y="500"/>
                  </a:cubicBezTo>
                  <a:cubicBezTo>
                    <a:pt x="4513" y="356"/>
                    <a:pt x="4441" y="188"/>
                    <a:pt x="4297" y="92"/>
                  </a:cubicBezTo>
                  <a:cubicBezTo>
                    <a:pt x="4199" y="27"/>
                    <a:pt x="4092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1778475" y="3494512"/>
              <a:ext cx="898759" cy="963198"/>
            </a:xfrm>
            <a:custGeom>
              <a:rect b="b" l="l" r="r" t="t"/>
              <a:pathLst>
                <a:path extrusionOk="0" h="27937" w="26068">
                  <a:moveTo>
                    <a:pt x="9189" y="0"/>
                  </a:moveTo>
                  <a:cubicBezTo>
                    <a:pt x="8395" y="0"/>
                    <a:pt x="7598" y="111"/>
                    <a:pt x="6818" y="239"/>
                  </a:cubicBezTo>
                  <a:cubicBezTo>
                    <a:pt x="4441" y="575"/>
                    <a:pt x="2425" y="1055"/>
                    <a:pt x="97" y="1463"/>
                  </a:cubicBezTo>
                  <a:cubicBezTo>
                    <a:pt x="481" y="3095"/>
                    <a:pt x="1" y="4847"/>
                    <a:pt x="505" y="6456"/>
                  </a:cubicBezTo>
                  <a:cubicBezTo>
                    <a:pt x="985" y="7944"/>
                    <a:pt x="2305" y="9048"/>
                    <a:pt x="3745" y="9648"/>
                  </a:cubicBezTo>
                  <a:cubicBezTo>
                    <a:pt x="5233" y="10248"/>
                    <a:pt x="6818" y="10440"/>
                    <a:pt x="8378" y="10608"/>
                  </a:cubicBezTo>
                  <a:lnTo>
                    <a:pt x="17619" y="11640"/>
                  </a:lnTo>
                  <a:cubicBezTo>
                    <a:pt x="18219" y="11736"/>
                    <a:pt x="18699" y="12216"/>
                    <a:pt x="18795" y="12816"/>
                  </a:cubicBezTo>
                  <a:cubicBezTo>
                    <a:pt x="19035" y="14568"/>
                    <a:pt x="19275" y="16249"/>
                    <a:pt x="19467" y="18025"/>
                  </a:cubicBezTo>
                  <a:cubicBezTo>
                    <a:pt x="19587" y="19201"/>
                    <a:pt x="19707" y="20377"/>
                    <a:pt x="19707" y="21529"/>
                  </a:cubicBezTo>
                  <a:cubicBezTo>
                    <a:pt x="19707" y="23569"/>
                    <a:pt x="19299" y="25730"/>
                    <a:pt x="20259" y="27530"/>
                  </a:cubicBezTo>
                  <a:cubicBezTo>
                    <a:pt x="21161" y="27804"/>
                    <a:pt x="22107" y="27937"/>
                    <a:pt x="23059" y="27937"/>
                  </a:cubicBezTo>
                  <a:cubicBezTo>
                    <a:pt x="23526" y="27937"/>
                    <a:pt x="23994" y="27905"/>
                    <a:pt x="24459" y="27842"/>
                  </a:cubicBezTo>
                  <a:cubicBezTo>
                    <a:pt x="24964" y="27770"/>
                    <a:pt x="25540" y="27626"/>
                    <a:pt x="25924" y="27266"/>
                  </a:cubicBezTo>
                  <a:cubicBezTo>
                    <a:pt x="26068" y="26378"/>
                    <a:pt x="25948" y="25178"/>
                    <a:pt x="25804" y="24313"/>
                  </a:cubicBezTo>
                  <a:cubicBezTo>
                    <a:pt x="25348" y="21913"/>
                    <a:pt x="25156" y="19513"/>
                    <a:pt x="25180" y="17065"/>
                  </a:cubicBezTo>
                  <a:cubicBezTo>
                    <a:pt x="25204" y="16033"/>
                    <a:pt x="24916" y="8880"/>
                    <a:pt x="22899" y="7272"/>
                  </a:cubicBezTo>
                  <a:cubicBezTo>
                    <a:pt x="19707" y="4703"/>
                    <a:pt x="12938" y="3503"/>
                    <a:pt x="9818" y="1655"/>
                  </a:cubicBezTo>
                  <a:cubicBezTo>
                    <a:pt x="8906" y="1103"/>
                    <a:pt x="11858" y="431"/>
                    <a:pt x="10826" y="191"/>
                  </a:cubicBezTo>
                  <a:cubicBezTo>
                    <a:pt x="10286" y="53"/>
                    <a:pt x="9738" y="0"/>
                    <a:pt x="9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2217092" y="2512985"/>
              <a:ext cx="1038600" cy="614906"/>
            </a:xfrm>
            <a:custGeom>
              <a:rect b="b" l="l" r="r" t="t"/>
              <a:pathLst>
                <a:path extrusionOk="0" fill="none" h="17835" w="30124">
                  <a:moveTo>
                    <a:pt x="2737" y="1585"/>
                  </a:moveTo>
                  <a:lnTo>
                    <a:pt x="216" y="15075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915" y="17811"/>
                  </a:lnTo>
                  <a:cubicBezTo>
                    <a:pt x="25803" y="17835"/>
                    <a:pt x="26595" y="17211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35" y="1"/>
                    <a:pt x="27987" y="1"/>
                  </a:cubicBezTo>
                  <a:lnTo>
                    <a:pt x="4561" y="49"/>
                  </a:lnTo>
                  <a:cubicBezTo>
                    <a:pt x="3697" y="49"/>
                    <a:pt x="2905" y="697"/>
                    <a:pt x="2737" y="1585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2162480" y="2472440"/>
              <a:ext cx="1038600" cy="614941"/>
            </a:xfrm>
            <a:custGeom>
              <a:rect b="b" l="l" r="r" t="t"/>
              <a:pathLst>
                <a:path extrusionOk="0" h="17836" w="30124">
                  <a:moveTo>
                    <a:pt x="27987" y="1"/>
                  </a:moveTo>
                  <a:lnTo>
                    <a:pt x="4561" y="73"/>
                  </a:lnTo>
                  <a:cubicBezTo>
                    <a:pt x="3648" y="73"/>
                    <a:pt x="2904" y="697"/>
                    <a:pt x="2736" y="1585"/>
                  </a:cubicBezTo>
                  <a:lnTo>
                    <a:pt x="216" y="15098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891" y="17835"/>
                  </a:lnTo>
                  <a:cubicBezTo>
                    <a:pt x="24908" y="17835"/>
                    <a:pt x="24925" y="17835"/>
                    <a:pt x="24941" y="17835"/>
                  </a:cubicBezTo>
                  <a:cubicBezTo>
                    <a:pt x="25831" y="17835"/>
                    <a:pt x="26575" y="17218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11" y="1"/>
                    <a:pt x="2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2363550" y="2538671"/>
              <a:ext cx="69541" cy="16687"/>
            </a:xfrm>
            <a:custGeom>
              <a:rect b="b" l="l" r="r" t="t"/>
              <a:pathLst>
                <a:path extrusionOk="0" h="484" w="2017">
                  <a:moveTo>
                    <a:pt x="1033" y="0"/>
                  </a:moveTo>
                  <a:cubicBezTo>
                    <a:pt x="769" y="0"/>
                    <a:pt x="505" y="24"/>
                    <a:pt x="217" y="72"/>
                  </a:cubicBezTo>
                  <a:cubicBezTo>
                    <a:pt x="97" y="72"/>
                    <a:pt x="1" y="144"/>
                    <a:pt x="1" y="264"/>
                  </a:cubicBezTo>
                  <a:cubicBezTo>
                    <a:pt x="23" y="374"/>
                    <a:pt x="124" y="483"/>
                    <a:pt x="197" y="483"/>
                  </a:cubicBezTo>
                  <a:cubicBezTo>
                    <a:pt x="204" y="483"/>
                    <a:pt x="210" y="482"/>
                    <a:pt x="217" y="480"/>
                  </a:cubicBezTo>
                  <a:cubicBezTo>
                    <a:pt x="505" y="456"/>
                    <a:pt x="769" y="432"/>
                    <a:pt x="1033" y="432"/>
                  </a:cubicBezTo>
                  <a:cubicBezTo>
                    <a:pt x="1297" y="432"/>
                    <a:pt x="1585" y="432"/>
                    <a:pt x="1873" y="384"/>
                  </a:cubicBezTo>
                  <a:cubicBezTo>
                    <a:pt x="2017" y="360"/>
                    <a:pt x="1993" y="144"/>
                    <a:pt x="1873" y="96"/>
                  </a:cubicBezTo>
                  <a:cubicBezTo>
                    <a:pt x="1609" y="0"/>
                    <a:pt x="1345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2457914" y="2536257"/>
              <a:ext cx="133256" cy="13239"/>
            </a:xfrm>
            <a:custGeom>
              <a:rect b="b" l="l" r="r" t="t"/>
              <a:pathLst>
                <a:path extrusionOk="0" h="384" w="3865">
                  <a:moveTo>
                    <a:pt x="2286" y="1"/>
                  </a:moveTo>
                  <a:cubicBezTo>
                    <a:pt x="2187" y="1"/>
                    <a:pt x="2088" y="6"/>
                    <a:pt x="1992" y="22"/>
                  </a:cubicBezTo>
                  <a:cubicBezTo>
                    <a:pt x="1392" y="22"/>
                    <a:pt x="792" y="70"/>
                    <a:pt x="192" y="142"/>
                  </a:cubicBezTo>
                  <a:cubicBezTo>
                    <a:pt x="8" y="142"/>
                    <a:pt x="0" y="384"/>
                    <a:pt x="168" y="384"/>
                  </a:cubicBezTo>
                  <a:cubicBezTo>
                    <a:pt x="176" y="384"/>
                    <a:pt x="184" y="383"/>
                    <a:pt x="192" y="382"/>
                  </a:cubicBezTo>
                  <a:cubicBezTo>
                    <a:pt x="792" y="310"/>
                    <a:pt x="1392" y="310"/>
                    <a:pt x="1992" y="310"/>
                  </a:cubicBezTo>
                  <a:lnTo>
                    <a:pt x="2880" y="310"/>
                  </a:lnTo>
                  <a:cubicBezTo>
                    <a:pt x="3088" y="310"/>
                    <a:pt x="3275" y="321"/>
                    <a:pt x="3469" y="321"/>
                  </a:cubicBezTo>
                  <a:cubicBezTo>
                    <a:pt x="3566" y="321"/>
                    <a:pt x="3664" y="318"/>
                    <a:pt x="3768" y="310"/>
                  </a:cubicBezTo>
                  <a:cubicBezTo>
                    <a:pt x="3864" y="286"/>
                    <a:pt x="3840" y="142"/>
                    <a:pt x="3768" y="94"/>
                  </a:cubicBezTo>
                  <a:cubicBezTo>
                    <a:pt x="3480" y="22"/>
                    <a:pt x="3192" y="22"/>
                    <a:pt x="2880" y="22"/>
                  </a:cubicBezTo>
                  <a:cubicBezTo>
                    <a:pt x="2688" y="22"/>
                    <a:pt x="2486" y="1"/>
                    <a:pt x="2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2641607" y="2533706"/>
              <a:ext cx="137393" cy="14136"/>
            </a:xfrm>
            <a:custGeom>
              <a:rect b="b" l="l" r="r" t="t"/>
              <a:pathLst>
                <a:path extrusionOk="0" h="410" w="3985">
                  <a:moveTo>
                    <a:pt x="2041" y="0"/>
                  </a:moveTo>
                  <a:cubicBezTo>
                    <a:pt x="1393" y="0"/>
                    <a:pt x="793" y="24"/>
                    <a:pt x="169" y="48"/>
                  </a:cubicBezTo>
                  <a:cubicBezTo>
                    <a:pt x="1" y="96"/>
                    <a:pt x="1" y="360"/>
                    <a:pt x="169" y="360"/>
                  </a:cubicBezTo>
                  <a:lnTo>
                    <a:pt x="2041" y="360"/>
                  </a:lnTo>
                  <a:cubicBezTo>
                    <a:pt x="2329" y="360"/>
                    <a:pt x="2665" y="384"/>
                    <a:pt x="2953" y="384"/>
                  </a:cubicBezTo>
                  <a:cubicBezTo>
                    <a:pt x="3140" y="384"/>
                    <a:pt x="3319" y="410"/>
                    <a:pt x="3499" y="410"/>
                  </a:cubicBezTo>
                  <a:cubicBezTo>
                    <a:pt x="3619" y="410"/>
                    <a:pt x="3740" y="398"/>
                    <a:pt x="3865" y="360"/>
                  </a:cubicBezTo>
                  <a:cubicBezTo>
                    <a:pt x="3985" y="336"/>
                    <a:pt x="3985" y="144"/>
                    <a:pt x="3865" y="120"/>
                  </a:cubicBezTo>
                  <a:cubicBezTo>
                    <a:pt x="3553" y="24"/>
                    <a:pt x="3265" y="24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2807959" y="2527017"/>
              <a:ext cx="183731" cy="16722"/>
            </a:xfrm>
            <a:custGeom>
              <a:rect b="b" l="l" r="r" t="t"/>
              <a:pathLst>
                <a:path extrusionOk="0" h="485" w="5329">
                  <a:moveTo>
                    <a:pt x="4814" y="0"/>
                  </a:moveTo>
                  <a:cubicBezTo>
                    <a:pt x="4758" y="0"/>
                    <a:pt x="4705" y="2"/>
                    <a:pt x="4657" y="2"/>
                  </a:cubicBezTo>
                  <a:lnTo>
                    <a:pt x="4008" y="2"/>
                  </a:lnTo>
                  <a:cubicBezTo>
                    <a:pt x="3600" y="2"/>
                    <a:pt x="3168" y="2"/>
                    <a:pt x="2760" y="50"/>
                  </a:cubicBezTo>
                  <a:cubicBezTo>
                    <a:pt x="1920" y="50"/>
                    <a:pt x="1080" y="74"/>
                    <a:pt x="240" y="74"/>
                  </a:cubicBezTo>
                  <a:cubicBezTo>
                    <a:pt x="0" y="74"/>
                    <a:pt x="0" y="434"/>
                    <a:pt x="240" y="434"/>
                  </a:cubicBezTo>
                  <a:cubicBezTo>
                    <a:pt x="1080" y="434"/>
                    <a:pt x="1920" y="458"/>
                    <a:pt x="2760" y="458"/>
                  </a:cubicBezTo>
                  <a:cubicBezTo>
                    <a:pt x="3168" y="458"/>
                    <a:pt x="3576" y="482"/>
                    <a:pt x="3984" y="482"/>
                  </a:cubicBezTo>
                  <a:lnTo>
                    <a:pt x="4609" y="482"/>
                  </a:lnTo>
                  <a:cubicBezTo>
                    <a:pt x="4673" y="482"/>
                    <a:pt x="4745" y="485"/>
                    <a:pt x="4817" y="485"/>
                  </a:cubicBezTo>
                  <a:cubicBezTo>
                    <a:pt x="4963" y="485"/>
                    <a:pt x="5113" y="474"/>
                    <a:pt x="5209" y="410"/>
                  </a:cubicBezTo>
                  <a:cubicBezTo>
                    <a:pt x="5329" y="314"/>
                    <a:pt x="5329" y="194"/>
                    <a:pt x="5209" y="98"/>
                  </a:cubicBezTo>
                  <a:cubicBezTo>
                    <a:pt x="5106" y="12"/>
                    <a:pt x="4954" y="0"/>
                    <a:pt x="4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2307284" y="2633344"/>
              <a:ext cx="182938" cy="17066"/>
            </a:xfrm>
            <a:custGeom>
              <a:rect b="b" l="l" r="r" t="t"/>
              <a:pathLst>
                <a:path extrusionOk="0" h="495" w="5306">
                  <a:moveTo>
                    <a:pt x="4732" y="0"/>
                  </a:moveTo>
                  <a:cubicBezTo>
                    <a:pt x="4496" y="0"/>
                    <a:pt x="4257" y="24"/>
                    <a:pt x="4009" y="38"/>
                  </a:cubicBezTo>
                  <a:cubicBezTo>
                    <a:pt x="3601" y="62"/>
                    <a:pt x="3169" y="62"/>
                    <a:pt x="2761" y="62"/>
                  </a:cubicBezTo>
                  <a:cubicBezTo>
                    <a:pt x="2341" y="86"/>
                    <a:pt x="1927" y="98"/>
                    <a:pt x="1513" y="98"/>
                  </a:cubicBezTo>
                  <a:cubicBezTo>
                    <a:pt x="1099" y="98"/>
                    <a:pt x="685" y="86"/>
                    <a:pt x="265" y="62"/>
                  </a:cubicBezTo>
                  <a:cubicBezTo>
                    <a:pt x="0" y="86"/>
                    <a:pt x="0" y="470"/>
                    <a:pt x="241" y="470"/>
                  </a:cubicBezTo>
                  <a:cubicBezTo>
                    <a:pt x="1081" y="494"/>
                    <a:pt x="1897" y="494"/>
                    <a:pt x="2737" y="494"/>
                  </a:cubicBezTo>
                  <a:cubicBezTo>
                    <a:pt x="3145" y="494"/>
                    <a:pt x="3529" y="470"/>
                    <a:pt x="3961" y="422"/>
                  </a:cubicBezTo>
                  <a:cubicBezTo>
                    <a:pt x="4369" y="398"/>
                    <a:pt x="4801" y="422"/>
                    <a:pt x="5185" y="278"/>
                  </a:cubicBezTo>
                  <a:cubicBezTo>
                    <a:pt x="5281" y="254"/>
                    <a:pt x="5305" y="62"/>
                    <a:pt x="5185" y="38"/>
                  </a:cubicBezTo>
                  <a:cubicBezTo>
                    <a:pt x="5034" y="10"/>
                    <a:pt x="4884" y="0"/>
                    <a:pt x="4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2524213" y="2639861"/>
              <a:ext cx="2413" cy="1448"/>
            </a:xfrm>
            <a:custGeom>
              <a:rect b="b" l="l" r="r" t="t"/>
              <a:pathLst>
                <a:path extrusionOk="0" h="42" w="70">
                  <a:moveTo>
                    <a:pt x="18" y="1"/>
                  </a:moveTo>
                  <a:cubicBezTo>
                    <a:pt x="0" y="1"/>
                    <a:pt x="9" y="41"/>
                    <a:pt x="45" y="41"/>
                  </a:cubicBezTo>
                  <a:cubicBezTo>
                    <a:pt x="69" y="41"/>
                    <a:pt x="69" y="17"/>
                    <a:pt x="45" y="17"/>
                  </a:cubicBezTo>
                  <a:cubicBezTo>
                    <a:pt x="33" y="5"/>
                    <a:pt x="24" y="1"/>
                    <a:pt x="18" y="1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2515008" y="2633000"/>
              <a:ext cx="40580" cy="14101"/>
            </a:xfrm>
            <a:custGeom>
              <a:rect b="b" l="l" r="r" t="t"/>
              <a:pathLst>
                <a:path extrusionOk="0" h="409" w="1177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6"/>
                    <a:pt x="96" y="408"/>
                    <a:pt x="216" y="408"/>
                  </a:cubicBezTo>
                  <a:lnTo>
                    <a:pt x="864" y="408"/>
                  </a:lnTo>
                  <a:cubicBezTo>
                    <a:pt x="912" y="408"/>
                    <a:pt x="936" y="408"/>
                    <a:pt x="960" y="384"/>
                  </a:cubicBezTo>
                  <a:cubicBezTo>
                    <a:pt x="984" y="384"/>
                    <a:pt x="1056" y="360"/>
                    <a:pt x="1080" y="336"/>
                  </a:cubicBezTo>
                  <a:cubicBezTo>
                    <a:pt x="1176" y="264"/>
                    <a:pt x="1176" y="144"/>
                    <a:pt x="1080" y="96"/>
                  </a:cubicBezTo>
                  <a:cubicBezTo>
                    <a:pt x="1056" y="48"/>
                    <a:pt x="984" y="24"/>
                    <a:pt x="960" y="24"/>
                  </a:cubicBezTo>
                  <a:cubicBezTo>
                    <a:pt x="936" y="24"/>
                    <a:pt x="888" y="24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2568792" y="2628035"/>
              <a:ext cx="308712" cy="15411"/>
            </a:xfrm>
            <a:custGeom>
              <a:rect b="b" l="l" r="r" t="t"/>
              <a:pathLst>
                <a:path extrusionOk="0" h="447" w="8954">
                  <a:moveTo>
                    <a:pt x="264" y="0"/>
                  </a:moveTo>
                  <a:cubicBezTo>
                    <a:pt x="0" y="24"/>
                    <a:pt x="0" y="408"/>
                    <a:pt x="264" y="408"/>
                  </a:cubicBezTo>
                  <a:cubicBezTo>
                    <a:pt x="1376" y="437"/>
                    <a:pt x="2480" y="446"/>
                    <a:pt x="3582" y="446"/>
                  </a:cubicBezTo>
                  <a:cubicBezTo>
                    <a:pt x="5289" y="446"/>
                    <a:pt x="6992" y="423"/>
                    <a:pt x="8713" y="408"/>
                  </a:cubicBezTo>
                  <a:cubicBezTo>
                    <a:pt x="8953" y="408"/>
                    <a:pt x="8953" y="24"/>
                    <a:pt x="8713" y="24"/>
                  </a:cubicBezTo>
                  <a:cubicBezTo>
                    <a:pt x="7540" y="34"/>
                    <a:pt x="6375" y="40"/>
                    <a:pt x="5212" y="40"/>
                  </a:cubicBezTo>
                  <a:cubicBezTo>
                    <a:pt x="3566" y="40"/>
                    <a:pt x="1923" y="28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2325488" y="2708780"/>
              <a:ext cx="82780" cy="18583"/>
            </a:xfrm>
            <a:custGeom>
              <a:rect b="b" l="l" r="r" t="t"/>
              <a:pathLst>
                <a:path extrusionOk="0" h="539" w="2401">
                  <a:moveTo>
                    <a:pt x="1840" y="1"/>
                  </a:moveTo>
                  <a:cubicBezTo>
                    <a:pt x="1789" y="1"/>
                    <a:pt x="1737" y="4"/>
                    <a:pt x="1681" y="11"/>
                  </a:cubicBezTo>
                  <a:cubicBezTo>
                    <a:pt x="1513" y="11"/>
                    <a:pt x="1345" y="35"/>
                    <a:pt x="1177" y="35"/>
                  </a:cubicBezTo>
                  <a:cubicBezTo>
                    <a:pt x="841" y="83"/>
                    <a:pt x="481" y="107"/>
                    <a:pt x="145" y="179"/>
                  </a:cubicBezTo>
                  <a:cubicBezTo>
                    <a:pt x="73" y="203"/>
                    <a:pt x="1" y="299"/>
                    <a:pt x="1" y="371"/>
                  </a:cubicBezTo>
                  <a:cubicBezTo>
                    <a:pt x="49" y="443"/>
                    <a:pt x="121" y="539"/>
                    <a:pt x="217" y="539"/>
                  </a:cubicBezTo>
                  <a:lnTo>
                    <a:pt x="1201" y="539"/>
                  </a:lnTo>
                  <a:cubicBezTo>
                    <a:pt x="1537" y="491"/>
                    <a:pt x="1897" y="539"/>
                    <a:pt x="2209" y="395"/>
                  </a:cubicBezTo>
                  <a:cubicBezTo>
                    <a:pt x="2377" y="347"/>
                    <a:pt x="2401" y="83"/>
                    <a:pt x="2209" y="35"/>
                  </a:cubicBezTo>
                  <a:cubicBezTo>
                    <a:pt x="2073" y="18"/>
                    <a:pt x="1961" y="1"/>
                    <a:pt x="1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2310593" y="2765633"/>
              <a:ext cx="62921" cy="17997"/>
            </a:xfrm>
            <a:custGeom>
              <a:rect b="b" l="l" r="r" t="t"/>
              <a:pathLst>
                <a:path extrusionOk="0" h="522" w="1825">
                  <a:moveTo>
                    <a:pt x="1037" y="1"/>
                  </a:moveTo>
                  <a:cubicBezTo>
                    <a:pt x="740" y="1"/>
                    <a:pt x="439" y="49"/>
                    <a:pt x="169" y="90"/>
                  </a:cubicBezTo>
                  <a:cubicBezTo>
                    <a:pt x="49" y="114"/>
                    <a:pt x="1" y="234"/>
                    <a:pt x="25" y="330"/>
                  </a:cubicBezTo>
                  <a:cubicBezTo>
                    <a:pt x="25" y="402"/>
                    <a:pt x="121" y="522"/>
                    <a:pt x="241" y="522"/>
                  </a:cubicBezTo>
                  <a:cubicBezTo>
                    <a:pt x="481" y="498"/>
                    <a:pt x="721" y="474"/>
                    <a:pt x="961" y="474"/>
                  </a:cubicBezTo>
                  <a:cubicBezTo>
                    <a:pt x="1225" y="474"/>
                    <a:pt x="1465" y="474"/>
                    <a:pt x="1705" y="402"/>
                  </a:cubicBezTo>
                  <a:cubicBezTo>
                    <a:pt x="1753" y="402"/>
                    <a:pt x="1825" y="330"/>
                    <a:pt x="1825" y="258"/>
                  </a:cubicBezTo>
                  <a:cubicBezTo>
                    <a:pt x="1825" y="162"/>
                    <a:pt x="1753" y="138"/>
                    <a:pt x="1705" y="114"/>
                  </a:cubicBezTo>
                  <a:cubicBezTo>
                    <a:pt x="1495" y="30"/>
                    <a:pt x="1267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2398303" y="2768701"/>
              <a:ext cx="37270" cy="16584"/>
            </a:xfrm>
            <a:custGeom>
              <a:rect b="b" l="l" r="r" t="t"/>
              <a:pathLst>
                <a:path extrusionOk="0" h="481" w="108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cubicBezTo>
                    <a:pt x="1" y="361"/>
                    <a:pt x="97" y="481"/>
                    <a:pt x="241" y="481"/>
                  </a:cubicBezTo>
                  <a:lnTo>
                    <a:pt x="601" y="481"/>
                  </a:lnTo>
                  <a:cubicBezTo>
                    <a:pt x="649" y="481"/>
                    <a:pt x="745" y="433"/>
                    <a:pt x="817" y="433"/>
                  </a:cubicBezTo>
                  <a:cubicBezTo>
                    <a:pt x="841" y="433"/>
                    <a:pt x="865" y="409"/>
                    <a:pt x="889" y="409"/>
                  </a:cubicBezTo>
                  <a:cubicBezTo>
                    <a:pt x="961" y="385"/>
                    <a:pt x="985" y="385"/>
                    <a:pt x="1009" y="313"/>
                  </a:cubicBezTo>
                  <a:cubicBezTo>
                    <a:pt x="1081" y="265"/>
                    <a:pt x="1081" y="193"/>
                    <a:pt x="1009" y="145"/>
                  </a:cubicBezTo>
                  <a:cubicBezTo>
                    <a:pt x="985" y="121"/>
                    <a:pt x="961" y="73"/>
                    <a:pt x="889" y="49"/>
                  </a:cubicBezTo>
                  <a:cubicBezTo>
                    <a:pt x="865" y="49"/>
                    <a:pt x="841" y="25"/>
                    <a:pt x="817" y="25"/>
                  </a:cubicBezTo>
                  <a:cubicBezTo>
                    <a:pt x="745" y="25"/>
                    <a:pt x="649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2452915" y="2764564"/>
              <a:ext cx="73713" cy="21169"/>
            </a:xfrm>
            <a:custGeom>
              <a:rect b="b" l="l" r="r" t="t"/>
              <a:pathLst>
                <a:path extrusionOk="0" h="614" w="2138">
                  <a:moveTo>
                    <a:pt x="1153" y="1"/>
                  </a:moveTo>
                  <a:cubicBezTo>
                    <a:pt x="841" y="1"/>
                    <a:pt x="553" y="25"/>
                    <a:pt x="241" y="73"/>
                  </a:cubicBezTo>
                  <a:cubicBezTo>
                    <a:pt x="121" y="121"/>
                    <a:pt x="1" y="265"/>
                    <a:pt x="73" y="409"/>
                  </a:cubicBezTo>
                  <a:cubicBezTo>
                    <a:pt x="112" y="527"/>
                    <a:pt x="201" y="613"/>
                    <a:pt x="311" y="613"/>
                  </a:cubicBezTo>
                  <a:cubicBezTo>
                    <a:pt x="335" y="613"/>
                    <a:pt x="359" y="609"/>
                    <a:pt x="385" y="601"/>
                  </a:cubicBezTo>
                  <a:cubicBezTo>
                    <a:pt x="673" y="529"/>
                    <a:pt x="865" y="505"/>
                    <a:pt x="1153" y="505"/>
                  </a:cubicBezTo>
                  <a:lnTo>
                    <a:pt x="1921" y="505"/>
                  </a:lnTo>
                  <a:cubicBezTo>
                    <a:pt x="2065" y="505"/>
                    <a:pt x="2137" y="289"/>
                    <a:pt x="2017" y="193"/>
                  </a:cubicBezTo>
                  <a:cubicBezTo>
                    <a:pt x="1777" y="49"/>
                    <a:pt x="1441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2565482" y="2762082"/>
              <a:ext cx="172974" cy="19066"/>
            </a:xfrm>
            <a:custGeom>
              <a:rect b="b" l="l" r="r" t="t"/>
              <a:pathLst>
                <a:path extrusionOk="0" h="553" w="5017">
                  <a:moveTo>
                    <a:pt x="288" y="1"/>
                  </a:moveTo>
                  <a:cubicBezTo>
                    <a:pt x="0" y="25"/>
                    <a:pt x="0" y="433"/>
                    <a:pt x="288" y="433"/>
                  </a:cubicBezTo>
                  <a:cubicBezTo>
                    <a:pt x="1080" y="457"/>
                    <a:pt x="1872" y="481"/>
                    <a:pt x="2689" y="505"/>
                  </a:cubicBezTo>
                  <a:cubicBezTo>
                    <a:pt x="3073" y="505"/>
                    <a:pt x="3481" y="553"/>
                    <a:pt x="3889" y="553"/>
                  </a:cubicBezTo>
                  <a:lnTo>
                    <a:pt x="4489" y="553"/>
                  </a:lnTo>
                  <a:cubicBezTo>
                    <a:pt x="4657" y="553"/>
                    <a:pt x="4801" y="553"/>
                    <a:pt x="4969" y="433"/>
                  </a:cubicBezTo>
                  <a:cubicBezTo>
                    <a:pt x="5017" y="361"/>
                    <a:pt x="5017" y="265"/>
                    <a:pt x="4969" y="217"/>
                  </a:cubicBezTo>
                  <a:cubicBezTo>
                    <a:pt x="4849" y="97"/>
                    <a:pt x="4657" y="97"/>
                    <a:pt x="4489" y="97"/>
                  </a:cubicBezTo>
                  <a:cubicBezTo>
                    <a:pt x="4273" y="97"/>
                    <a:pt x="4081" y="97"/>
                    <a:pt x="3889" y="49"/>
                  </a:cubicBezTo>
                  <a:cubicBezTo>
                    <a:pt x="3481" y="49"/>
                    <a:pt x="3073" y="25"/>
                    <a:pt x="2689" y="25"/>
                  </a:cubicBezTo>
                  <a:cubicBezTo>
                    <a:pt x="1872" y="1"/>
                    <a:pt x="1080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2763242" y="2756290"/>
              <a:ext cx="79505" cy="19066"/>
            </a:xfrm>
            <a:custGeom>
              <a:rect b="b" l="l" r="r" t="t"/>
              <a:pathLst>
                <a:path extrusionOk="0" h="553" w="2306">
                  <a:moveTo>
                    <a:pt x="1273" y="1"/>
                  </a:moveTo>
                  <a:cubicBezTo>
                    <a:pt x="937" y="1"/>
                    <a:pt x="601" y="25"/>
                    <a:pt x="265" y="25"/>
                  </a:cubicBezTo>
                  <a:cubicBezTo>
                    <a:pt x="121" y="25"/>
                    <a:pt x="1" y="145"/>
                    <a:pt x="1" y="289"/>
                  </a:cubicBezTo>
                  <a:cubicBezTo>
                    <a:pt x="1" y="433"/>
                    <a:pt x="121" y="553"/>
                    <a:pt x="265" y="553"/>
                  </a:cubicBezTo>
                  <a:cubicBezTo>
                    <a:pt x="601" y="553"/>
                    <a:pt x="937" y="529"/>
                    <a:pt x="1273" y="529"/>
                  </a:cubicBezTo>
                  <a:lnTo>
                    <a:pt x="1753" y="529"/>
                  </a:lnTo>
                  <a:cubicBezTo>
                    <a:pt x="1921" y="529"/>
                    <a:pt x="2137" y="505"/>
                    <a:pt x="2257" y="361"/>
                  </a:cubicBezTo>
                  <a:cubicBezTo>
                    <a:pt x="2305" y="289"/>
                    <a:pt x="2305" y="193"/>
                    <a:pt x="2257" y="145"/>
                  </a:cubicBezTo>
                  <a:cubicBezTo>
                    <a:pt x="2137" y="1"/>
                    <a:pt x="1921" y="1"/>
                    <a:pt x="1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2855124" y="2759530"/>
              <a:ext cx="73678" cy="17584"/>
            </a:xfrm>
            <a:custGeom>
              <a:rect b="b" l="l" r="r" t="t"/>
              <a:pathLst>
                <a:path extrusionOk="0" h="510" w="2137">
                  <a:moveTo>
                    <a:pt x="1674" y="0"/>
                  </a:moveTo>
                  <a:cubicBezTo>
                    <a:pt x="1616" y="0"/>
                    <a:pt x="1560" y="3"/>
                    <a:pt x="1512" y="3"/>
                  </a:cubicBezTo>
                  <a:lnTo>
                    <a:pt x="1080" y="3"/>
                  </a:lnTo>
                  <a:cubicBezTo>
                    <a:pt x="792" y="3"/>
                    <a:pt x="528" y="51"/>
                    <a:pt x="216" y="51"/>
                  </a:cubicBezTo>
                  <a:cubicBezTo>
                    <a:pt x="96" y="51"/>
                    <a:pt x="0" y="123"/>
                    <a:pt x="0" y="243"/>
                  </a:cubicBezTo>
                  <a:cubicBezTo>
                    <a:pt x="0" y="387"/>
                    <a:pt x="96" y="459"/>
                    <a:pt x="216" y="459"/>
                  </a:cubicBezTo>
                  <a:cubicBezTo>
                    <a:pt x="528" y="459"/>
                    <a:pt x="792" y="507"/>
                    <a:pt x="1080" y="507"/>
                  </a:cubicBezTo>
                  <a:lnTo>
                    <a:pt x="1512" y="507"/>
                  </a:lnTo>
                  <a:cubicBezTo>
                    <a:pt x="1560" y="507"/>
                    <a:pt x="1616" y="509"/>
                    <a:pt x="1674" y="509"/>
                  </a:cubicBezTo>
                  <a:cubicBezTo>
                    <a:pt x="1790" y="509"/>
                    <a:pt x="1912" y="499"/>
                    <a:pt x="1992" y="435"/>
                  </a:cubicBezTo>
                  <a:cubicBezTo>
                    <a:pt x="2136" y="339"/>
                    <a:pt x="2136" y="171"/>
                    <a:pt x="1992" y="75"/>
                  </a:cubicBezTo>
                  <a:cubicBezTo>
                    <a:pt x="1912" y="11"/>
                    <a:pt x="1790" y="0"/>
                    <a:pt x="1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2278323" y="2831312"/>
              <a:ext cx="65404" cy="21204"/>
            </a:xfrm>
            <a:custGeom>
              <a:rect b="b" l="l" r="r" t="t"/>
              <a:pathLst>
                <a:path extrusionOk="0" h="615" w="1897">
                  <a:moveTo>
                    <a:pt x="591" y="0"/>
                  </a:moveTo>
                  <a:cubicBezTo>
                    <a:pt x="481" y="0"/>
                    <a:pt x="372" y="3"/>
                    <a:pt x="264" y="9"/>
                  </a:cubicBezTo>
                  <a:cubicBezTo>
                    <a:pt x="120" y="9"/>
                    <a:pt x="0" y="129"/>
                    <a:pt x="0" y="273"/>
                  </a:cubicBezTo>
                  <a:cubicBezTo>
                    <a:pt x="0" y="417"/>
                    <a:pt x="96" y="537"/>
                    <a:pt x="240" y="537"/>
                  </a:cubicBezTo>
                  <a:lnTo>
                    <a:pt x="1201" y="537"/>
                  </a:lnTo>
                  <a:cubicBezTo>
                    <a:pt x="1321" y="585"/>
                    <a:pt x="1417" y="585"/>
                    <a:pt x="1537" y="609"/>
                  </a:cubicBezTo>
                  <a:cubicBezTo>
                    <a:pt x="1559" y="613"/>
                    <a:pt x="1582" y="615"/>
                    <a:pt x="1604" y="615"/>
                  </a:cubicBezTo>
                  <a:cubicBezTo>
                    <a:pt x="1723" y="615"/>
                    <a:pt x="1828" y="558"/>
                    <a:pt x="1849" y="417"/>
                  </a:cubicBezTo>
                  <a:cubicBezTo>
                    <a:pt x="1897" y="273"/>
                    <a:pt x="1825" y="129"/>
                    <a:pt x="1681" y="105"/>
                  </a:cubicBezTo>
                  <a:cubicBezTo>
                    <a:pt x="1314" y="32"/>
                    <a:pt x="947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2298182" y="2899162"/>
              <a:ext cx="170491" cy="16894"/>
            </a:xfrm>
            <a:custGeom>
              <a:rect b="b" l="l" r="r" t="t"/>
              <a:pathLst>
                <a:path extrusionOk="0" h="490" w="4945">
                  <a:moveTo>
                    <a:pt x="4287" y="0"/>
                  </a:moveTo>
                  <a:cubicBezTo>
                    <a:pt x="4154" y="0"/>
                    <a:pt x="4023" y="9"/>
                    <a:pt x="3913" y="9"/>
                  </a:cubicBezTo>
                  <a:lnTo>
                    <a:pt x="2689" y="9"/>
                  </a:lnTo>
                  <a:cubicBezTo>
                    <a:pt x="1873" y="9"/>
                    <a:pt x="1081" y="9"/>
                    <a:pt x="264" y="57"/>
                  </a:cubicBezTo>
                  <a:cubicBezTo>
                    <a:pt x="0" y="57"/>
                    <a:pt x="0" y="465"/>
                    <a:pt x="264" y="465"/>
                  </a:cubicBezTo>
                  <a:cubicBezTo>
                    <a:pt x="1081" y="465"/>
                    <a:pt x="1873" y="489"/>
                    <a:pt x="2689" y="489"/>
                  </a:cubicBezTo>
                  <a:lnTo>
                    <a:pt x="4489" y="489"/>
                  </a:lnTo>
                  <a:cubicBezTo>
                    <a:pt x="4681" y="489"/>
                    <a:pt x="4825" y="465"/>
                    <a:pt x="4921" y="321"/>
                  </a:cubicBezTo>
                  <a:cubicBezTo>
                    <a:pt x="4945" y="297"/>
                    <a:pt x="4945" y="225"/>
                    <a:pt x="4921" y="201"/>
                  </a:cubicBezTo>
                  <a:cubicBezTo>
                    <a:pt x="4781" y="30"/>
                    <a:pt x="4531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2482737" y="2893301"/>
              <a:ext cx="51337" cy="20411"/>
            </a:xfrm>
            <a:custGeom>
              <a:rect b="b" l="l" r="r" t="t"/>
              <a:pathLst>
                <a:path extrusionOk="0" h="592" w="1489">
                  <a:moveTo>
                    <a:pt x="1015" y="0"/>
                  </a:moveTo>
                  <a:cubicBezTo>
                    <a:pt x="944" y="0"/>
                    <a:pt x="880" y="11"/>
                    <a:pt x="816" y="11"/>
                  </a:cubicBezTo>
                  <a:cubicBezTo>
                    <a:pt x="600" y="11"/>
                    <a:pt x="432" y="59"/>
                    <a:pt x="216" y="107"/>
                  </a:cubicBezTo>
                  <a:cubicBezTo>
                    <a:pt x="96" y="131"/>
                    <a:pt x="0" y="275"/>
                    <a:pt x="48" y="395"/>
                  </a:cubicBezTo>
                  <a:cubicBezTo>
                    <a:pt x="90" y="521"/>
                    <a:pt x="205" y="592"/>
                    <a:pt x="313" y="592"/>
                  </a:cubicBezTo>
                  <a:cubicBezTo>
                    <a:pt x="329" y="592"/>
                    <a:pt x="345" y="590"/>
                    <a:pt x="360" y="587"/>
                  </a:cubicBezTo>
                  <a:cubicBezTo>
                    <a:pt x="456" y="539"/>
                    <a:pt x="552" y="539"/>
                    <a:pt x="648" y="515"/>
                  </a:cubicBezTo>
                  <a:lnTo>
                    <a:pt x="840" y="515"/>
                  </a:lnTo>
                  <a:cubicBezTo>
                    <a:pt x="936" y="515"/>
                    <a:pt x="1056" y="515"/>
                    <a:pt x="1152" y="491"/>
                  </a:cubicBezTo>
                  <a:lnTo>
                    <a:pt x="1248" y="491"/>
                  </a:lnTo>
                  <a:cubicBezTo>
                    <a:pt x="1320" y="491"/>
                    <a:pt x="1344" y="467"/>
                    <a:pt x="1416" y="395"/>
                  </a:cubicBezTo>
                  <a:cubicBezTo>
                    <a:pt x="1488" y="347"/>
                    <a:pt x="1488" y="251"/>
                    <a:pt x="1440" y="179"/>
                  </a:cubicBezTo>
                  <a:cubicBezTo>
                    <a:pt x="1392" y="131"/>
                    <a:pt x="1368" y="59"/>
                    <a:pt x="1272" y="35"/>
                  </a:cubicBezTo>
                  <a:cubicBezTo>
                    <a:pt x="1200" y="35"/>
                    <a:pt x="1176" y="11"/>
                    <a:pt x="1128" y="11"/>
                  </a:cubicBezTo>
                  <a:cubicBezTo>
                    <a:pt x="1088" y="3"/>
                    <a:pt x="1051" y="0"/>
                    <a:pt x="1015" y="0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2494322" y="2898266"/>
              <a:ext cx="49682" cy="13653"/>
            </a:xfrm>
            <a:custGeom>
              <a:rect b="b" l="l" r="r" t="t"/>
              <a:pathLst>
                <a:path extrusionOk="0" h="396" w="1441">
                  <a:moveTo>
                    <a:pt x="997" y="0"/>
                  </a:moveTo>
                  <a:cubicBezTo>
                    <a:pt x="931" y="0"/>
                    <a:pt x="872" y="11"/>
                    <a:pt x="792" y="11"/>
                  </a:cubicBezTo>
                  <a:lnTo>
                    <a:pt x="216" y="11"/>
                  </a:lnTo>
                  <a:cubicBezTo>
                    <a:pt x="96" y="11"/>
                    <a:pt x="0" y="107"/>
                    <a:pt x="0" y="227"/>
                  </a:cubicBezTo>
                  <a:cubicBezTo>
                    <a:pt x="0" y="299"/>
                    <a:pt x="96" y="395"/>
                    <a:pt x="216" y="395"/>
                  </a:cubicBezTo>
                  <a:lnTo>
                    <a:pt x="1104" y="395"/>
                  </a:lnTo>
                  <a:cubicBezTo>
                    <a:pt x="1224" y="371"/>
                    <a:pt x="1344" y="371"/>
                    <a:pt x="1416" y="275"/>
                  </a:cubicBezTo>
                  <a:cubicBezTo>
                    <a:pt x="1440" y="251"/>
                    <a:pt x="1440" y="155"/>
                    <a:pt x="1416" y="131"/>
                  </a:cubicBezTo>
                  <a:cubicBezTo>
                    <a:pt x="1344" y="11"/>
                    <a:pt x="1200" y="11"/>
                    <a:pt x="1104" y="11"/>
                  </a:cubicBezTo>
                  <a:cubicBezTo>
                    <a:pt x="1064" y="3"/>
                    <a:pt x="1030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2577894" y="2894508"/>
              <a:ext cx="457654" cy="22445"/>
            </a:xfrm>
            <a:custGeom>
              <a:rect b="b" l="l" r="r" t="t"/>
              <a:pathLst>
                <a:path extrusionOk="0" h="651" w="13274">
                  <a:moveTo>
                    <a:pt x="3073" y="0"/>
                  </a:moveTo>
                  <a:cubicBezTo>
                    <a:pt x="2137" y="0"/>
                    <a:pt x="1176" y="24"/>
                    <a:pt x="240" y="96"/>
                  </a:cubicBezTo>
                  <a:cubicBezTo>
                    <a:pt x="0" y="96"/>
                    <a:pt x="0" y="408"/>
                    <a:pt x="240" y="456"/>
                  </a:cubicBezTo>
                  <a:cubicBezTo>
                    <a:pt x="958" y="498"/>
                    <a:pt x="1679" y="508"/>
                    <a:pt x="2402" y="508"/>
                  </a:cubicBezTo>
                  <a:cubicBezTo>
                    <a:pt x="3080" y="508"/>
                    <a:pt x="3759" y="499"/>
                    <a:pt x="4434" y="499"/>
                  </a:cubicBezTo>
                  <a:cubicBezTo>
                    <a:pt x="4701" y="499"/>
                    <a:pt x="4967" y="500"/>
                    <a:pt x="5233" y="504"/>
                  </a:cubicBezTo>
                  <a:cubicBezTo>
                    <a:pt x="6889" y="504"/>
                    <a:pt x="8497" y="552"/>
                    <a:pt x="10153" y="576"/>
                  </a:cubicBezTo>
                  <a:cubicBezTo>
                    <a:pt x="10633" y="576"/>
                    <a:pt x="11089" y="600"/>
                    <a:pt x="11570" y="600"/>
                  </a:cubicBezTo>
                  <a:cubicBezTo>
                    <a:pt x="11884" y="600"/>
                    <a:pt x="12249" y="651"/>
                    <a:pt x="12591" y="651"/>
                  </a:cubicBezTo>
                  <a:cubicBezTo>
                    <a:pt x="12719" y="651"/>
                    <a:pt x="12844" y="644"/>
                    <a:pt x="12962" y="624"/>
                  </a:cubicBezTo>
                  <a:cubicBezTo>
                    <a:pt x="13178" y="600"/>
                    <a:pt x="13274" y="264"/>
                    <a:pt x="13034" y="216"/>
                  </a:cubicBezTo>
                  <a:cubicBezTo>
                    <a:pt x="12778" y="152"/>
                    <a:pt x="12490" y="141"/>
                    <a:pt x="12198" y="141"/>
                  </a:cubicBezTo>
                  <a:cubicBezTo>
                    <a:pt x="12052" y="141"/>
                    <a:pt x="11906" y="144"/>
                    <a:pt x="11762" y="144"/>
                  </a:cubicBezTo>
                  <a:cubicBezTo>
                    <a:pt x="11354" y="144"/>
                    <a:pt x="10969" y="120"/>
                    <a:pt x="10537" y="120"/>
                  </a:cubicBezTo>
                  <a:cubicBezTo>
                    <a:pt x="9697" y="96"/>
                    <a:pt x="8881" y="72"/>
                    <a:pt x="8041" y="72"/>
                  </a:cubicBezTo>
                  <a:cubicBezTo>
                    <a:pt x="6409" y="24"/>
                    <a:pt x="4729" y="0"/>
                    <a:pt x="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2237778" y="2983803"/>
              <a:ext cx="294645" cy="20790"/>
            </a:xfrm>
            <a:custGeom>
              <a:rect b="b" l="l" r="r" t="t"/>
              <a:pathLst>
                <a:path extrusionOk="0" h="603" w="8546">
                  <a:moveTo>
                    <a:pt x="7965" y="0"/>
                  </a:moveTo>
                  <a:cubicBezTo>
                    <a:pt x="7757" y="0"/>
                    <a:pt x="7547" y="26"/>
                    <a:pt x="7345" y="26"/>
                  </a:cubicBezTo>
                  <a:cubicBezTo>
                    <a:pt x="7033" y="26"/>
                    <a:pt x="6697" y="50"/>
                    <a:pt x="6385" y="50"/>
                  </a:cubicBezTo>
                  <a:cubicBezTo>
                    <a:pt x="5737" y="74"/>
                    <a:pt x="5041" y="74"/>
                    <a:pt x="4393" y="74"/>
                  </a:cubicBezTo>
                  <a:cubicBezTo>
                    <a:pt x="3025" y="122"/>
                    <a:pt x="1680" y="122"/>
                    <a:pt x="336" y="122"/>
                  </a:cubicBezTo>
                  <a:cubicBezTo>
                    <a:pt x="322" y="120"/>
                    <a:pt x="308" y="119"/>
                    <a:pt x="294" y="119"/>
                  </a:cubicBezTo>
                  <a:cubicBezTo>
                    <a:pt x="1" y="119"/>
                    <a:pt x="15" y="602"/>
                    <a:pt x="336" y="602"/>
                  </a:cubicBezTo>
                  <a:cubicBezTo>
                    <a:pt x="1680" y="602"/>
                    <a:pt x="3025" y="554"/>
                    <a:pt x="4393" y="554"/>
                  </a:cubicBezTo>
                  <a:cubicBezTo>
                    <a:pt x="5041" y="554"/>
                    <a:pt x="5737" y="530"/>
                    <a:pt x="6385" y="506"/>
                  </a:cubicBezTo>
                  <a:cubicBezTo>
                    <a:pt x="6721" y="506"/>
                    <a:pt x="7057" y="482"/>
                    <a:pt x="7345" y="482"/>
                  </a:cubicBezTo>
                  <a:cubicBezTo>
                    <a:pt x="7441" y="482"/>
                    <a:pt x="7539" y="484"/>
                    <a:pt x="7638" y="484"/>
                  </a:cubicBezTo>
                  <a:cubicBezTo>
                    <a:pt x="7885" y="484"/>
                    <a:pt x="8137" y="472"/>
                    <a:pt x="8377" y="386"/>
                  </a:cubicBezTo>
                  <a:cubicBezTo>
                    <a:pt x="8521" y="314"/>
                    <a:pt x="8545" y="74"/>
                    <a:pt x="8377" y="50"/>
                  </a:cubicBezTo>
                  <a:cubicBezTo>
                    <a:pt x="8243" y="12"/>
                    <a:pt x="8104" y="0"/>
                    <a:pt x="7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2552312" y="2979735"/>
              <a:ext cx="65335" cy="17515"/>
            </a:xfrm>
            <a:custGeom>
              <a:rect b="b" l="l" r="r" t="t"/>
              <a:pathLst>
                <a:path extrusionOk="0" h="508" w="1895">
                  <a:moveTo>
                    <a:pt x="262" y="0"/>
                  </a:moveTo>
                  <a:cubicBezTo>
                    <a:pt x="142" y="0"/>
                    <a:pt x="22" y="120"/>
                    <a:pt x="22" y="240"/>
                  </a:cubicBezTo>
                  <a:cubicBezTo>
                    <a:pt x="0" y="394"/>
                    <a:pt x="79" y="507"/>
                    <a:pt x="202" y="507"/>
                  </a:cubicBezTo>
                  <a:cubicBezTo>
                    <a:pt x="214" y="507"/>
                    <a:pt x="226" y="506"/>
                    <a:pt x="238" y="504"/>
                  </a:cubicBezTo>
                  <a:lnTo>
                    <a:pt x="1030" y="504"/>
                  </a:lnTo>
                  <a:cubicBezTo>
                    <a:pt x="1174" y="504"/>
                    <a:pt x="1294" y="504"/>
                    <a:pt x="1438" y="480"/>
                  </a:cubicBezTo>
                  <a:cubicBezTo>
                    <a:pt x="1558" y="432"/>
                    <a:pt x="1702" y="432"/>
                    <a:pt x="1822" y="336"/>
                  </a:cubicBezTo>
                  <a:cubicBezTo>
                    <a:pt x="1894" y="288"/>
                    <a:pt x="1894" y="192"/>
                    <a:pt x="1822" y="144"/>
                  </a:cubicBezTo>
                  <a:cubicBezTo>
                    <a:pt x="1750" y="48"/>
                    <a:pt x="1582" y="48"/>
                    <a:pt x="1462" y="24"/>
                  </a:cubicBezTo>
                  <a:cubicBezTo>
                    <a:pt x="1318" y="0"/>
                    <a:pt x="1174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2635850" y="2979735"/>
              <a:ext cx="257202" cy="23858"/>
            </a:xfrm>
            <a:custGeom>
              <a:rect b="b" l="l" r="r" t="t"/>
              <a:pathLst>
                <a:path extrusionOk="0" h="692" w="7460">
                  <a:moveTo>
                    <a:pt x="7128" y="0"/>
                  </a:moveTo>
                  <a:cubicBezTo>
                    <a:pt x="7049" y="0"/>
                    <a:pt x="6991" y="27"/>
                    <a:pt x="6945" y="68"/>
                  </a:cubicBezTo>
                  <a:lnTo>
                    <a:pt x="6945" y="68"/>
                  </a:lnTo>
                  <a:cubicBezTo>
                    <a:pt x="6936" y="68"/>
                    <a:pt x="6928" y="68"/>
                    <a:pt x="6919" y="68"/>
                  </a:cubicBezTo>
                  <a:cubicBezTo>
                    <a:pt x="6682" y="68"/>
                    <a:pt x="6419" y="124"/>
                    <a:pt x="6192" y="144"/>
                  </a:cubicBezTo>
                  <a:cubicBezTo>
                    <a:pt x="5928" y="168"/>
                    <a:pt x="5616" y="168"/>
                    <a:pt x="5352" y="192"/>
                  </a:cubicBezTo>
                  <a:cubicBezTo>
                    <a:pt x="4776" y="216"/>
                    <a:pt x="4200" y="264"/>
                    <a:pt x="3648" y="264"/>
                  </a:cubicBezTo>
                  <a:cubicBezTo>
                    <a:pt x="3339" y="271"/>
                    <a:pt x="3032" y="274"/>
                    <a:pt x="2726" y="274"/>
                  </a:cubicBezTo>
                  <a:cubicBezTo>
                    <a:pt x="1889" y="274"/>
                    <a:pt x="1059" y="252"/>
                    <a:pt x="216" y="216"/>
                  </a:cubicBezTo>
                  <a:cubicBezTo>
                    <a:pt x="203" y="214"/>
                    <a:pt x="191" y="212"/>
                    <a:pt x="180" y="212"/>
                  </a:cubicBezTo>
                  <a:cubicBezTo>
                    <a:pt x="0" y="212"/>
                    <a:pt x="14" y="555"/>
                    <a:pt x="240" y="600"/>
                  </a:cubicBezTo>
                  <a:cubicBezTo>
                    <a:pt x="1070" y="652"/>
                    <a:pt x="1913" y="692"/>
                    <a:pt x="2741" y="692"/>
                  </a:cubicBezTo>
                  <a:cubicBezTo>
                    <a:pt x="3062" y="692"/>
                    <a:pt x="3381" y="686"/>
                    <a:pt x="3696" y="672"/>
                  </a:cubicBezTo>
                  <a:cubicBezTo>
                    <a:pt x="4272" y="672"/>
                    <a:pt x="4848" y="648"/>
                    <a:pt x="5400" y="624"/>
                  </a:cubicBezTo>
                  <a:cubicBezTo>
                    <a:pt x="5688" y="600"/>
                    <a:pt x="5976" y="600"/>
                    <a:pt x="6240" y="552"/>
                  </a:cubicBezTo>
                  <a:cubicBezTo>
                    <a:pt x="6506" y="532"/>
                    <a:pt x="6755" y="529"/>
                    <a:pt x="7001" y="499"/>
                  </a:cubicBezTo>
                  <a:lnTo>
                    <a:pt x="7001" y="499"/>
                  </a:lnTo>
                  <a:cubicBezTo>
                    <a:pt x="7049" y="525"/>
                    <a:pt x="7103" y="538"/>
                    <a:pt x="7156" y="538"/>
                  </a:cubicBezTo>
                  <a:cubicBezTo>
                    <a:pt x="7312" y="538"/>
                    <a:pt x="7460" y="428"/>
                    <a:pt x="7416" y="240"/>
                  </a:cubicBezTo>
                  <a:cubicBezTo>
                    <a:pt x="7392" y="72"/>
                    <a:pt x="7272" y="0"/>
                    <a:pt x="7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682607" y="2295366"/>
              <a:ext cx="610769" cy="144840"/>
            </a:xfrm>
            <a:custGeom>
              <a:rect b="b" l="l" r="r" t="t"/>
              <a:pathLst>
                <a:path extrusionOk="0" fill="none" h="4201" w="17715">
                  <a:moveTo>
                    <a:pt x="1488" y="0"/>
                  </a:moveTo>
                  <a:lnTo>
                    <a:pt x="16586" y="288"/>
                  </a:lnTo>
                  <a:cubicBezTo>
                    <a:pt x="17210" y="288"/>
                    <a:pt x="17714" y="888"/>
                    <a:pt x="17618" y="1512"/>
                  </a:cubicBezTo>
                  <a:lnTo>
                    <a:pt x="17354" y="3289"/>
                  </a:lnTo>
                  <a:cubicBezTo>
                    <a:pt x="17282" y="3817"/>
                    <a:pt x="16826" y="4201"/>
                    <a:pt x="16274" y="4177"/>
                  </a:cubicBezTo>
                  <a:lnTo>
                    <a:pt x="1128" y="4057"/>
                  </a:lnTo>
                  <a:cubicBezTo>
                    <a:pt x="456" y="4057"/>
                    <a:pt x="0" y="3457"/>
                    <a:pt x="72" y="2833"/>
                  </a:cubicBezTo>
                  <a:lnTo>
                    <a:pt x="384" y="888"/>
                  </a:lnTo>
                  <a:cubicBezTo>
                    <a:pt x="504" y="408"/>
                    <a:pt x="984" y="0"/>
                    <a:pt x="1488" y="0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2116564" y="2282954"/>
              <a:ext cx="484133" cy="119189"/>
            </a:xfrm>
            <a:custGeom>
              <a:rect b="b" l="l" r="r" t="t"/>
              <a:pathLst>
                <a:path extrusionOk="0" fill="none" h="3457" w="14042">
                  <a:moveTo>
                    <a:pt x="241" y="1152"/>
                  </a:moveTo>
                  <a:lnTo>
                    <a:pt x="145" y="1656"/>
                  </a:lnTo>
                  <a:cubicBezTo>
                    <a:pt x="0" y="2497"/>
                    <a:pt x="625" y="3241"/>
                    <a:pt x="1465" y="3241"/>
                  </a:cubicBezTo>
                  <a:lnTo>
                    <a:pt x="12506" y="3457"/>
                  </a:lnTo>
                  <a:cubicBezTo>
                    <a:pt x="13226" y="3457"/>
                    <a:pt x="13826" y="2953"/>
                    <a:pt x="13898" y="2232"/>
                  </a:cubicBezTo>
                  <a:lnTo>
                    <a:pt x="13946" y="1632"/>
                  </a:lnTo>
                  <a:cubicBezTo>
                    <a:pt x="14042" y="816"/>
                    <a:pt x="13418" y="120"/>
                    <a:pt x="12602" y="120"/>
                  </a:cubicBezTo>
                  <a:lnTo>
                    <a:pt x="1561" y="48"/>
                  </a:lnTo>
                  <a:cubicBezTo>
                    <a:pt x="937" y="0"/>
                    <a:pt x="337" y="480"/>
                    <a:pt x="241" y="1152"/>
                  </a:cubicBezTo>
                  <a:close/>
                </a:path>
              </a:pathLst>
            </a:custGeom>
            <a:noFill/>
            <a:ln cap="flat" cmpd="sng" w="8400">
              <a:solidFill>
                <a:schemeClr val="lt2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2661921" y="2273025"/>
              <a:ext cx="610734" cy="144047"/>
            </a:xfrm>
            <a:custGeom>
              <a:rect b="b" l="l" r="r" t="t"/>
              <a:pathLst>
                <a:path extrusionOk="0" h="4178" w="17714">
                  <a:moveTo>
                    <a:pt x="1488" y="0"/>
                  </a:moveTo>
                  <a:cubicBezTo>
                    <a:pt x="960" y="0"/>
                    <a:pt x="480" y="384"/>
                    <a:pt x="384" y="864"/>
                  </a:cubicBezTo>
                  <a:lnTo>
                    <a:pt x="72" y="2809"/>
                  </a:lnTo>
                  <a:cubicBezTo>
                    <a:pt x="0" y="3457"/>
                    <a:pt x="456" y="4057"/>
                    <a:pt x="1128" y="4057"/>
                  </a:cubicBezTo>
                  <a:lnTo>
                    <a:pt x="16274" y="4177"/>
                  </a:lnTo>
                  <a:cubicBezTo>
                    <a:pt x="16290" y="4177"/>
                    <a:pt x="16307" y="4178"/>
                    <a:pt x="16323" y="4178"/>
                  </a:cubicBezTo>
                  <a:cubicBezTo>
                    <a:pt x="16853" y="4178"/>
                    <a:pt x="17284" y="3800"/>
                    <a:pt x="17354" y="3265"/>
                  </a:cubicBezTo>
                  <a:lnTo>
                    <a:pt x="17618" y="1488"/>
                  </a:lnTo>
                  <a:cubicBezTo>
                    <a:pt x="17714" y="864"/>
                    <a:pt x="17210" y="264"/>
                    <a:pt x="16586" y="264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2743011" y="2311915"/>
              <a:ext cx="57957" cy="12860"/>
            </a:xfrm>
            <a:custGeom>
              <a:rect b="b" l="l" r="r" t="t"/>
              <a:pathLst>
                <a:path extrusionOk="0" h="373" w="1681">
                  <a:moveTo>
                    <a:pt x="168" y="0"/>
                  </a:moveTo>
                  <a:cubicBezTo>
                    <a:pt x="0" y="24"/>
                    <a:pt x="0" y="288"/>
                    <a:pt x="168" y="288"/>
                  </a:cubicBezTo>
                  <a:cubicBezTo>
                    <a:pt x="432" y="312"/>
                    <a:pt x="672" y="312"/>
                    <a:pt x="937" y="336"/>
                  </a:cubicBezTo>
                  <a:cubicBezTo>
                    <a:pt x="1057" y="336"/>
                    <a:pt x="1177" y="360"/>
                    <a:pt x="1297" y="360"/>
                  </a:cubicBezTo>
                  <a:cubicBezTo>
                    <a:pt x="1357" y="360"/>
                    <a:pt x="1423" y="372"/>
                    <a:pt x="1486" y="372"/>
                  </a:cubicBezTo>
                  <a:cubicBezTo>
                    <a:pt x="1549" y="372"/>
                    <a:pt x="1609" y="360"/>
                    <a:pt x="1657" y="312"/>
                  </a:cubicBezTo>
                  <a:cubicBezTo>
                    <a:pt x="1681" y="288"/>
                    <a:pt x="1681" y="240"/>
                    <a:pt x="1657" y="216"/>
                  </a:cubicBezTo>
                  <a:cubicBezTo>
                    <a:pt x="1561" y="120"/>
                    <a:pt x="1441" y="120"/>
                    <a:pt x="1321" y="96"/>
                  </a:cubicBezTo>
                  <a:cubicBezTo>
                    <a:pt x="1201" y="72"/>
                    <a:pt x="1057" y="72"/>
                    <a:pt x="937" y="72"/>
                  </a:cubicBezTo>
                  <a:cubicBezTo>
                    <a:pt x="672" y="48"/>
                    <a:pt x="408" y="4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2813344" y="2316052"/>
              <a:ext cx="27341" cy="10791"/>
            </a:xfrm>
            <a:custGeom>
              <a:rect b="b" l="l" r="r" t="t"/>
              <a:pathLst>
                <a:path extrusionOk="0" h="313" w="793">
                  <a:moveTo>
                    <a:pt x="169" y="0"/>
                  </a:moveTo>
                  <a:cubicBezTo>
                    <a:pt x="97" y="0"/>
                    <a:pt x="49" y="72"/>
                    <a:pt x="1" y="120"/>
                  </a:cubicBezTo>
                  <a:cubicBezTo>
                    <a:pt x="1" y="192"/>
                    <a:pt x="49" y="288"/>
                    <a:pt x="97" y="288"/>
                  </a:cubicBezTo>
                  <a:cubicBezTo>
                    <a:pt x="217" y="312"/>
                    <a:pt x="313" y="312"/>
                    <a:pt x="433" y="312"/>
                  </a:cubicBezTo>
                  <a:cubicBezTo>
                    <a:pt x="481" y="312"/>
                    <a:pt x="553" y="312"/>
                    <a:pt x="601" y="288"/>
                  </a:cubicBezTo>
                  <a:cubicBezTo>
                    <a:pt x="649" y="288"/>
                    <a:pt x="673" y="288"/>
                    <a:pt x="697" y="240"/>
                  </a:cubicBezTo>
                  <a:cubicBezTo>
                    <a:pt x="721" y="216"/>
                    <a:pt x="769" y="216"/>
                    <a:pt x="769" y="192"/>
                  </a:cubicBezTo>
                  <a:cubicBezTo>
                    <a:pt x="793" y="168"/>
                    <a:pt x="793" y="120"/>
                    <a:pt x="793" y="96"/>
                  </a:cubicBezTo>
                  <a:cubicBezTo>
                    <a:pt x="793" y="72"/>
                    <a:pt x="769" y="48"/>
                    <a:pt x="721" y="48"/>
                  </a:cubicBezTo>
                  <a:cubicBezTo>
                    <a:pt x="697" y="48"/>
                    <a:pt x="697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2854717" y="2313570"/>
              <a:ext cx="135772" cy="12033"/>
            </a:xfrm>
            <a:custGeom>
              <a:rect b="b" l="l" r="r" t="t"/>
              <a:pathLst>
                <a:path extrusionOk="0" h="349" w="3938">
                  <a:moveTo>
                    <a:pt x="2041" y="0"/>
                  </a:moveTo>
                  <a:cubicBezTo>
                    <a:pt x="1417" y="0"/>
                    <a:pt x="793" y="0"/>
                    <a:pt x="121" y="48"/>
                  </a:cubicBezTo>
                  <a:cubicBezTo>
                    <a:pt x="1" y="120"/>
                    <a:pt x="1" y="312"/>
                    <a:pt x="169" y="312"/>
                  </a:cubicBezTo>
                  <a:cubicBezTo>
                    <a:pt x="377" y="328"/>
                    <a:pt x="585" y="334"/>
                    <a:pt x="795" y="334"/>
                  </a:cubicBezTo>
                  <a:cubicBezTo>
                    <a:pt x="1214" y="334"/>
                    <a:pt x="1641" y="312"/>
                    <a:pt x="2089" y="312"/>
                  </a:cubicBezTo>
                  <a:lnTo>
                    <a:pt x="3001" y="312"/>
                  </a:lnTo>
                  <a:cubicBezTo>
                    <a:pt x="3178" y="312"/>
                    <a:pt x="3383" y="349"/>
                    <a:pt x="3570" y="349"/>
                  </a:cubicBezTo>
                  <a:cubicBezTo>
                    <a:pt x="3687" y="349"/>
                    <a:pt x="3797" y="335"/>
                    <a:pt x="3889" y="288"/>
                  </a:cubicBezTo>
                  <a:cubicBezTo>
                    <a:pt x="3937" y="264"/>
                    <a:pt x="3937" y="168"/>
                    <a:pt x="3889" y="144"/>
                  </a:cubicBezTo>
                  <a:cubicBezTo>
                    <a:pt x="3727" y="36"/>
                    <a:pt x="3484" y="23"/>
                    <a:pt x="3261" y="23"/>
                  </a:cubicBezTo>
                  <a:cubicBezTo>
                    <a:pt x="3187" y="23"/>
                    <a:pt x="3115" y="24"/>
                    <a:pt x="3049" y="24"/>
                  </a:cubicBezTo>
                  <a:cubicBezTo>
                    <a:pt x="2713" y="24"/>
                    <a:pt x="2377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2738357" y="2360424"/>
              <a:ext cx="190040" cy="16342"/>
            </a:xfrm>
            <a:custGeom>
              <a:rect b="b" l="l" r="r" t="t"/>
              <a:pathLst>
                <a:path extrusionOk="0" h="474" w="5512">
                  <a:moveTo>
                    <a:pt x="884" y="0"/>
                  </a:moveTo>
                  <a:cubicBezTo>
                    <a:pt x="640" y="0"/>
                    <a:pt x="397" y="15"/>
                    <a:pt x="183" y="81"/>
                  </a:cubicBezTo>
                  <a:cubicBezTo>
                    <a:pt x="0" y="150"/>
                    <a:pt x="79" y="371"/>
                    <a:pt x="232" y="371"/>
                  </a:cubicBezTo>
                  <a:cubicBezTo>
                    <a:pt x="240" y="371"/>
                    <a:pt x="247" y="371"/>
                    <a:pt x="255" y="370"/>
                  </a:cubicBezTo>
                  <a:cubicBezTo>
                    <a:pt x="363" y="346"/>
                    <a:pt x="471" y="340"/>
                    <a:pt x="579" y="340"/>
                  </a:cubicBezTo>
                  <a:cubicBezTo>
                    <a:pt x="687" y="340"/>
                    <a:pt x="795" y="346"/>
                    <a:pt x="903" y="346"/>
                  </a:cubicBezTo>
                  <a:cubicBezTo>
                    <a:pt x="1096" y="346"/>
                    <a:pt x="1336" y="346"/>
                    <a:pt x="1552" y="370"/>
                  </a:cubicBezTo>
                  <a:cubicBezTo>
                    <a:pt x="2008" y="370"/>
                    <a:pt x="2464" y="394"/>
                    <a:pt x="2896" y="394"/>
                  </a:cubicBezTo>
                  <a:cubicBezTo>
                    <a:pt x="3352" y="394"/>
                    <a:pt x="3784" y="418"/>
                    <a:pt x="4216" y="418"/>
                  </a:cubicBezTo>
                  <a:cubicBezTo>
                    <a:pt x="4432" y="418"/>
                    <a:pt x="4672" y="418"/>
                    <a:pt x="4888" y="466"/>
                  </a:cubicBezTo>
                  <a:cubicBezTo>
                    <a:pt x="4974" y="466"/>
                    <a:pt x="5053" y="473"/>
                    <a:pt x="5129" y="473"/>
                  </a:cubicBezTo>
                  <a:cubicBezTo>
                    <a:pt x="5242" y="473"/>
                    <a:pt x="5349" y="456"/>
                    <a:pt x="5464" y="370"/>
                  </a:cubicBezTo>
                  <a:cubicBezTo>
                    <a:pt x="5512" y="346"/>
                    <a:pt x="5488" y="250"/>
                    <a:pt x="5464" y="226"/>
                  </a:cubicBezTo>
                  <a:cubicBezTo>
                    <a:pt x="5296" y="105"/>
                    <a:pt x="5128" y="129"/>
                    <a:pt x="4912" y="105"/>
                  </a:cubicBezTo>
                  <a:cubicBezTo>
                    <a:pt x="4672" y="105"/>
                    <a:pt x="4432" y="105"/>
                    <a:pt x="4192" y="57"/>
                  </a:cubicBezTo>
                  <a:cubicBezTo>
                    <a:pt x="3736" y="57"/>
                    <a:pt x="3256" y="33"/>
                    <a:pt x="2824" y="33"/>
                  </a:cubicBezTo>
                  <a:cubicBezTo>
                    <a:pt x="2368" y="33"/>
                    <a:pt x="1912" y="9"/>
                    <a:pt x="1456" y="9"/>
                  </a:cubicBezTo>
                  <a:cubicBezTo>
                    <a:pt x="1274" y="9"/>
                    <a:pt x="107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2180312" y="2321672"/>
              <a:ext cx="224552" cy="44235"/>
            </a:xfrm>
            <a:custGeom>
              <a:rect b="b" l="l" r="r" t="t"/>
              <a:pathLst>
                <a:path extrusionOk="0" h="1283" w="6513">
                  <a:moveTo>
                    <a:pt x="1036" y="0"/>
                  </a:moveTo>
                  <a:cubicBezTo>
                    <a:pt x="960" y="0"/>
                    <a:pt x="881" y="24"/>
                    <a:pt x="792" y="77"/>
                  </a:cubicBezTo>
                  <a:cubicBezTo>
                    <a:pt x="528" y="245"/>
                    <a:pt x="288" y="437"/>
                    <a:pt x="96" y="677"/>
                  </a:cubicBezTo>
                  <a:cubicBezTo>
                    <a:pt x="1" y="753"/>
                    <a:pt x="101" y="874"/>
                    <a:pt x="206" y="874"/>
                  </a:cubicBezTo>
                  <a:cubicBezTo>
                    <a:pt x="234" y="874"/>
                    <a:pt x="263" y="866"/>
                    <a:pt x="288" y="845"/>
                  </a:cubicBezTo>
                  <a:cubicBezTo>
                    <a:pt x="428" y="666"/>
                    <a:pt x="767" y="236"/>
                    <a:pt x="1043" y="236"/>
                  </a:cubicBezTo>
                  <a:cubicBezTo>
                    <a:pt x="1099" y="236"/>
                    <a:pt x="1152" y="253"/>
                    <a:pt x="1200" y="293"/>
                  </a:cubicBezTo>
                  <a:cubicBezTo>
                    <a:pt x="1512" y="533"/>
                    <a:pt x="1752" y="845"/>
                    <a:pt x="2016" y="1109"/>
                  </a:cubicBezTo>
                  <a:cubicBezTo>
                    <a:pt x="2137" y="1215"/>
                    <a:pt x="2276" y="1283"/>
                    <a:pt x="2411" y="1283"/>
                  </a:cubicBezTo>
                  <a:cubicBezTo>
                    <a:pt x="2491" y="1283"/>
                    <a:pt x="2569" y="1259"/>
                    <a:pt x="2640" y="1205"/>
                  </a:cubicBezTo>
                  <a:cubicBezTo>
                    <a:pt x="2756" y="1113"/>
                    <a:pt x="2939" y="796"/>
                    <a:pt x="3103" y="796"/>
                  </a:cubicBezTo>
                  <a:cubicBezTo>
                    <a:pt x="3108" y="796"/>
                    <a:pt x="3114" y="797"/>
                    <a:pt x="3120" y="797"/>
                  </a:cubicBezTo>
                  <a:cubicBezTo>
                    <a:pt x="3216" y="845"/>
                    <a:pt x="3336" y="917"/>
                    <a:pt x="3432" y="989"/>
                  </a:cubicBezTo>
                  <a:cubicBezTo>
                    <a:pt x="3528" y="1037"/>
                    <a:pt x="3600" y="1109"/>
                    <a:pt x="3720" y="1133"/>
                  </a:cubicBezTo>
                  <a:cubicBezTo>
                    <a:pt x="3840" y="1133"/>
                    <a:pt x="3960" y="1109"/>
                    <a:pt x="4056" y="1037"/>
                  </a:cubicBezTo>
                  <a:cubicBezTo>
                    <a:pt x="4128" y="1013"/>
                    <a:pt x="4152" y="917"/>
                    <a:pt x="4200" y="917"/>
                  </a:cubicBezTo>
                  <a:cubicBezTo>
                    <a:pt x="4228" y="910"/>
                    <a:pt x="4258" y="908"/>
                    <a:pt x="4289" y="908"/>
                  </a:cubicBezTo>
                  <a:cubicBezTo>
                    <a:pt x="4362" y="908"/>
                    <a:pt x="4437" y="924"/>
                    <a:pt x="4488" y="941"/>
                  </a:cubicBezTo>
                  <a:cubicBezTo>
                    <a:pt x="4724" y="1069"/>
                    <a:pt x="4947" y="1127"/>
                    <a:pt x="5198" y="1127"/>
                  </a:cubicBezTo>
                  <a:cubicBezTo>
                    <a:pt x="5278" y="1127"/>
                    <a:pt x="5361" y="1121"/>
                    <a:pt x="5448" y="1109"/>
                  </a:cubicBezTo>
                  <a:cubicBezTo>
                    <a:pt x="5808" y="1037"/>
                    <a:pt x="6096" y="893"/>
                    <a:pt x="6408" y="725"/>
                  </a:cubicBezTo>
                  <a:cubicBezTo>
                    <a:pt x="6513" y="663"/>
                    <a:pt x="6453" y="472"/>
                    <a:pt x="6341" y="472"/>
                  </a:cubicBezTo>
                  <a:cubicBezTo>
                    <a:pt x="6324" y="472"/>
                    <a:pt x="6307" y="476"/>
                    <a:pt x="6288" y="485"/>
                  </a:cubicBezTo>
                  <a:cubicBezTo>
                    <a:pt x="6000" y="557"/>
                    <a:pt x="5736" y="653"/>
                    <a:pt x="5448" y="725"/>
                  </a:cubicBezTo>
                  <a:cubicBezTo>
                    <a:pt x="5349" y="741"/>
                    <a:pt x="5258" y="749"/>
                    <a:pt x="5170" y="749"/>
                  </a:cubicBezTo>
                  <a:cubicBezTo>
                    <a:pt x="4982" y="749"/>
                    <a:pt x="4813" y="711"/>
                    <a:pt x="4632" y="629"/>
                  </a:cubicBezTo>
                  <a:cubicBezTo>
                    <a:pt x="4507" y="574"/>
                    <a:pt x="4374" y="534"/>
                    <a:pt x="4242" y="534"/>
                  </a:cubicBezTo>
                  <a:cubicBezTo>
                    <a:pt x="4146" y="534"/>
                    <a:pt x="4051" y="555"/>
                    <a:pt x="3960" y="605"/>
                  </a:cubicBezTo>
                  <a:cubicBezTo>
                    <a:pt x="3888" y="653"/>
                    <a:pt x="3816" y="749"/>
                    <a:pt x="3720" y="749"/>
                  </a:cubicBezTo>
                  <a:cubicBezTo>
                    <a:pt x="3648" y="749"/>
                    <a:pt x="3552" y="653"/>
                    <a:pt x="3480" y="629"/>
                  </a:cubicBezTo>
                  <a:cubicBezTo>
                    <a:pt x="3362" y="551"/>
                    <a:pt x="3245" y="473"/>
                    <a:pt x="3101" y="473"/>
                  </a:cubicBezTo>
                  <a:cubicBezTo>
                    <a:pt x="3069" y="473"/>
                    <a:pt x="3035" y="477"/>
                    <a:pt x="3000" y="485"/>
                  </a:cubicBezTo>
                  <a:cubicBezTo>
                    <a:pt x="2832" y="509"/>
                    <a:pt x="2712" y="629"/>
                    <a:pt x="2592" y="773"/>
                  </a:cubicBezTo>
                  <a:cubicBezTo>
                    <a:pt x="2520" y="845"/>
                    <a:pt x="2496" y="893"/>
                    <a:pt x="2400" y="917"/>
                  </a:cubicBezTo>
                  <a:cubicBezTo>
                    <a:pt x="2374" y="933"/>
                    <a:pt x="2350" y="940"/>
                    <a:pt x="2328" y="940"/>
                  </a:cubicBezTo>
                  <a:cubicBezTo>
                    <a:pt x="2249" y="940"/>
                    <a:pt x="2192" y="854"/>
                    <a:pt x="2136" y="797"/>
                  </a:cubicBezTo>
                  <a:lnTo>
                    <a:pt x="1416" y="173"/>
                  </a:lnTo>
                  <a:cubicBezTo>
                    <a:pt x="1280" y="68"/>
                    <a:pt x="1163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1147890" y="2728984"/>
              <a:ext cx="923583" cy="877901"/>
            </a:xfrm>
            <a:custGeom>
              <a:rect b="b" l="l" r="r" t="t"/>
              <a:pathLst>
                <a:path extrusionOk="0" h="25463" w="26788">
                  <a:moveTo>
                    <a:pt x="8090" y="1"/>
                  </a:moveTo>
                  <a:cubicBezTo>
                    <a:pt x="7850" y="73"/>
                    <a:pt x="7754" y="457"/>
                    <a:pt x="7730" y="697"/>
                  </a:cubicBezTo>
                  <a:cubicBezTo>
                    <a:pt x="7706" y="1177"/>
                    <a:pt x="7370" y="1561"/>
                    <a:pt x="6986" y="1825"/>
                  </a:cubicBezTo>
                  <a:cubicBezTo>
                    <a:pt x="6578" y="2113"/>
                    <a:pt x="6146" y="2257"/>
                    <a:pt x="5690" y="2425"/>
                  </a:cubicBezTo>
                  <a:cubicBezTo>
                    <a:pt x="4393" y="2953"/>
                    <a:pt x="3217" y="3625"/>
                    <a:pt x="2161" y="4489"/>
                  </a:cubicBezTo>
                  <a:cubicBezTo>
                    <a:pt x="1249" y="5257"/>
                    <a:pt x="889" y="6481"/>
                    <a:pt x="673" y="7609"/>
                  </a:cubicBezTo>
                  <a:cubicBezTo>
                    <a:pt x="1" y="11306"/>
                    <a:pt x="1009" y="15074"/>
                    <a:pt x="2113" y="18627"/>
                  </a:cubicBezTo>
                  <a:cubicBezTo>
                    <a:pt x="2497" y="19923"/>
                    <a:pt x="2929" y="21219"/>
                    <a:pt x="3433" y="22443"/>
                  </a:cubicBezTo>
                  <a:cubicBezTo>
                    <a:pt x="3697" y="23043"/>
                    <a:pt x="4009" y="23667"/>
                    <a:pt x="4489" y="24099"/>
                  </a:cubicBezTo>
                  <a:cubicBezTo>
                    <a:pt x="4945" y="24483"/>
                    <a:pt x="5498" y="24699"/>
                    <a:pt x="6098" y="24867"/>
                  </a:cubicBezTo>
                  <a:cubicBezTo>
                    <a:pt x="7454" y="25264"/>
                    <a:pt x="8865" y="25462"/>
                    <a:pt x="10276" y="25462"/>
                  </a:cubicBezTo>
                  <a:cubicBezTo>
                    <a:pt x="12363" y="25462"/>
                    <a:pt x="14452" y="25030"/>
                    <a:pt x="16371" y="24171"/>
                  </a:cubicBezTo>
                  <a:cubicBezTo>
                    <a:pt x="17479" y="24319"/>
                    <a:pt x="18576" y="24391"/>
                    <a:pt x="19667" y="24391"/>
                  </a:cubicBezTo>
                  <a:cubicBezTo>
                    <a:pt x="21767" y="24391"/>
                    <a:pt x="23847" y="24124"/>
                    <a:pt x="25948" y="23619"/>
                  </a:cubicBezTo>
                  <a:cubicBezTo>
                    <a:pt x="26116" y="23571"/>
                    <a:pt x="26308" y="23523"/>
                    <a:pt x="26452" y="23403"/>
                  </a:cubicBezTo>
                  <a:cubicBezTo>
                    <a:pt x="26668" y="23211"/>
                    <a:pt x="26716" y="22899"/>
                    <a:pt x="26716" y="22611"/>
                  </a:cubicBezTo>
                  <a:cubicBezTo>
                    <a:pt x="26788" y="21507"/>
                    <a:pt x="26548" y="20379"/>
                    <a:pt x="26044" y="19371"/>
                  </a:cubicBezTo>
                  <a:cubicBezTo>
                    <a:pt x="25883" y="19412"/>
                    <a:pt x="25724" y="19431"/>
                    <a:pt x="25567" y="19431"/>
                  </a:cubicBezTo>
                  <a:cubicBezTo>
                    <a:pt x="24438" y="19431"/>
                    <a:pt x="23439" y="18435"/>
                    <a:pt x="22827" y="17402"/>
                  </a:cubicBezTo>
                  <a:cubicBezTo>
                    <a:pt x="22131" y="16226"/>
                    <a:pt x="21963" y="14810"/>
                    <a:pt x="21699" y="13490"/>
                  </a:cubicBezTo>
                  <a:cubicBezTo>
                    <a:pt x="21267" y="11210"/>
                    <a:pt x="20571" y="9026"/>
                    <a:pt x="19707" y="6865"/>
                  </a:cubicBezTo>
                  <a:cubicBezTo>
                    <a:pt x="19419" y="6217"/>
                    <a:pt x="19131" y="5545"/>
                    <a:pt x="18651" y="5017"/>
                  </a:cubicBezTo>
                  <a:cubicBezTo>
                    <a:pt x="17811" y="4105"/>
                    <a:pt x="16515" y="3769"/>
                    <a:pt x="15387" y="3289"/>
                  </a:cubicBezTo>
                  <a:cubicBezTo>
                    <a:pt x="14210" y="2857"/>
                    <a:pt x="12962" y="2017"/>
                    <a:pt x="12842" y="793"/>
                  </a:cubicBezTo>
                  <a:cubicBezTo>
                    <a:pt x="12320" y="823"/>
                    <a:pt x="11787" y="864"/>
                    <a:pt x="11258" y="864"/>
                  </a:cubicBezTo>
                  <a:cubicBezTo>
                    <a:pt x="10960" y="864"/>
                    <a:pt x="10664" y="851"/>
                    <a:pt x="10370" y="817"/>
                  </a:cubicBezTo>
                  <a:cubicBezTo>
                    <a:pt x="9554" y="721"/>
                    <a:pt x="8762" y="481"/>
                    <a:pt x="8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1253011" y="2940845"/>
              <a:ext cx="70127" cy="75195"/>
            </a:xfrm>
            <a:custGeom>
              <a:rect b="b" l="l" r="r" t="t"/>
              <a:pathLst>
                <a:path extrusionOk="0" h="2181" w="2034">
                  <a:moveTo>
                    <a:pt x="96" y="0"/>
                  </a:moveTo>
                  <a:cubicBezTo>
                    <a:pt x="72" y="0"/>
                    <a:pt x="0" y="96"/>
                    <a:pt x="72" y="96"/>
                  </a:cubicBezTo>
                  <a:cubicBezTo>
                    <a:pt x="480" y="336"/>
                    <a:pt x="816" y="672"/>
                    <a:pt x="1104" y="1032"/>
                  </a:cubicBezTo>
                  <a:cubicBezTo>
                    <a:pt x="1272" y="1200"/>
                    <a:pt x="1416" y="1392"/>
                    <a:pt x="1536" y="1608"/>
                  </a:cubicBezTo>
                  <a:cubicBezTo>
                    <a:pt x="1656" y="1776"/>
                    <a:pt x="1776" y="1992"/>
                    <a:pt x="1944" y="2160"/>
                  </a:cubicBezTo>
                  <a:cubicBezTo>
                    <a:pt x="1959" y="2175"/>
                    <a:pt x="1973" y="2180"/>
                    <a:pt x="1985" y="2180"/>
                  </a:cubicBezTo>
                  <a:cubicBezTo>
                    <a:pt x="2014" y="2180"/>
                    <a:pt x="2033" y="2146"/>
                    <a:pt x="2016" y="2112"/>
                  </a:cubicBezTo>
                  <a:cubicBezTo>
                    <a:pt x="1920" y="1896"/>
                    <a:pt x="1752" y="1680"/>
                    <a:pt x="1632" y="1488"/>
                  </a:cubicBezTo>
                  <a:cubicBezTo>
                    <a:pt x="1464" y="1296"/>
                    <a:pt x="1344" y="1080"/>
                    <a:pt x="1200" y="912"/>
                  </a:cubicBezTo>
                  <a:cubicBezTo>
                    <a:pt x="912" y="552"/>
                    <a:pt x="504" y="216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1321689" y="3034347"/>
              <a:ext cx="69541" cy="299023"/>
            </a:xfrm>
            <a:custGeom>
              <a:rect b="b" l="l" r="r" t="t"/>
              <a:pathLst>
                <a:path extrusionOk="0" h="8673" w="2017">
                  <a:moveTo>
                    <a:pt x="97" y="1"/>
                  </a:moveTo>
                  <a:cubicBezTo>
                    <a:pt x="73" y="25"/>
                    <a:pt x="0" y="97"/>
                    <a:pt x="24" y="121"/>
                  </a:cubicBezTo>
                  <a:cubicBezTo>
                    <a:pt x="313" y="745"/>
                    <a:pt x="481" y="1441"/>
                    <a:pt x="601" y="2089"/>
                  </a:cubicBezTo>
                  <a:cubicBezTo>
                    <a:pt x="745" y="2809"/>
                    <a:pt x="865" y="3529"/>
                    <a:pt x="1009" y="4249"/>
                  </a:cubicBezTo>
                  <a:cubicBezTo>
                    <a:pt x="1153" y="4969"/>
                    <a:pt x="1273" y="5713"/>
                    <a:pt x="1417" y="6457"/>
                  </a:cubicBezTo>
                  <a:cubicBezTo>
                    <a:pt x="1489" y="6793"/>
                    <a:pt x="1585" y="7177"/>
                    <a:pt x="1633" y="7561"/>
                  </a:cubicBezTo>
                  <a:cubicBezTo>
                    <a:pt x="1729" y="7921"/>
                    <a:pt x="1753" y="8305"/>
                    <a:pt x="1921" y="8641"/>
                  </a:cubicBezTo>
                  <a:cubicBezTo>
                    <a:pt x="1931" y="8661"/>
                    <a:pt x="1949" y="8673"/>
                    <a:pt x="1967" y="8673"/>
                  </a:cubicBezTo>
                  <a:cubicBezTo>
                    <a:pt x="1992" y="8673"/>
                    <a:pt x="2017" y="8650"/>
                    <a:pt x="2017" y="8593"/>
                  </a:cubicBezTo>
                  <a:cubicBezTo>
                    <a:pt x="1993" y="8209"/>
                    <a:pt x="1921" y="7849"/>
                    <a:pt x="1849" y="7465"/>
                  </a:cubicBezTo>
                  <a:cubicBezTo>
                    <a:pt x="1777" y="7105"/>
                    <a:pt x="1705" y="6721"/>
                    <a:pt x="1633" y="6361"/>
                  </a:cubicBezTo>
                  <a:lnTo>
                    <a:pt x="1177" y="4105"/>
                  </a:lnTo>
                  <a:cubicBezTo>
                    <a:pt x="1033" y="3385"/>
                    <a:pt x="889" y="2641"/>
                    <a:pt x="745" y="1921"/>
                  </a:cubicBezTo>
                  <a:cubicBezTo>
                    <a:pt x="577" y="1249"/>
                    <a:pt x="409" y="60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1386230" y="3329780"/>
              <a:ext cx="82780" cy="52992"/>
            </a:xfrm>
            <a:custGeom>
              <a:rect b="b" l="l" r="r" t="t"/>
              <a:pathLst>
                <a:path extrusionOk="0" h="1537" w="2401">
                  <a:moveTo>
                    <a:pt x="73" y="0"/>
                  </a:moveTo>
                  <a:cubicBezTo>
                    <a:pt x="1" y="48"/>
                    <a:pt x="1" y="192"/>
                    <a:pt x="97" y="192"/>
                  </a:cubicBezTo>
                  <a:cubicBezTo>
                    <a:pt x="313" y="216"/>
                    <a:pt x="529" y="312"/>
                    <a:pt x="697" y="456"/>
                  </a:cubicBezTo>
                  <a:cubicBezTo>
                    <a:pt x="889" y="600"/>
                    <a:pt x="961" y="792"/>
                    <a:pt x="1081" y="961"/>
                  </a:cubicBezTo>
                  <a:cubicBezTo>
                    <a:pt x="1201" y="1153"/>
                    <a:pt x="1393" y="1201"/>
                    <a:pt x="1561" y="1273"/>
                  </a:cubicBezTo>
                  <a:cubicBezTo>
                    <a:pt x="1681" y="1321"/>
                    <a:pt x="1801" y="1369"/>
                    <a:pt x="1945" y="1417"/>
                  </a:cubicBezTo>
                  <a:cubicBezTo>
                    <a:pt x="2065" y="1441"/>
                    <a:pt x="2185" y="1537"/>
                    <a:pt x="2329" y="1537"/>
                  </a:cubicBezTo>
                  <a:cubicBezTo>
                    <a:pt x="2377" y="1537"/>
                    <a:pt x="2401" y="1489"/>
                    <a:pt x="2353" y="1417"/>
                  </a:cubicBezTo>
                  <a:cubicBezTo>
                    <a:pt x="2257" y="1321"/>
                    <a:pt x="2137" y="1297"/>
                    <a:pt x="2017" y="1273"/>
                  </a:cubicBezTo>
                  <a:cubicBezTo>
                    <a:pt x="1897" y="1201"/>
                    <a:pt x="1777" y="1177"/>
                    <a:pt x="1633" y="1129"/>
                  </a:cubicBezTo>
                  <a:cubicBezTo>
                    <a:pt x="1513" y="1057"/>
                    <a:pt x="1369" y="1033"/>
                    <a:pt x="1273" y="937"/>
                  </a:cubicBezTo>
                  <a:cubicBezTo>
                    <a:pt x="1177" y="889"/>
                    <a:pt x="1129" y="768"/>
                    <a:pt x="1057" y="672"/>
                  </a:cubicBezTo>
                  <a:cubicBezTo>
                    <a:pt x="817" y="312"/>
                    <a:pt x="481" y="72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1369681" y="3332745"/>
              <a:ext cx="20721" cy="18583"/>
            </a:xfrm>
            <a:custGeom>
              <a:rect b="b" l="l" r="r" t="t"/>
              <a:pathLst>
                <a:path extrusionOk="0" h="539" w="601">
                  <a:moveTo>
                    <a:pt x="522" y="0"/>
                  </a:moveTo>
                  <a:cubicBezTo>
                    <a:pt x="509" y="0"/>
                    <a:pt x="495" y="3"/>
                    <a:pt x="481" y="10"/>
                  </a:cubicBezTo>
                  <a:cubicBezTo>
                    <a:pt x="409" y="58"/>
                    <a:pt x="313" y="154"/>
                    <a:pt x="217" y="226"/>
                  </a:cubicBezTo>
                  <a:cubicBezTo>
                    <a:pt x="121" y="322"/>
                    <a:pt x="73" y="394"/>
                    <a:pt x="1" y="490"/>
                  </a:cubicBezTo>
                  <a:lnTo>
                    <a:pt x="1" y="538"/>
                  </a:lnTo>
                  <a:lnTo>
                    <a:pt x="73" y="538"/>
                  </a:lnTo>
                  <a:cubicBezTo>
                    <a:pt x="169" y="490"/>
                    <a:pt x="241" y="418"/>
                    <a:pt x="313" y="346"/>
                  </a:cubicBezTo>
                  <a:cubicBezTo>
                    <a:pt x="337" y="322"/>
                    <a:pt x="409" y="274"/>
                    <a:pt x="433" y="250"/>
                  </a:cubicBezTo>
                  <a:lnTo>
                    <a:pt x="457" y="250"/>
                  </a:lnTo>
                  <a:lnTo>
                    <a:pt x="481" y="226"/>
                  </a:lnTo>
                  <a:cubicBezTo>
                    <a:pt x="529" y="202"/>
                    <a:pt x="553" y="202"/>
                    <a:pt x="553" y="154"/>
                  </a:cubicBezTo>
                  <a:cubicBezTo>
                    <a:pt x="577" y="130"/>
                    <a:pt x="601" y="106"/>
                    <a:pt x="577" y="34"/>
                  </a:cubicBezTo>
                  <a:cubicBezTo>
                    <a:pt x="577" y="17"/>
                    <a:pt x="553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1344857" y="3326988"/>
              <a:ext cx="42545" cy="17721"/>
            </a:xfrm>
            <a:custGeom>
              <a:rect b="b" l="l" r="r" t="t"/>
              <a:pathLst>
                <a:path extrusionOk="0" h="514" w="1234">
                  <a:moveTo>
                    <a:pt x="1115" y="1"/>
                  </a:moveTo>
                  <a:cubicBezTo>
                    <a:pt x="1104" y="1"/>
                    <a:pt x="1093" y="3"/>
                    <a:pt x="1081" y="9"/>
                  </a:cubicBezTo>
                  <a:cubicBezTo>
                    <a:pt x="721" y="81"/>
                    <a:pt x="361" y="201"/>
                    <a:pt x="73" y="393"/>
                  </a:cubicBezTo>
                  <a:cubicBezTo>
                    <a:pt x="1" y="417"/>
                    <a:pt x="49" y="513"/>
                    <a:pt x="97" y="513"/>
                  </a:cubicBezTo>
                  <a:cubicBezTo>
                    <a:pt x="433" y="393"/>
                    <a:pt x="769" y="273"/>
                    <a:pt x="1129" y="153"/>
                  </a:cubicBezTo>
                  <a:cubicBezTo>
                    <a:pt x="1234" y="132"/>
                    <a:pt x="1192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1477525" y="3383427"/>
              <a:ext cx="196729" cy="81195"/>
            </a:xfrm>
            <a:custGeom>
              <a:rect b="b" l="l" r="r" t="t"/>
              <a:pathLst>
                <a:path extrusionOk="0" h="2355" w="5706">
                  <a:moveTo>
                    <a:pt x="63" y="1"/>
                  </a:moveTo>
                  <a:cubicBezTo>
                    <a:pt x="51" y="1"/>
                    <a:pt x="1" y="79"/>
                    <a:pt x="65" y="101"/>
                  </a:cubicBezTo>
                  <a:cubicBezTo>
                    <a:pt x="1001" y="557"/>
                    <a:pt x="2009" y="773"/>
                    <a:pt x="2993" y="965"/>
                  </a:cubicBezTo>
                  <a:cubicBezTo>
                    <a:pt x="3521" y="1085"/>
                    <a:pt x="4001" y="1181"/>
                    <a:pt x="4481" y="1325"/>
                  </a:cubicBezTo>
                  <a:cubicBezTo>
                    <a:pt x="4961" y="1493"/>
                    <a:pt x="5442" y="1757"/>
                    <a:pt x="5514" y="2285"/>
                  </a:cubicBezTo>
                  <a:cubicBezTo>
                    <a:pt x="5536" y="2330"/>
                    <a:pt x="5580" y="2354"/>
                    <a:pt x="5620" y="2354"/>
                  </a:cubicBezTo>
                  <a:cubicBezTo>
                    <a:pt x="5665" y="2354"/>
                    <a:pt x="5706" y="2324"/>
                    <a:pt x="5706" y="2261"/>
                  </a:cubicBezTo>
                  <a:cubicBezTo>
                    <a:pt x="5610" y="1181"/>
                    <a:pt x="4241" y="1013"/>
                    <a:pt x="3401" y="845"/>
                  </a:cubicBezTo>
                  <a:cubicBezTo>
                    <a:pt x="2273" y="653"/>
                    <a:pt x="1097" y="485"/>
                    <a:pt x="65" y="5"/>
                  </a:cubicBezTo>
                  <a:cubicBezTo>
                    <a:pt x="65" y="2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1639464" y="3459655"/>
              <a:ext cx="34167" cy="74471"/>
            </a:xfrm>
            <a:custGeom>
              <a:rect b="b" l="l" r="r" t="t"/>
              <a:pathLst>
                <a:path extrusionOk="0" h="2160" w="991">
                  <a:moveTo>
                    <a:pt x="906" y="0"/>
                  </a:moveTo>
                  <a:cubicBezTo>
                    <a:pt x="892" y="0"/>
                    <a:pt x="877" y="8"/>
                    <a:pt x="865" y="26"/>
                  </a:cubicBezTo>
                  <a:cubicBezTo>
                    <a:pt x="553" y="290"/>
                    <a:pt x="336" y="626"/>
                    <a:pt x="216" y="986"/>
                  </a:cubicBezTo>
                  <a:cubicBezTo>
                    <a:pt x="96" y="1346"/>
                    <a:pt x="0" y="1754"/>
                    <a:pt x="144" y="2114"/>
                  </a:cubicBezTo>
                  <a:cubicBezTo>
                    <a:pt x="158" y="2140"/>
                    <a:pt x="178" y="2159"/>
                    <a:pt x="194" y="2159"/>
                  </a:cubicBezTo>
                  <a:cubicBezTo>
                    <a:pt x="207" y="2159"/>
                    <a:pt x="216" y="2147"/>
                    <a:pt x="216" y="2114"/>
                  </a:cubicBezTo>
                  <a:cubicBezTo>
                    <a:pt x="264" y="1946"/>
                    <a:pt x="264" y="1802"/>
                    <a:pt x="288" y="1610"/>
                  </a:cubicBezTo>
                  <a:cubicBezTo>
                    <a:pt x="312" y="1442"/>
                    <a:pt x="336" y="1250"/>
                    <a:pt x="409" y="1082"/>
                  </a:cubicBezTo>
                  <a:cubicBezTo>
                    <a:pt x="529" y="722"/>
                    <a:pt x="697" y="386"/>
                    <a:pt x="937" y="122"/>
                  </a:cubicBezTo>
                  <a:cubicBezTo>
                    <a:pt x="991" y="68"/>
                    <a:pt x="95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8"/>
            <p:cNvSpPr/>
            <p:nvPr/>
          </p:nvSpPr>
          <p:spPr>
            <a:xfrm>
              <a:off x="1667425" y="3459966"/>
              <a:ext cx="57957" cy="16308"/>
            </a:xfrm>
            <a:custGeom>
              <a:rect b="b" l="l" r="r" t="t"/>
              <a:pathLst>
                <a:path extrusionOk="0" h="473" w="1681">
                  <a:moveTo>
                    <a:pt x="144" y="1"/>
                  </a:moveTo>
                  <a:cubicBezTo>
                    <a:pt x="53" y="1"/>
                    <a:pt x="0" y="144"/>
                    <a:pt x="102" y="185"/>
                  </a:cubicBezTo>
                  <a:cubicBezTo>
                    <a:pt x="318" y="305"/>
                    <a:pt x="558" y="401"/>
                    <a:pt x="822" y="425"/>
                  </a:cubicBezTo>
                  <a:cubicBezTo>
                    <a:pt x="942" y="473"/>
                    <a:pt x="1062" y="473"/>
                    <a:pt x="1206" y="473"/>
                  </a:cubicBezTo>
                  <a:cubicBezTo>
                    <a:pt x="1312" y="473"/>
                    <a:pt x="1457" y="473"/>
                    <a:pt x="1538" y="405"/>
                  </a:cubicBezTo>
                  <a:lnTo>
                    <a:pt x="1538" y="405"/>
                  </a:lnTo>
                  <a:cubicBezTo>
                    <a:pt x="1552" y="408"/>
                    <a:pt x="1566" y="409"/>
                    <a:pt x="1578" y="409"/>
                  </a:cubicBezTo>
                  <a:cubicBezTo>
                    <a:pt x="1641" y="409"/>
                    <a:pt x="1680" y="374"/>
                    <a:pt x="1662" y="281"/>
                  </a:cubicBezTo>
                  <a:cubicBezTo>
                    <a:pt x="1662" y="223"/>
                    <a:pt x="1618" y="191"/>
                    <a:pt x="1572" y="191"/>
                  </a:cubicBezTo>
                  <a:cubicBezTo>
                    <a:pt x="1543" y="191"/>
                    <a:pt x="1513" y="204"/>
                    <a:pt x="1494" y="233"/>
                  </a:cubicBezTo>
                  <a:lnTo>
                    <a:pt x="1494" y="233"/>
                  </a:lnTo>
                  <a:lnTo>
                    <a:pt x="1494" y="233"/>
                  </a:lnTo>
                  <a:cubicBezTo>
                    <a:pt x="1474" y="227"/>
                    <a:pt x="1454" y="225"/>
                    <a:pt x="1432" y="225"/>
                  </a:cubicBezTo>
                  <a:cubicBezTo>
                    <a:pt x="1352" y="225"/>
                    <a:pt x="1262" y="257"/>
                    <a:pt x="1182" y="257"/>
                  </a:cubicBezTo>
                  <a:cubicBezTo>
                    <a:pt x="1062" y="257"/>
                    <a:pt x="966" y="257"/>
                    <a:pt x="846" y="233"/>
                  </a:cubicBezTo>
                  <a:cubicBezTo>
                    <a:pt x="606" y="185"/>
                    <a:pt x="390" y="113"/>
                    <a:pt x="198" y="17"/>
                  </a:cubicBezTo>
                  <a:cubicBezTo>
                    <a:pt x="179" y="6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8"/>
            <p:cNvSpPr/>
            <p:nvPr/>
          </p:nvSpPr>
          <p:spPr>
            <a:xfrm>
              <a:off x="1641119" y="3544814"/>
              <a:ext cx="18101" cy="40097"/>
            </a:xfrm>
            <a:custGeom>
              <a:rect b="b" l="l" r="r" t="t"/>
              <a:pathLst>
                <a:path extrusionOk="0" h="1163" w="525">
                  <a:moveTo>
                    <a:pt x="54" y="1"/>
                  </a:moveTo>
                  <a:cubicBezTo>
                    <a:pt x="26" y="1"/>
                    <a:pt x="0" y="19"/>
                    <a:pt x="0" y="52"/>
                  </a:cubicBezTo>
                  <a:cubicBezTo>
                    <a:pt x="0" y="244"/>
                    <a:pt x="24" y="436"/>
                    <a:pt x="120" y="652"/>
                  </a:cubicBezTo>
                  <a:cubicBezTo>
                    <a:pt x="144" y="724"/>
                    <a:pt x="216" y="820"/>
                    <a:pt x="240" y="916"/>
                  </a:cubicBezTo>
                  <a:cubicBezTo>
                    <a:pt x="288" y="1012"/>
                    <a:pt x="361" y="1060"/>
                    <a:pt x="457" y="1156"/>
                  </a:cubicBezTo>
                  <a:cubicBezTo>
                    <a:pt x="461" y="1161"/>
                    <a:pt x="466" y="1163"/>
                    <a:pt x="472" y="1163"/>
                  </a:cubicBezTo>
                  <a:cubicBezTo>
                    <a:pt x="496" y="1163"/>
                    <a:pt x="524" y="1123"/>
                    <a:pt x="505" y="1084"/>
                  </a:cubicBezTo>
                  <a:cubicBezTo>
                    <a:pt x="457" y="1012"/>
                    <a:pt x="385" y="940"/>
                    <a:pt x="361" y="844"/>
                  </a:cubicBezTo>
                  <a:cubicBezTo>
                    <a:pt x="288" y="772"/>
                    <a:pt x="264" y="700"/>
                    <a:pt x="240" y="604"/>
                  </a:cubicBezTo>
                  <a:cubicBezTo>
                    <a:pt x="168" y="436"/>
                    <a:pt x="120" y="244"/>
                    <a:pt x="120" y="76"/>
                  </a:cubicBezTo>
                  <a:cubicBezTo>
                    <a:pt x="12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8"/>
            <p:cNvSpPr/>
            <p:nvPr/>
          </p:nvSpPr>
          <p:spPr>
            <a:xfrm>
              <a:off x="1755100" y="3034657"/>
              <a:ext cx="194488" cy="527023"/>
            </a:xfrm>
            <a:custGeom>
              <a:rect b="b" l="l" r="r" t="t"/>
              <a:pathLst>
                <a:path extrusionOk="0" h="15286" w="5641">
                  <a:moveTo>
                    <a:pt x="117" y="1"/>
                  </a:moveTo>
                  <a:cubicBezTo>
                    <a:pt x="65" y="1"/>
                    <a:pt x="1" y="51"/>
                    <a:pt x="31" y="112"/>
                  </a:cubicBezTo>
                  <a:cubicBezTo>
                    <a:pt x="295" y="1312"/>
                    <a:pt x="583" y="2536"/>
                    <a:pt x="847" y="3736"/>
                  </a:cubicBezTo>
                  <a:cubicBezTo>
                    <a:pt x="1015" y="4360"/>
                    <a:pt x="1087" y="4984"/>
                    <a:pt x="1159" y="5632"/>
                  </a:cubicBezTo>
                  <a:cubicBezTo>
                    <a:pt x="1231" y="6256"/>
                    <a:pt x="1255" y="6856"/>
                    <a:pt x="1279" y="7480"/>
                  </a:cubicBezTo>
                  <a:cubicBezTo>
                    <a:pt x="1375" y="8632"/>
                    <a:pt x="1615" y="9737"/>
                    <a:pt x="1975" y="10793"/>
                  </a:cubicBezTo>
                  <a:cubicBezTo>
                    <a:pt x="2263" y="11681"/>
                    <a:pt x="2695" y="12569"/>
                    <a:pt x="3223" y="13337"/>
                  </a:cubicBezTo>
                  <a:cubicBezTo>
                    <a:pt x="3799" y="14153"/>
                    <a:pt x="4615" y="14921"/>
                    <a:pt x="5575" y="15281"/>
                  </a:cubicBezTo>
                  <a:cubicBezTo>
                    <a:pt x="5582" y="15284"/>
                    <a:pt x="5588" y="15286"/>
                    <a:pt x="5594" y="15286"/>
                  </a:cubicBezTo>
                  <a:cubicBezTo>
                    <a:pt x="5629" y="15286"/>
                    <a:pt x="5641" y="15227"/>
                    <a:pt x="5599" y="15185"/>
                  </a:cubicBezTo>
                  <a:cubicBezTo>
                    <a:pt x="4759" y="14705"/>
                    <a:pt x="4039" y="14153"/>
                    <a:pt x="3463" y="13361"/>
                  </a:cubicBezTo>
                  <a:cubicBezTo>
                    <a:pt x="2887" y="12617"/>
                    <a:pt x="2503" y="11753"/>
                    <a:pt x="2167" y="10865"/>
                  </a:cubicBezTo>
                  <a:cubicBezTo>
                    <a:pt x="1807" y="9833"/>
                    <a:pt x="1543" y="8704"/>
                    <a:pt x="1495" y="7600"/>
                  </a:cubicBezTo>
                  <a:cubicBezTo>
                    <a:pt x="1447" y="7000"/>
                    <a:pt x="1423" y="6376"/>
                    <a:pt x="1399" y="5776"/>
                  </a:cubicBezTo>
                  <a:cubicBezTo>
                    <a:pt x="1375" y="5200"/>
                    <a:pt x="1279" y="4624"/>
                    <a:pt x="1159" y="4072"/>
                  </a:cubicBezTo>
                  <a:cubicBezTo>
                    <a:pt x="895" y="2704"/>
                    <a:pt x="511" y="1384"/>
                    <a:pt x="175" y="64"/>
                  </a:cubicBezTo>
                  <a:cubicBezTo>
                    <a:pt x="175" y="19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8"/>
            <p:cNvSpPr/>
            <p:nvPr/>
          </p:nvSpPr>
          <p:spPr>
            <a:xfrm>
              <a:off x="857456" y="3282616"/>
              <a:ext cx="1105624" cy="1197266"/>
            </a:xfrm>
            <a:custGeom>
              <a:rect b="b" l="l" r="r" t="t"/>
              <a:pathLst>
                <a:path extrusionOk="0" h="34726" w="32068">
                  <a:moveTo>
                    <a:pt x="6433" y="0"/>
                  </a:moveTo>
                  <a:cubicBezTo>
                    <a:pt x="4609" y="2088"/>
                    <a:pt x="2688" y="7921"/>
                    <a:pt x="1584" y="10489"/>
                  </a:cubicBezTo>
                  <a:cubicBezTo>
                    <a:pt x="984" y="11930"/>
                    <a:pt x="408" y="13370"/>
                    <a:pt x="216" y="14930"/>
                  </a:cubicBezTo>
                  <a:cubicBezTo>
                    <a:pt x="0" y="17066"/>
                    <a:pt x="600" y="19202"/>
                    <a:pt x="1200" y="21266"/>
                  </a:cubicBezTo>
                  <a:cubicBezTo>
                    <a:pt x="2328" y="25131"/>
                    <a:pt x="3648" y="29187"/>
                    <a:pt x="6721" y="31780"/>
                  </a:cubicBezTo>
                  <a:cubicBezTo>
                    <a:pt x="9518" y="34082"/>
                    <a:pt x="13252" y="34725"/>
                    <a:pt x="16963" y="34725"/>
                  </a:cubicBezTo>
                  <a:cubicBezTo>
                    <a:pt x="17933" y="34725"/>
                    <a:pt x="18901" y="34681"/>
                    <a:pt x="19850" y="34612"/>
                  </a:cubicBezTo>
                  <a:cubicBezTo>
                    <a:pt x="22202" y="34468"/>
                    <a:pt x="24603" y="34180"/>
                    <a:pt x="26787" y="33172"/>
                  </a:cubicBezTo>
                  <a:cubicBezTo>
                    <a:pt x="28947" y="32212"/>
                    <a:pt x="30867" y="30411"/>
                    <a:pt x="31467" y="28131"/>
                  </a:cubicBezTo>
                  <a:cubicBezTo>
                    <a:pt x="32067" y="25851"/>
                    <a:pt x="31227" y="22707"/>
                    <a:pt x="28947" y="22059"/>
                  </a:cubicBezTo>
                  <a:cubicBezTo>
                    <a:pt x="27075" y="21507"/>
                    <a:pt x="25707" y="19922"/>
                    <a:pt x="24747" y="18242"/>
                  </a:cubicBezTo>
                  <a:cubicBezTo>
                    <a:pt x="23811" y="16562"/>
                    <a:pt x="23139" y="14738"/>
                    <a:pt x="22058" y="13106"/>
                  </a:cubicBezTo>
                  <a:cubicBezTo>
                    <a:pt x="20258" y="10369"/>
                    <a:pt x="17570" y="8017"/>
                    <a:pt x="14546" y="6745"/>
                  </a:cubicBezTo>
                  <a:cubicBezTo>
                    <a:pt x="11737" y="5617"/>
                    <a:pt x="8017" y="2617"/>
                    <a:pt x="6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48"/>
            <p:cNvSpPr/>
            <p:nvPr/>
          </p:nvSpPr>
          <p:spPr>
            <a:xfrm>
              <a:off x="1708969" y="3485203"/>
              <a:ext cx="264029" cy="97606"/>
            </a:xfrm>
            <a:custGeom>
              <a:rect b="b" l="l" r="r" t="t"/>
              <a:pathLst>
                <a:path extrusionOk="0" h="2831" w="7658">
                  <a:moveTo>
                    <a:pt x="3613" y="0"/>
                  </a:moveTo>
                  <a:cubicBezTo>
                    <a:pt x="3473" y="0"/>
                    <a:pt x="3333" y="9"/>
                    <a:pt x="3193" y="29"/>
                  </a:cubicBezTo>
                  <a:cubicBezTo>
                    <a:pt x="2473" y="149"/>
                    <a:pt x="1849" y="605"/>
                    <a:pt x="1129" y="605"/>
                  </a:cubicBezTo>
                  <a:cubicBezTo>
                    <a:pt x="913" y="605"/>
                    <a:pt x="721" y="581"/>
                    <a:pt x="529" y="581"/>
                  </a:cubicBezTo>
                  <a:cubicBezTo>
                    <a:pt x="529" y="701"/>
                    <a:pt x="481" y="773"/>
                    <a:pt x="457" y="869"/>
                  </a:cubicBezTo>
                  <a:cubicBezTo>
                    <a:pt x="361" y="1301"/>
                    <a:pt x="193" y="1685"/>
                    <a:pt x="49" y="2045"/>
                  </a:cubicBezTo>
                  <a:lnTo>
                    <a:pt x="1" y="2141"/>
                  </a:lnTo>
                  <a:cubicBezTo>
                    <a:pt x="193" y="2165"/>
                    <a:pt x="361" y="2213"/>
                    <a:pt x="529" y="2261"/>
                  </a:cubicBezTo>
                  <a:cubicBezTo>
                    <a:pt x="1098" y="2420"/>
                    <a:pt x="1667" y="2623"/>
                    <a:pt x="2257" y="2623"/>
                  </a:cubicBezTo>
                  <a:cubicBezTo>
                    <a:pt x="2289" y="2623"/>
                    <a:pt x="2321" y="2622"/>
                    <a:pt x="2353" y="2621"/>
                  </a:cubicBezTo>
                  <a:cubicBezTo>
                    <a:pt x="2833" y="2573"/>
                    <a:pt x="3289" y="2429"/>
                    <a:pt x="3769" y="2429"/>
                  </a:cubicBezTo>
                  <a:cubicBezTo>
                    <a:pt x="4321" y="2429"/>
                    <a:pt x="4873" y="2669"/>
                    <a:pt x="5449" y="2789"/>
                  </a:cubicBezTo>
                  <a:cubicBezTo>
                    <a:pt x="5620" y="2817"/>
                    <a:pt x="5795" y="2830"/>
                    <a:pt x="5970" y="2830"/>
                  </a:cubicBezTo>
                  <a:cubicBezTo>
                    <a:pt x="6559" y="2830"/>
                    <a:pt x="7158" y="2677"/>
                    <a:pt x="7657" y="2381"/>
                  </a:cubicBezTo>
                  <a:cubicBezTo>
                    <a:pt x="7033" y="1781"/>
                    <a:pt x="6433" y="1109"/>
                    <a:pt x="5689" y="653"/>
                  </a:cubicBezTo>
                  <a:cubicBezTo>
                    <a:pt x="5046" y="251"/>
                    <a:pt x="4335" y="0"/>
                    <a:pt x="3613" y="0"/>
                  </a:cubicBezTo>
                  <a:close/>
                </a:path>
              </a:pathLst>
            </a:custGeom>
            <a:solidFill>
              <a:srgbClr val="F68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48"/>
            <p:cNvSpPr/>
            <p:nvPr/>
          </p:nvSpPr>
          <p:spPr>
            <a:xfrm>
              <a:off x="1704832" y="3468999"/>
              <a:ext cx="26513" cy="97364"/>
            </a:xfrm>
            <a:custGeom>
              <a:rect b="b" l="l" r="r" t="t"/>
              <a:pathLst>
                <a:path extrusionOk="0" h="2824" w="769">
                  <a:moveTo>
                    <a:pt x="511" y="0"/>
                  </a:moveTo>
                  <a:cubicBezTo>
                    <a:pt x="456" y="0"/>
                    <a:pt x="373" y="50"/>
                    <a:pt x="409" y="139"/>
                  </a:cubicBezTo>
                  <a:cubicBezTo>
                    <a:pt x="577" y="619"/>
                    <a:pt x="553" y="1099"/>
                    <a:pt x="433" y="1579"/>
                  </a:cubicBezTo>
                  <a:cubicBezTo>
                    <a:pt x="361" y="1795"/>
                    <a:pt x="313" y="2035"/>
                    <a:pt x="217" y="2251"/>
                  </a:cubicBezTo>
                  <a:cubicBezTo>
                    <a:pt x="193" y="2323"/>
                    <a:pt x="169" y="2443"/>
                    <a:pt x="97" y="2539"/>
                  </a:cubicBezTo>
                  <a:cubicBezTo>
                    <a:pt x="73" y="2635"/>
                    <a:pt x="1" y="2683"/>
                    <a:pt x="49" y="2779"/>
                  </a:cubicBezTo>
                  <a:cubicBezTo>
                    <a:pt x="49" y="2796"/>
                    <a:pt x="72" y="2824"/>
                    <a:pt x="94" y="2824"/>
                  </a:cubicBezTo>
                  <a:cubicBezTo>
                    <a:pt x="103" y="2824"/>
                    <a:pt x="113" y="2818"/>
                    <a:pt x="121" y="2803"/>
                  </a:cubicBezTo>
                  <a:cubicBezTo>
                    <a:pt x="217" y="2779"/>
                    <a:pt x="241" y="2659"/>
                    <a:pt x="289" y="2611"/>
                  </a:cubicBezTo>
                  <a:cubicBezTo>
                    <a:pt x="337" y="2491"/>
                    <a:pt x="361" y="2371"/>
                    <a:pt x="409" y="2251"/>
                  </a:cubicBezTo>
                  <a:cubicBezTo>
                    <a:pt x="481" y="2011"/>
                    <a:pt x="553" y="1771"/>
                    <a:pt x="601" y="1531"/>
                  </a:cubicBezTo>
                  <a:cubicBezTo>
                    <a:pt x="721" y="1051"/>
                    <a:pt x="769" y="499"/>
                    <a:pt x="553" y="19"/>
                  </a:cubicBezTo>
                  <a:cubicBezTo>
                    <a:pt x="547" y="6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48"/>
            <p:cNvSpPr/>
            <p:nvPr/>
          </p:nvSpPr>
          <p:spPr>
            <a:xfrm>
              <a:off x="1810573" y="3604804"/>
              <a:ext cx="452896" cy="240687"/>
            </a:xfrm>
            <a:custGeom>
              <a:rect b="b" l="l" r="r" t="t"/>
              <a:pathLst>
                <a:path extrusionOk="0" h="6981" w="13136">
                  <a:moveTo>
                    <a:pt x="91" y="0"/>
                  </a:moveTo>
                  <a:cubicBezTo>
                    <a:pt x="2" y="0"/>
                    <a:pt x="1" y="140"/>
                    <a:pt x="102" y="160"/>
                  </a:cubicBezTo>
                  <a:cubicBezTo>
                    <a:pt x="2046" y="736"/>
                    <a:pt x="3966" y="1384"/>
                    <a:pt x="5863" y="2104"/>
                  </a:cubicBezTo>
                  <a:cubicBezTo>
                    <a:pt x="6823" y="2513"/>
                    <a:pt x="7783" y="2897"/>
                    <a:pt x="8743" y="3305"/>
                  </a:cubicBezTo>
                  <a:cubicBezTo>
                    <a:pt x="9607" y="3713"/>
                    <a:pt x="10495" y="4073"/>
                    <a:pt x="11287" y="4601"/>
                  </a:cubicBezTo>
                  <a:cubicBezTo>
                    <a:pt x="11695" y="4865"/>
                    <a:pt x="12103" y="5201"/>
                    <a:pt x="12415" y="5633"/>
                  </a:cubicBezTo>
                  <a:cubicBezTo>
                    <a:pt x="12727" y="6017"/>
                    <a:pt x="12895" y="6473"/>
                    <a:pt x="13063" y="6953"/>
                  </a:cubicBezTo>
                  <a:cubicBezTo>
                    <a:pt x="13073" y="6973"/>
                    <a:pt x="13088" y="6981"/>
                    <a:pt x="13101" y="6981"/>
                  </a:cubicBezTo>
                  <a:cubicBezTo>
                    <a:pt x="13119" y="6981"/>
                    <a:pt x="13135" y="6967"/>
                    <a:pt x="13135" y="6953"/>
                  </a:cubicBezTo>
                  <a:cubicBezTo>
                    <a:pt x="13135" y="6113"/>
                    <a:pt x="12511" y="5321"/>
                    <a:pt x="11887" y="4841"/>
                  </a:cubicBezTo>
                  <a:cubicBezTo>
                    <a:pt x="11143" y="4241"/>
                    <a:pt x="10207" y="3833"/>
                    <a:pt x="9343" y="3425"/>
                  </a:cubicBezTo>
                  <a:cubicBezTo>
                    <a:pt x="7447" y="2561"/>
                    <a:pt x="5503" y="1792"/>
                    <a:pt x="3534" y="1096"/>
                  </a:cubicBezTo>
                  <a:cubicBezTo>
                    <a:pt x="2430" y="712"/>
                    <a:pt x="1302" y="352"/>
                    <a:pt x="150" y="16"/>
                  </a:cubicBezTo>
                  <a:cubicBezTo>
                    <a:pt x="127" y="5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48"/>
            <p:cNvSpPr/>
            <p:nvPr/>
          </p:nvSpPr>
          <p:spPr>
            <a:xfrm>
              <a:off x="2069944" y="3894204"/>
              <a:ext cx="51647" cy="56336"/>
            </a:xfrm>
            <a:custGeom>
              <a:rect b="b" l="l" r="r" t="t"/>
              <a:pathLst>
                <a:path extrusionOk="0" h="1634" w="1498">
                  <a:moveTo>
                    <a:pt x="1400" y="1"/>
                  </a:moveTo>
                  <a:cubicBezTo>
                    <a:pt x="1387" y="1"/>
                    <a:pt x="1374" y="8"/>
                    <a:pt x="1364" y="23"/>
                  </a:cubicBezTo>
                  <a:cubicBezTo>
                    <a:pt x="1100" y="191"/>
                    <a:pt x="860" y="407"/>
                    <a:pt x="644" y="671"/>
                  </a:cubicBezTo>
                  <a:cubicBezTo>
                    <a:pt x="428" y="911"/>
                    <a:pt x="260" y="1175"/>
                    <a:pt x="68" y="1487"/>
                  </a:cubicBezTo>
                  <a:cubicBezTo>
                    <a:pt x="1" y="1555"/>
                    <a:pt x="75" y="1634"/>
                    <a:pt x="158" y="1634"/>
                  </a:cubicBezTo>
                  <a:cubicBezTo>
                    <a:pt x="194" y="1634"/>
                    <a:pt x="231" y="1619"/>
                    <a:pt x="260" y="1583"/>
                  </a:cubicBezTo>
                  <a:cubicBezTo>
                    <a:pt x="548" y="1031"/>
                    <a:pt x="980" y="551"/>
                    <a:pt x="1460" y="143"/>
                  </a:cubicBezTo>
                  <a:cubicBezTo>
                    <a:pt x="1498" y="87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48"/>
            <p:cNvSpPr/>
            <p:nvPr/>
          </p:nvSpPr>
          <p:spPr>
            <a:xfrm>
              <a:off x="2073081" y="3945471"/>
              <a:ext cx="49682" cy="34305"/>
            </a:xfrm>
            <a:custGeom>
              <a:rect b="b" l="l" r="r" t="t"/>
              <a:pathLst>
                <a:path extrusionOk="0" h="995" w="1441">
                  <a:moveTo>
                    <a:pt x="1321" y="0"/>
                  </a:moveTo>
                  <a:cubicBezTo>
                    <a:pt x="1129" y="0"/>
                    <a:pt x="889" y="24"/>
                    <a:pt x="673" y="120"/>
                  </a:cubicBezTo>
                  <a:cubicBezTo>
                    <a:pt x="457" y="216"/>
                    <a:pt x="241" y="312"/>
                    <a:pt x="73" y="432"/>
                  </a:cubicBezTo>
                  <a:cubicBezTo>
                    <a:pt x="1" y="456"/>
                    <a:pt x="1" y="504"/>
                    <a:pt x="25" y="576"/>
                  </a:cubicBezTo>
                  <a:cubicBezTo>
                    <a:pt x="59" y="610"/>
                    <a:pt x="117" y="644"/>
                    <a:pt x="165" y="644"/>
                  </a:cubicBezTo>
                  <a:cubicBezTo>
                    <a:pt x="185" y="644"/>
                    <a:pt x="203" y="638"/>
                    <a:pt x="217" y="624"/>
                  </a:cubicBezTo>
                  <a:cubicBezTo>
                    <a:pt x="409" y="504"/>
                    <a:pt x="577" y="432"/>
                    <a:pt x="769" y="360"/>
                  </a:cubicBezTo>
                  <a:cubicBezTo>
                    <a:pt x="862" y="334"/>
                    <a:pt x="969" y="300"/>
                    <a:pt x="1084" y="271"/>
                  </a:cubicBezTo>
                  <a:lnTo>
                    <a:pt x="1084" y="271"/>
                  </a:lnTo>
                  <a:cubicBezTo>
                    <a:pt x="1003" y="349"/>
                    <a:pt x="916" y="418"/>
                    <a:pt x="817" y="480"/>
                  </a:cubicBezTo>
                  <a:cubicBezTo>
                    <a:pt x="625" y="600"/>
                    <a:pt x="433" y="720"/>
                    <a:pt x="241" y="840"/>
                  </a:cubicBezTo>
                  <a:cubicBezTo>
                    <a:pt x="179" y="882"/>
                    <a:pt x="206" y="994"/>
                    <a:pt x="276" y="994"/>
                  </a:cubicBezTo>
                  <a:cubicBezTo>
                    <a:pt x="287" y="994"/>
                    <a:pt x="299" y="991"/>
                    <a:pt x="313" y="984"/>
                  </a:cubicBezTo>
                  <a:cubicBezTo>
                    <a:pt x="553" y="936"/>
                    <a:pt x="721" y="816"/>
                    <a:pt x="913" y="672"/>
                  </a:cubicBezTo>
                  <a:cubicBezTo>
                    <a:pt x="1081" y="504"/>
                    <a:pt x="1273" y="360"/>
                    <a:pt x="1393" y="192"/>
                  </a:cubicBezTo>
                  <a:cubicBezTo>
                    <a:pt x="1441" y="120"/>
                    <a:pt x="1417" y="0"/>
                    <a:pt x="1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48"/>
            <p:cNvSpPr/>
            <p:nvPr/>
          </p:nvSpPr>
          <p:spPr>
            <a:xfrm>
              <a:off x="2423954" y="3874897"/>
              <a:ext cx="37822" cy="31719"/>
            </a:xfrm>
            <a:custGeom>
              <a:rect b="b" l="l" r="r" t="t"/>
              <a:pathLst>
                <a:path extrusionOk="0" h="920" w="1097">
                  <a:moveTo>
                    <a:pt x="1021" y="1"/>
                  </a:moveTo>
                  <a:cubicBezTo>
                    <a:pt x="1010" y="1"/>
                    <a:pt x="998" y="3"/>
                    <a:pt x="985" y="7"/>
                  </a:cubicBezTo>
                  <a:cubicBezTo>
                    <a:pt x="913" y="79"/>
                    <a:pt x="817" y="127"/>
                    <a:pt x="745" y="199"/>
                  </a:cubicBezTo>
                  <a:cubicBezTo>
                    <a:pt x="673" y="247"/>
                    <a:pt x="601" y="319"/>
                    <a:pt x="505" y="391"/>
                  </a:cubicBezTo>
                  <a:cubicBezTo>
                    <a:pt x="361" y="511"/>
                    <a:pt x="217" y="679"/>
                    <a:pt x="25" y="799"/>
                  </a:cubicBezTo>
                  <a:cubicBezTo>
                    <a:pt x="1" y="823"/>
                    <a:pt x="1" y="871"/>
                    <a:pt x="25" y="919"/>
                  </a:cubicBezTo>
                  <a:cubicBezTo>
                    <a:pt x="97" y="919"/>
                    <a:pt x="145" y="919"/>
                    <a:pt x="193" y="871"/>
                  </a:cubicBezTo>
                  <a:cubicBezTo>
                    <a:pt x="337" y="751"/>
                    <a:pt x="481" y="607"/>
                    <a:pt x="625" y="487"/>
                  </a:cubicBezTo>
                  <a:cubicBezTo>
                    <a:pt x="697" y="439"/>
                    <a:pt x="793" y="367"/>
                    <a:pt x="841" y="319"/>
                  </a:cubicBezTo>
                  <a:cubicBezTo>
                    <a:pt x="937" y="247"/>
                    <a:pt x="985" y="151"/>
                    <a:pt x="1057" y="103"/>
                  </a:cubicBezTo>
                  <a:cubicBezTo>
                    <a:pt x="1096" y="44"/>
                    <a:pt x="1071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2428091" y="3908615"/>
              <a:ext cx="55991" cy="12274"/>
            </a:xfrm>
            <a:custGeom>
              <a:rect b="b" l="l" r="r" t="t"/>
              <a:pathLst>
                <a:path extrusionOk="0" h="356" w="1624">
                  <a:moveTo>
                    <a:pt x="771" y="1"/>
                  </a:moveTo>
                  <a:cubicBezTo>
                    <a:pt x="547" y="1"/>
                    <a:pt x="323" y="42"/>
                    <a:pt x="121" y="109"/>
                  </a:cubicBezTo>
                  <a:cubicBezTo>
                    <a:pt x="73" y="133"/>
                    <a:pt x="1" y="205"/>
                    <a:pt x="25" y="253"/>
                  </a:cubicBezTo>
                  <a:cubicBezTo>
                    <a:pt x="25" y="312"/>
                    <a:pt x="90" y="355"/>
                    <a:pt x="153" y="355"/>
                  </a:cubicBezTo>
                  <a:cubicBezTo>
                    <a:pt x="167" y="355"/>
                    <a:pt x="180" y="353"/>
                    <a:pt x="193" y="349"/>
                  </a:cubicBezTo>
                  <a:cubicBezTo>
                    <a:pt x="359" y="308"/>
                    <a:pt x="542" y="248"/>
                    <a:pt x="728" y="248"/>
                  </a:cubicBezTo>
                  <a:cubicBezTo>
                    <a:pt x="758" y="248"/>
                    <a:pt x="787" y="250"/>
                    <a:pt x="817" y="253"/>
                  </a:cubicBezTo>
                  <a:cubicBezTo>
                    <a:pt x="1033" y="253"/>
                    <a:pt x="1225" y="301"/>
                    <a:pt x="1441" y="349"/>
                  </a:cubicBezTo>
                  <a:cubicBezTo>
                    <a:pt x="1448" y="351"/>
                    <a:pt x="1456" y="352"/>
                    <a:pt x="1463" y="352"/>
                  </a:cubicBezTo>
                  <a:cubicBezTo>
                    <a:pt x="1550" y="352"/>
                    <a:pt x="1624" y="226"/>
                    <a:pt x="1513" y="181"/>
                  </a:cubicBezTo>
                  <a:cubicBezTo>
                    <a:pt x="1283" y="54"/>
                    <a:pt x="1027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1682491" y="3174186"/>
              <a:ext cx="887175" cy="432038"/>
            </a:xfrm>
            <a:custGeom>
              <a:rect b="b" l="l" r="r" t="t"/>
              <a:pathLst>
                <a:path extrusionOk="0" h="12531" w="25732">
                  <a:moveTo>
                    <a:pt x="11690" y="1"/>
                  </a:moveTo>
                  <a:cubicBezTo>
                    <a:pt x="11186" y="1"/>
                    <a:pt x="10730" y="313"/>
                    <a:pt x="10610" y="793"/>
                  </a:cubicBezTo>
                  <a:lnTo>
                    <a:pt x="7921" y="11306"/>
                  </a:lnTo>
                  <a:lnTo>
                    <a:pt x="1057" y="11306"/>
                  </a:lnTo>
                  <a:cubicBezTo>
                    <a:pt x="817" y="11306"/>
                    <a:pt x="577" y="11450"/>
                    <a:pt x="457" y="11666"/>
                  </a:cubicBezTo>
                  <a:lnTo>
                    <a:pt x="1" y="12530"/>
                  </a:lnTo>
                  <a:lnTo>
                    <a:pt x="22155" y="12482"/>
                  </a:lnTo>
                  <a:cubicBezTo>
                    <a:pt x="22707" y="12434"/>
                    <a:pt x="23163" y="12074"/>
                    <a:pt x="23283" y="11570"/>
                  </a:cubicBezTo>
                  <a:lnTo>
                    <a:pt x="25587" y="1705"/>
                  </a:lnTo>
                  <a:cubicBezTo>
                    <a:pt x="25731" y="1033"/>
                    <a:pt x="25251" y="409"/>
                    <a:pt x="24579" y="385"/>
                  </a:cubicBezTo>
                  <a:lnTo>
                    <a:pt x="11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2275013" y="3260171"/>
              <a:ext cx="61267" cy="68852"/>
            </a:xfrm>
            <a:custGeom>
              <a:rect b="b" l="l" r="r" t="t"/>
              <a:pathLst>
                <a:path extrusionOk="0" h="1997" w="1777">
                  <a:moveTo>
                    <a:pt x="986" y="248"/>
                  </a:moveTo>
                  <a:cubicBezTo>
                    <a:pt x="1003" y="266"/>
                    <a:pt x="1026" y="281"/>
                    <a:pt x="1057" y="291"/>
                  </a:cubicBezTo>
                  <a:cubicBezTo>
                    <a:pt x="1177" y="315"/>
                    <a:pt x="1273" y="435"/>
                    <a:pt x="1321" y="555"/>
                  </a:cubicBezTo>
                  <a:cubicBezTo>
                    <a:pt x="1393" y="675"/>
                    <a:pt x="1441" y="819"/>
                    <a:pt x="1441" y="939"/>
                  </a:cubicBezTo>
                  <a:cubicBezTo>
                    <a:pt x="1465" y="1275"/>
                    <a:pt x="1321" y="1587"/>
                    <a:pt x="984" y="1659"/>
                  </a:cubicBezTo>
                  <a:cubicBezTo>
                    <a:pt x="938" y="1673"/>
                    <a:pt x="890" y="1680"/>
                    <a:pt x="843" y="1680"/>
                  </a:cubicBezTo>
                  <a:cubicBezTo>
                    <a:pt x="647" y="1680"/>
                    <a:pt x="457" y="1565"/>
                    <a:pt x="360" y="1371"/>
                  </a:cubicBezTo>
                  <a:cubicBezTo>
                    <a:pt x="240" y="1131"/>
                    <a:pt x="264" y="795"/>
                    <a:pt x="432" y="555"/>
                  </a:cubicBezTo>
                  <a:cubicBezTo>
                    <a:pt x="540" y="376"/>
                    <a:pt x="767" y="251"/>
                    <a:pt x="986" y="248"/>
                  </a:cubicBezTo>
                  <a:close/>
                  <a:moveTo>
                    <a:pt x="1090" y="0"/>
                  </a:moveTo>
                  <a:cubicBezTo>
                    <a:pt x="1067" y="0"/>
                    <a:pt x="1046" y="6"/>
                    <a:pt x="1028" y="16"/>
                  </a:cubicBezTo>
                  <a:lnTo>
                    <a:pt x="1028" y="16"/>
                  </a:lnTo>
                  <a:cubicBezTo>
                    <a:pt x="798" y="24"/>
                    <a:pt x="567" y="124"/>
                    <a:pt x="384" y="291"/>
                  </a:cubicBezTo>
                  <a:cubicBezTo>
                    <a:pt x="120" y="555"/>
                    <a:pt x="0" y="1011"/>
                    <a:pt x="120" y="1395"/>
                  </a:cubicBezTo>
                  <a:cubicBezTo>
                    <a:pt x="235" y="1740"/>
                    <a:pt x="570" y="1997"/>
                    <a:pt x="936" y="1997"/>
                  </a:cubicBezTo>
                  <a:cubicBezTo>
                    <a:pt x="952" y="1997"/>
                    <a:pt x="968" y="1996"/>
                    <a:pt x="984" y="1995"/>
                  </a:cubicBezTo>
                  <a:cubicBezTo>
                    <a:pt x="1201" y="1971"/>
                    <a:pt x="1417" y="1875"/>
                    <a:pt x="1537" y="1731"/>
                  </a:cubicBezTo>
                  <a:cubicBezTo>
                    <a:pt x="1681" y="1539"/>
                    <a:pt x="1777" y="1323"/>
                    <a:pt x="1777" y="1107"/>
                  </a:cubicBezTo>
                  <a:cubicBezTo>
                    <a:pt x="1777" y="891"/>
                    <a:pt x="1753" y="651"/>
                    <a:pt x="1633" y="435"/>
                  </a:cubicBezTo>
                  <a:cubicBezTo>
                    <a:pt x="1590" y="360"/>
                    <a:pt x="1528" y="286"/>
                    <a:pt x="1458" y="219"/>
                  </a:cubicBezTo>
                  <a:lnTo>
                    <a:pt x="1458" y="219"/>
                  </a:lnTo>
                  <a:cubicBezTo>
                    <a:pt x="1480" y="178"/>
                    <a:pt x="1468" y="130"/>
                    <a:pt x="1417" y="99"/>
                  </a:cubicBezTo>
                  <a:cubicBezTo>
                    <a:pt x="1337" y="60"/>
                    <a:pt x="1254" y="35"/>
                    <a:pt x="1170" y="23"/>
                  </a:cubicBezTo>
                  <a:lnTo>
                    <a:pt x="1170" y="23"/>
                  </a:lnTo>
                  <a:cubicBezTo>
                    <a:pt x="1142" y="7"/>
                    <a:pt x="1115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1136582" y="3308301"/>
              <a:ext cx="679758" cy="723338"/>
            </a:xfrm>
            <a:custGeom>
              <a:rect b="b" l="l" r="r" t="t"/>
              <a:pathLst>
                <a:path extrusionOk="0" h="20980" w="19716">
                  <a:moveTo>
                    <a:pt x="130" y="0"/>
                  </a:moveTo>
                  <a:cubicBezTo>
                    <a:pt x="74" y="0"/>
                    <a:pt x="1" y="37"/>
                    <a:pt x="17" y="119"/>
                  </a:cubicBezTo>
                  <a:cubicBezTo>
                    <a:pt x="1457" y="3984"/>
                    <a:pt x="5658" y="5496"/>
                    <a:pt x="8874" y="7464"/>
                  </a:cubicBezTo>
                  <a:cubicBezTo>
                    <a:pt x="9762" y="8040"/>
                    <a:pt x="10650" y="8664"/>
                    <a:pt x="11418" y="9432"/>
                  </a:cubicBezTo>
                  <a:cubicBezTo>
                    <a:pt x="12138" y="10152"/>
                    <a:pt x="12762" y="10920"/>
                    <a:pt x="13338" y="11761"/>
                  </a:cubicBezTo>
                  <a:cubicBezTo>
                    <a:pt x="13914" y="12601"/>
                    <a:pt x="14394" y="13465"/>
                    <a:pt x="14802" y="14377"/>
                  </a:cubicBezTo>
                  <a:cubicBezTo>
                    <a:pt x="15187" y="15169"/>
                    <a:pt x="15571" y="16033"/>
                    <a:pt x="15955" y="16873"/>
                  </a:cubicBezTo>
                  <a:cubicBezTo>
                    <a:pt x="16699" y="18505"/>
                    <a:pt x="17707" y="20377"/>
                    <a:pt x="19555" y="20978"/>
                  </a:cubicBezTo>
                  <a:cubicBezTo>
                    <a:pt x="19563" y="20979"/>
                    <a:pt x="19570" y="20980"/>
                    <a:pt x="19578" y="20980"/>
                  </a:cubicBezTo>
                  <a:cubicBezTo>
                    <a:pt x="19681" y="20980"/>
                    <a:pt x="19715" y="20829"/>
                    <a:pt x="19603" y="20762"/>
                  </a:cubicBezTo>
                  <a:cubicBezTo>
                    <a:pt x="17995" y="20065"/>
                    <a:pt x="17059" y="18625"/>
                    <a:pt x="16315" y="17137"/>
                  </a:cubicBezTo>
                  <a:cubicBezTo>
                    <a:pt x="15931" y="16321"/>
                    <a:pt x="15595" y="15505"/>
                    <a:pt x="15235" y="14713"/>
                  </a:cubicBezTo>
                  <a:cubicBezTo>
                    <a:pt x="14802" y="13801"/>
                    <a:pt x="14370" y="12937"/>
                    <a:pt x="13842" y="12097"/>
                  </a:cubicBezTo>
                  <a:cubicBezTo>
                    <a:pt x="12786" y="10416"/>
                    <a:pt x="11490" y="8904"/>
                    <a:pt x="9834" y="7776"/>
                  </a:cubicBezTo>
                  <a:cubicBezTo>
                    <a:pt x="8106" y="6600"/>
                    <a:pt x="6234" y="5736"/>
                    <a:pt x="4457" y="4632"/>
                  </a:cubicBezTo>
                  <a:cubicBezTo>
                    <a:pt x="2657" y="3504"/>
                    <a:pt x="953" y="2040"/>
                    <a:pt x="185" y="23"/>
                  </a:cubicBezTo>
                  <a:cubicBezTo>
                    <a:pt x="177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1725518" y="3918993"/>
              <a:ext cx="18239" cy="34202"/>
            </a:xfrm>
            <a:custGeom>
              <a:rect b="b" l="l" r="r" t="t"/>
              <a:pathLst>
                <a:path extrusionOk="0" h="992" w="529">
                  <a:moveTo>
                    <a:pt x="481" y="0"/>
                  </a:moveTo>
                  <a:cubicBezTo>
                    <a:pt x="457" y="0"/>
                    <a:pt x="409" y="0"/>
                    <a:pt x="361" y="24"/>
                  </a:cubicBezTo>
                  <a:cubicBezTo>
                    <a:pt x="241" y="144"/>
                    <a:pt x="169" y="264"/>
                    <a:pt x="97" y="432"/>
                  </a:cubicBezTo>
                  <a:cubicBezTo>
                    <a:pt x="49" y="600"/>
                    <a:pt x="1" y="792"/>
                    <a:pt x="97" y="960"/>
                  </a:cubicBezTo>
                  <a:cubicBezTo>
                    <a:pt x="107" y="980"/>
                    <a:pt x="129" y="992"/>
                    <a:pt x="153" y="992"/>
                  </a:cubicBezTo>
                  <a:cubicBezTo>
                    <a:pt x="188" y="992"/>
                    <a:pt x="227" y="969"/>
                    <a:pt x="241" y="912"/>
                  </a:cubicBezTo>
                  <a:lnTo>
                    <a:pt x="241" y="672"/>
                  </a:lnTo>
                  <a:cubicBezTo>
                    <a:pt x="241" y="624"/>
                    <a:pt x="289" y="552"/>
                    <a:pt x="289" y="480"/>
                  </a:cubicBezTo>
                  <a:cubicBezTo>
                    <a:pt x="313" y="360"/>
                    <a:pt x="409" y="240"/>
                    <a:pt x="481" y="120"/>
                  </a:cubicBezTo>
                  <a:cubicBezTo>
                    <a:pt x="529" y="72"/>
                    <a:pt x="529" y="24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48"/>
            <p:cNvSpPr/>
            <p:nvPr/>
          </p:nvSpPr>
          <p:spPr>
            <a:xfrm>
              <a:off x="1830639" y="4013874"/>
              <a:ext cx="256926" cy="17170"/>
            </a:xfrm>
            <a:custGeom>
              <a:rect b="b" l="l" r="r" t="t"/>
              <a:pathLst>
                <a:path extrusionOk="0" h="498" w="7452">
                  <a:moveTo>
                    <a:pt x="7311" y="1"/>
                  </a:moveTo>
                  <a:cubicBezTo>
                    <a:pt x="7299" y="1"/>
                    <a:pt x="7286" y="3"/>
                    <a:pt x="7273" y="8"/>
                  </a:cubicBezTo>
                  <a:cubicBezTo>
                    <a:pt x="6673" y="129"/>
                    <a:pt x="6097" y="249"/>
                    <a:pt x="5497" y="273"/>
                  </a:cubicBezTo>
                  <a:cubicBezTo>
                    <a:pt x="5321" y="280"/>
                    <a:pt x="5149" y="282"/>
                    <a:pt x="4979" y="282"/>
                  </a:cubicBezTo>
                  <a:cubicBezTo>
                    <a:pt x="4569" y="282"/>
                    <a:pt x="4169" y="265"/>
                    <a:pt x="3744" y="249"/>
                  </a:cubicBezTo>
                  <a:cubicBezTo>
                    <a:pt x="2496" y="177"/>
                    <a:pt x="1272" y="129"/>
                    <a:pt x="48" y="80"/>
                  </a:cubicBezTo>
                  <a:cubicBezTo>
                    <a:pt x="0" y="80"/>
                    <a:pt x="0" y="201"/>
                    <a:pt x="72" y="201"/>
                  </a:cubicBezTo>
                  <a:cubicBezTo>
                    <a:pt x="1344" y="297"/>
                    <a:pt x="2592" y="393"/>
                    <a:pt x="3840" y="441"/>
                  </a:cubicBezTo>
                  <a:cubicBezTo>
                    <a:pt x="4280" y="476"/>
                    <a:pt x="4693" y="498"/>
                    <a:pt x="5119" y="498"/>
                  </a:cubicBezTo>
                  <a:cubicBezTo>
                    <a:pt x="5275" y="498"/>
                    <a:pt x="5432" y="495"/>
                    <a:pt x="5593" y="489"/>
                  </a:cubicBezTo>
                  <a:cubicBezTo>
                    <a:pt x="6193" y="441"/>
                    <a:pt x="6793" y="393"/>
                    <a:pt x="7345" y="177"/>
                  </a:cubicBezTo>
                  <a:cubicBezTo>
                    <a:pt x="7452" y="155"/>
                    <a:pt x="7406" y="1"/>
                    <a:pt x="7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48"/>
            <p:cNvSpPr/>
            <p:nvPr/>
          </p:nvSpPr>
          <p:spPr>
            <a:xfrm>
              <a:off x="1818744" y="4034077"/>
              <a:ext cx="67817" cy="40442"/>
            </a:xfrm>
            <a:custGeom>
              <a:rect b="b" l="l" r="r" t="t"/>
              <a:pathLst>
                <a:path extrusionOk="0" h="1173" w="1967">
                  <a:moveTo>
                    <a:pt x="64" y="0"/>
                  </a:moveTo>
                  <a:cubicBezTo>
                    <a:pt x="3" y="0"/>
                    <a:pt x="1" y="86"/>
                    <a:pt x="57" y="143"/>
                  </a:cubicBezTo>
                  <a:cubicBezTo>
                    <a:pt x="393" y="263"/>
                    <a:pt x="705" y="407"/>
                    <a:pt x="993" y="575"/>
                  </a:cubicBezTo>
                  <a:cubicBezTo>
                    <a:pt x="1305" y="767"/>
                    <a:pt x="1569" y="935"/>
                    <a:pt x="1833" y="1151"/>
                  </a:cubicBezTo>
                  <a:cubicBezTo>
                    <a:pt x="1849" y="1166"/>
                    <a:pt x="1864" y="1173"/>
                    <a:pt x="1879" y="1173"/>
                  </a:cubicBezTo>
                  <a:cubicBezTo>
                    <a:pt x="1931" y="1173"/>
                    <a:pt x="1967" y="1087"/>
                    <a:pt x="1929" y="1031"/>
                  </a:cubicBezTo>
                  <a:cubicBezTo>
                    <a:pt x="1449" y="551"/>
                    <a:pt x="777" y="215"/>
                    <a:pt x="129" y="23"/>
                  </a:cubicBezTo>
                  <a:cubicBezTo>
                    <a:pt x="103" y="7"/>
                    <a:pt x="8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2277496" y="3968088"/>
              <a:ext cx="149805" cy="19618"/>
            </a:xfrm>
            <a:custGeom>
              <a:rect b="b" l="l" r="r" t="t"/>
              <a:pathLst>
                <a:path extrusionOk="0" h="569" w="4345">
                  <a:moveTo>
                    <a:pt x="4117" y="0"/>
                  </a:moveTo>
                  <a:cubicBezTo>
                    <a:pt x="4001" y="0"/>
                    <a:pt x="3878" y="46"/>
                    <a:pt x="3769" y="64"/>
                  </a:cubicBezTo>
                  <a:lnTo>
                    <a:pt x="3241" y="160"/>
                  </a:lnTo>
                  <a:cubicBezTo>
                    <a:pt x="2905" y="184"/>
                    <a:pt x="2545" y="256"/>
                    <a:pt x="2209" y="280"/>
                  </a:cubicBezTo>
                  <a:cubicBezTo>
                    <a:pt x="1513" y="328"/>
                    <a:pt x="864" y="400"/>
                    <a:pt x="168" y="424"/>
                  </a:cubicBezTo>
                  <a:cubicBezTo>
                    <a:pt x="0" y="424"/>
                    <a:pt x="0" y="568"/>
                    <a:pt x="120" y="568"/>
                  </a:cubicBezTo>
                  <a:cubicBezTo>
                    <a:pt x="840" y="568"/>
                    <a:pt x="1513" y="520"/>
                    <a:pt x="2233" y="448"/>
                  </a:cubicBezTo>
                  <a:cubicBezTo>
                    <a:pt x="2569" y="424"/>
                    <a:pt x="2905" y="400"/>
                    <a:pt x="3241" y="328"/>
                  </a:cubicBezTo>
                  <a:cubicBezTo>
                    <a:pt x="3409" y="304"/>
                    <a:pt x="3553" y="280"/>
                    <a:pt x="3745" y="280"/>
                  </a:cubicBezTo>
                  <a:cubicBezTo>
                    <a:pt x="3913" y="256"/>
                    <a:pt x="4105" y="256"/>
                    <a:pt x="4249" y="160"/>
                  </a:cubicBezTo>
                  <a:cubicBezTo>
                    <a:pt x="4345" y="136"/>
                    <a:pt x="4273" y="16"/>
                    <a:pt x="4225" y="16"/>
                  </a:cubicBezTo>
                  <a:cubicBezTo>
                    <a:pt x="4190" y="5"/>
                    <a:pt x="4154" y="0"/>
                    <a:pt x="4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48"/>
            <p:cNvSpPr/>
            <p:nvPr/>
          </p:nvSpPr>
          <p:spPr>
            <a:xfrm flipH="1">
              <a:off x="882277" y="1377634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7" name="Google Shape;1047;p48"/>
            <p:cNvGrpSpPr/>
            <p:nvPr/>
          </p:nvGrpSpPr>
          <p:grpSpPr>
            <a:xfrm>
              <a:off x="974448" y="1640687"/>
              <a:ext cx="934358" cy="219695"/>
              <a:chOff x="974436" y="1611213"/>
              <a:chExt cx="934358" cy="219695"/>
            </a:xfrm>
          </p:grpSpPr>
          <p:sp>
            <p:nvSpPr>
              <p:cNvPr id="1048" name="Google Shape;1048;p48"/>
              <p:cNvSpPr/>
              <p:nvPr/>
            </p:nvSpPr>
            <p:spPr>
              <a:xfrm>
                <a:off x="974436" y="1611213"/>
                <a:ext cx="934358" cy="219695"/>
              </a:xfrm>
              <a:custGeom>
                <a:rect b="b" l="l" r="r" t="t"/>
                <a:pathLst>
                  <a:path extrusionOk="0" h="11278" w="47965">
                    <a:moveTo>
                      <a:pt x="821" y="1"/>
                    </a:moveTo>
                    <a:cubicBezTo>
                      <a:pt x="335" y="1"/>
                      <a:pt x="0" y="366"/>
                      <a:pt x="0" y="791"/>
                    </a:cubicBezTo>
                    <a:lnTo>
                      <a:pt x="0" y="10487"/>
                    </a:lnTo>
                    <a:cubicBezTo>
                      <a:pt x="0" y="10943"/>
                      <a:pt x="396" y="11278"/>
                      <a:pt x="821" y="11278"/>
                    </a:cubicBezTo>
                    <a:lnTo>
                      <a:pt x="47174" y="11278"/>
                    </a:lnTo>
                    <a:cubicBezTo>
                      <a:pt x="47570" y="11278"/>
                      <a:pt x="47934" y="10882"/>
                      <a:pt x="47965" y="10487"/>
                    </a:cubicBezTo>
                    <a:lnTo>
                      <a:pt x="47965" y="791"/>
                    </a:lnTo>
                    <a:cubicBezTo>
                      <a:pt x="47965" y="335"/>
                      <a:pt x="47570" y="1"/>
                      <a:pt x="47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1048442" y="1682861"/>
                <a:ext cx="786934" cy="75212"/>
              </a:xfrm>
              <a:custGeom>
                <a:rect b="b" l="l" r="r" t="t"/>
                <a:pathLst>
                  <a:path extrusionOk="0" h="3861" w="40397">
                    <a:moveTo>
                      <a:pt x="1946" y="1"/>
                    </a:moveTo>
                    <a:cubicBezTo>
                      <a:pt x="882" y="1"/>
                      <a:pt x="1" y="852"/>
                      <a:pt x="1" y="1946"/>
                    </a:cubicBezTo>
                    <a:cubicBezTo>
                      <a:pt x="1" y="2979"/>
                      <a:pt x="882" y="3861"/>
                      <a:pt x="1946" y="3861"/>
                    </a:cubicBezTo>
                    <a:lnTo>
                      <a:pt x="38451" y="3861"/>
                    </a:lnTo>
                    <a:cubicBezTo>
                      <a:pt x="39485" y="3861"/>
                      <a:pt x="40366" y="3010"/>
                      <a:pt x="40397" y="1946"/>
                    </a:cubicBezTo>
                    <a:cubicBezTo>
                      <a:pt x="40397" y="882"/>
                      <a:pt x="39515" y="1"/>
                      <a:pt x="38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1668991" y="1638446"/>
                <a:ext cx="165814" cy="165814"/>
              </a:xfrm>
              <a:custGeom>
                <a:rect b="b" l="l" r="r" t="t"/>
                <a:pathLst>
                  <a:path extrusionOk="0" h="8512" w="8512">
                    <a:moveTo>
                      <a:pt x="4256" y="1"/>
                    </a:moveTo>
                    <a:cubicBezTo>
                      <a:pt x="1885" y="1"/>
                      <a:pt x="1" y="1885"/>
                      <a:pt x="1" y="4256"/>
                    </a:cubicBezTo>
                    <a:cubicBezTo>
                      <a:pt x="1" y="6597"/>
                      <a:pt x="1885" y="8512"/>
                      <a:pt x="4256" y="8512"/>
                    </a:cubicBezTo>
                    <a:cubicBezTo>
                      <a:pt x="6596" y="8512"/>
                      <a:pt x="8511" y="6597"/>
                      <a:pt x="8511" y="4256"/>
                    </a:cubicBezTo>
                    <a:cubicBezTo>
                      <a:pt x="8511" y="1885"/>
                      <a:pt x="6596" y="1"/>
                      <a:pt x="42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1092273" y="1703589"/>
                <a:ext cx="19" cy="34363"/>
              </a:xfrm>
              <a:custGeom>
                <a:rect b="b" l="l" r="r" t="t"/>
                <a:pathLst>
                  <a:path extrusionOk="0" fill="none" h="1764" w="1">
                    <a:moveTo>
                      <a:pt x="0" y="0"/>
                    </a:moveTo>
                    <a:lnTo>
                      <a:pt x="0" y="1763"/>
                    </a:lnTo>
                  </a:path>
                </a:pathLst>
              </a:custGeom>
              <a:noFill/>
              <a:ln cap="flat" cmpd="sng" w="9875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1719912" y="1689972"/>
                <a:ext cx="53317" cy="53297"/>
              </a:xfrm>
              <a:custGeom>
                <a:rect b="b" l="l" r="r" t="t"/>
                <a:pathLst>
                  <a:path extrusionOk="0" fill="none" h="2736" w="2737">
                    <a:moveTo>
                      <a:pt x="2736" y="1368"/>
                    </a:moveTo>
                    <a:cubicBezTo>
                      <a:pt x="2736" y="2128"/>
                      <a:pt x="2128" y="2736"/>
                      <a:pt x="1368" y="2736"/>
                    </a:cubicBezTo>
                    <a:cubicBezTo>
                      <a:pt x="608" y="2736"/>
                      <a:pt x="1" y="2128"/>
                      <a:pt x="1" y="1368"/>
                    </a:cubicBezTo>
                    <a:cubicBezTo>
                      <a:pt x="1" y="608"/>
                      <a:pt x="608" y="0"/>
                      <a:pt x="1368" y="0"/>
                    </a:cubicBezTo>
                    <a:cubicBezTo>
                      <a:pt x="2128" y="0"/>
                      <a:pt x="2736" y="608"/>
                      <a:pt x="2736" y="1368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1765516" y="1736160"/>
                <a:ext cx="18370" cy="15409"/>
              </a:xfrm>
              <a:custGeom>
                <a:rect b="b" l="l" r="r" t="t"/>
                <a:pathLst>
                  <a:path extrusionOk="0" fill="none" h="791" w="943">
                    <a:moveTo>
                      <a:pt x="942" y="7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4" name="Google Shape;1054;p48"/>
          <p:cNvSpPr txBox="1"/>
          <p:nvPr/>
        </p:nvSpPr>
        <p:spPr>
          <a:xfrm>
            <a:off x="7108175" y="3138330"/>
            <a:ext cx="1320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תוצר נדרש: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1055" name="Google Shape;105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6900" y="3214525"/>
            <a:ext cx="2534576" cy="1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9"/>
          <p:cNvSpPr txBox="1"/>
          <p:nvPr>
            <p:ph type="title"/>
          </p:nvPr>
        </p:nvSpPr>
        <p:spPr>
          <a:xfrm>
            <a:off x="755750" y="281000"/>
            <a:ext cx="77139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align-item/self </a:t>
            </a:r>
            <a:r>
              <a:rPr lang="en" sz="1900">
                <a:latin typeface="Alef"/>
                <a:ea typeface="Alef"/>
                <a:cs typeface="Alef"/>
                <a:sym typeface="Alef"/>
              </a:rPr>
              <a:t>|</a:t>
            </a:r>
            <a:r>
              <a:rPr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justify-content/self </a:t>
            </a:r>
            <a:r>
              <a:rPr lang="en" sz="2400">
                <a:latin typeface="Alef"/>
                <a:ea typeface="Alef"/>
                <a:cs typeface="Alef"/>
                <a:sym typeface="Alef"/>
              </a:rPr>
              <a:t>בgrid</a:t>
            </a:r>
            <a:endParaRPr sz="2400"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061" name="Google Shape;1061;p49"/>
          <p:cNvSpPr/>
          <p:nvPr/>
        </p:nvSpPr>
        <p:spPr>
          <a:xfrm>
            <a:off x="51463" y="-39340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2" name="Google Shape;1062;p49"/>
          <p:cNvGrpSpPr/>
          <p:nvPr/>
        </p:nvGrpSpPr>
        <p:grpSpPr>
          <a:xfrm>
            <a:off x="243410" y="2832250"/>
            <a:ext cx="1448636" cy="2220895"/>
            <a:chOff x="6290802" y="1328059"/>
            <a:chExt cx="2138208" cy="3278074"/>
          </a:xfrm>
        </p:grpSpPr>
        <p:sp>
          <p:nvSpPr>
            <p:cNvPr id="1063" name="Google Shape;1063;p49"/>
            <p:cNvSpPr/>
            <p:nvPr/>
          </p:nvSpPr>
          <p:spPr>
            <a:xfrm flipH="1">
              <a:off x="6290802" y="1328059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4" name="Google Shape;1064;p49"/>
            <p:cNvGrpSpPr/>
            <p:nvPr/>
          </p:nvGrpSpPr>
          <p:grpSpPr>
            <a:xfrm>
              <a:off x="7485790" y="1887824"/>
              <a:ext cx="943220" cy="2718309"/>
              <a:chOff x="-2095800" y="2239975"/>
              <a:chExt cx="692475" cy="1995675"/>
            </a:xfrm>
          </p:grpSpPr>
          <p:sp>
            <p:nvSpPr>
              <p:cNvPr id="1065" name="Google Shape;1065;p49"/>
              <p:cNvSpPr/>
              <p:nvPr/>
            </p:nvSpPr>
            <p:spPr>
              <a:xfrm>
                <a:off x="-1965850" y="3899750"/>
                <a:ext cx="144400" cy="262200"/>
              </a:xfrm>
              <a:custGeom>
                <a:rect b="b" l="l" r="r" t="t"/>
                <a:pathLst>
                  <a:path extrusionOk="0" h="10488" w="5776">
                    <a:moveTo>
                      <a:pt x="2493" y="1"/>
                    </a:moveTo>
                    <a:lnTo>
                      <a:pt x="1" y="7934"/>
                    </a:lnTo>
                    <a:lnTo>
                      <a:pt x="1247" y="10487"/>
                    </a:lnTo>
                    <a:lnTo>
                      <a:pt x="2858" y="8998"/>
                    </a:lnTo>
                    <a:lnTo>
                      <a:pt x="5776" y="2159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9"/>
              <p:cNvSpPr/>
              <p:nvPr/>
            </p:nvSpPr>
            <p:spPr>
              <a:xfrm>
                <a:off x="-2095800" y="4081675"/>
                <a:ext cx="201400" cy="153975"/>
              </a:xfrm>
              <a:custGeom>
                <a:rect b="b" l="l" r="r" t="t"/>
                <a:pathLst>
                  <a:path extrusionOk="0" h="6159" w="8056">
                    <a:moveTo>
                      <a:pt x="5900" y="0"/>
                    </a:moveTo>
                    <a:cubicBezTo>
                      <a:pt x="5604" y="0"/>
                      <a:pt x="5304" y="186"/>
                      <a:pt x="5107" y="657"/>
                    </a:cubicBezTo>
                    <a:cubicBezTo>
                      <a:pt x="3831" y="3575"/>
                      <a:pt x="822" y="3879"/>
                      <a:pt x="396" y="4609"/>
                    </a:cubicBezTo>
                    <a:cubicBezTo>
                      <a:pt x="1" y="5338"/>
                      <a:pt x="183" y="6159"/>
                      <a:pt x="183" y="6159"/>
                    </a:cubicBezTo>
                    <a:cubicBezTo>
                      <a:pt x="183" y="6159"/>
                      <a:pt x="7387" y="4669"/>
                      <a:pt x="7661" y="4335"/>
                    </a:cubicBezTo>
                    <a:cubicBezTo>
                      <a:pt x="7934" y="4001"/>
                      <a:pt x="8056" y="1721"/>
                      <a:pt x="8056" y="1721"/>
                    </a:cubicBezTo>
                    <a:lnTo>
                      <a:pt x="8056" y="1721"/>
                    </a:lnTo>
                    <a:cubicBezTo>
                      <a:pt x="8056" y="1721"/>
                      <a:pt x="7358" y="1957"/>
                      <a:pt x="6928" y="1957"/>
                    </a:cubicBezTo>
                    <a:cubicBezTo>
                      <a:pt x="6651" y="1957"/>
                      <a:pt x="6486" y="1860"/>
                      <a:pt x="6688" y="1539"/>
                    </a:cubicBezTo>
                    <a:cubicBezTo>
                      <a:pt x="7120" y="818"/>
                      <a:pt x="6521" y="0"/>
                      <a:pt x="59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9"/>
              <p:cNvSpPr/>
              <p:nvPr/>
            </p:nvSpPr>
            <p:spPr>
              <a:xfrm>
                <a:off x="-1804750" y="3846575"/>
                <a:ext cx="175550" cy="223425"/>
              </a:xfrm>
              <a:custGeom>
                <a:rect b="b" l="l" r="r" t="t"/>
                <a:pathLst>
                  <a:path extrusionOk="0" h="8937" w="7022">
                    <a:moveTo>
                      <a:pt x="3800" y="0"/>
                    </a:moveTo>
                    <a:lnTo>
                      <a:pt x="0" y="1034"/>
                    </a:lnTo>
                    <a:lnTo>
                      <a:pt x="4317" y="8177"/>
                    </a:lnTo>
                    <a:lnTo>
                      <a:pt x="7022" y="8936"/>
                    </a:lnTo>
                    <a:lnTo>
                      <a:pt x="6992" y="6718"/>
                    </a:lnTo>
                    <a:lnTo>
                      <a:pt x="3800" y="0"/>
                    </a:ln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9"/>
              <p:cNvSpPr/>
              <p:nvPr/>
            </p:nvSpPr>
            <p:spPr>
              <a:xfrm>
                <a:off x="-1708250" y="4014500"/>
                <a:ext cx="123125" cy="221150"/>
              </a:xfrm>
              <a:custGeom>
                <a:rect b="b" l="l" r="r" t="t"/>
                <a:pathLst>
                  <a:path extrusionOk="0" h="8846" w="4925">
                    <a:moveTo>
                      <a:pt x="3132" y="1"/>
                    </a:moveTo>
                    <a:cubicBezTo>
                      <a:pt x="3132" y="1"/>
                      <a:pt x="2652" y="1152"/>
                      <a:pt x="2302" y="1152"/>
                    </a:cubicBezTo>
                    <a:cubicBezTo>
                      <a:pt x="2212" y="1152"/>
                      <a:pt x="2130" y="1076"/>
                      <a:pt x="2068" y="882"/>
                    </a:cubicBezTo>
                    <a:cubicBezTo>
                      <a:pt x="1920" y="402"/>
                      <a:pt x="1513" y="181"/>
                      <a:pt x="1123" y="181"/>
                    </a:cubicBezTo>
                    <a:cubicBezTo>
                      <a:pt x="551" y="181"/>
                      <a:pt x="16" y="658"/>
                      <a:pt x="396" y="1490"/>
                    </a:cubicBezTo>
                    <a:cubicBezTo>
                      <a:pt x="1764" y="4408"/>
                      <a:pt x="1" y="6840"/>
                      <a:pt x="244" y="7630"/>
                    </a:cubicBezTo>
                    <a:cubicBezTo>
                      <a:pt x="517" y="8451"/>
                      <a:pt x="1277" y="8846"/>
                      <a:pt x="1277" y="8846"/>
                    </a:cubicBezTo>
                    <a:cubicBezTo>
                      <a:pt x="1277" y="8846"/>
                      <a:pt x="4925" y="2432"/>
                      <a:pt x="4864" y="2007"/>
                    </a:cubicBezTo>
                    <a:cubicBezTo>
                      <a:pt x="4773" y="1612"/>
                      <a:pt x="3132" y="1"/>
                      <a:pt x="31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9"/>
              <p:cNvSpPr/>
              <p:nvPr/>
            </p:nvSpPr>
            <p:spPr>
              <a:xfrm>
                <a:off x="-1979525" y="3041075"/>
                <a:ext cx="450650" cy="1030450"/>
              </a:xfrm>
              <a:custGeom>
                <a:rect b="b" l="l" r="r" t="t"/>
                <a:pathLst>
                  <a:path extrusionOk="0" h="41218" w="18026">
                    <a:moveTo>
                      <a:pt x="2979" y="1"/>
                    </a:moveTo>
                    <a:cubicBezTo>
                      <a:pt x="2979" y="1"/>
                      <a:pt x="1338" y="14135"/>
                      <a:pt x="1004" y="18755"/>
                    </a:cubicBezTo>
                    <a:cubicBezTo>
                      <a:pt x="669" y="23588"/>
                      <a:pt x="1794" y="24773"/>
                      <a:pt x="1794" y="24773"/>
                    </a:cubicBezTo>
                    <a:lnTo>
                      <a:pt x="3192" y="27509"/>
                    </a:lnTo>
                    <a:lnTo>
                      <a:pt x="0" y="39424"/>
                    </a:lnTo>
                    <a:lnTo>
                      <a:pt x="5867" y="41217"/>
                    </a:lnTo>
                    <a:cubicBezTo>
                      <a:pt x="5867" y="41217"/>
                      <a:pt x="6475" y="39424"/>
                      <a:pt x="7447" y="36688"/>
                    </a:cubicBezTo>
                    <a:cubicBezTo>
                      <a:pt x="7812" y="37387"/>
                      <a:pt x="8116" y="38026"/>
                      <a:pt x="8359" y="38542"/>
                    </a:cubicBezTo>
                    <a:cubicBezTo>
                      <a:pt x="8481" y="38786"/>
                      <a:pt x="8602" y="38998"/>
                      <a:pt x="8694" y="39211"/>
                    </a:cubicBezTo>
                    <a:lnTo>
                      <a:pt x="13922" y="36080"/>
                    </a:lnTo>
                    <a:lnTo>
                      <a:pt x="12128" y="31217"/>
                    </a:lnTo>
                    <a:cubicBezTo>
                      <a:pt x="11733" y="30153"/>
                      <a:pt x="10669" y="28269"/>
                      <a:pt x="10791" y="27904"/>
                    </a:cubicBezTo>
                    <a:cubicBezTo>
                      <a:pt x="11034" y="26962"/>
                      <a:pt x="11672" y="25472"/>
                      <a:pt x="12098" y="24348"/>
                    </a:cubicBezTo>
                    <a:cubicBezTo>
                      <a:pt x="14682" y="16779"/>
                      <a:pt x="16749" y="7995"/>
                      <a:pt x="16840" y="7661"/>
                    </a:cubicBezTo>
                    <a:cubicBezTo>
                      <a:pt x="18025" y="3040"/>
                      <a:pt x="15715" y="214"/>
                      <a:pt x="15715" y="214"/>
                    </a:cubicBezTo>
                    <a:lnTo>
                      <a:pt x="8329" y="487"/>
                    </a:lnTo>
                    <a:lnTo>
                      <a:pt x="29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9"/>
              <p:cNvSpPr/>
              <p:nvPr/>
            </p:nvSpPr>
            <p:spPr>
              <a:xfrm>
                <a:off x="-2063175" y="2593500"/>
                <a:ext cx="196900" cy="264350"/>
              </a:xfrm>
              <a:custGeom>
                <a:rect b="b" l="l" r="r" t="t"/>
                <a:pathLst>
                  <a:path extrusionOk="0" h="10574" w="7876">
                    <a:moveTo>
                      <a:pt x="7450" y="1"/>
                    </a:moveTo>
                    <a:lnTo>
                      <a:pt x="3498" y="274"/>
                    </a:lnTo>
                    <a:cubicBezTo>
                      <a:pt x="3498" y="274"/>
                      <a:pt x="1219" y="5320"/>
                      <a:pt x="672" y="6809"/>
                    </a:cubicBezTo>
                    <a:cubicBezTo>
                      <a:pt x="150" y="8183"/>
                      <a:pt x="0" y="10573"/>
                      <a:pt x="2891" y="10573"/>
                    </a:cubicBezTo>
                    <a:cubicBezTo>
                      <a:pt x="3200" y="10573"/>
                      <a:pt x="3543" y="10546"/>
                      <a:pt x="3924" y="10487"/>
                    </a:cubicBezTo>
                    <a:cubicBezTo>
                      <a:pt x="7875" y="9910"/>
                      <a:pt x="7450" y="1"/>
                      <a:pt x="7450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9"/>
              <p:cNvSpPr/>
              <p:nvPr/>
            </p:nvSpPr>
            <p:spPr>
              <a:xfrm>
                <a:off x="-2006875" y="2502875"/>
                <a:ext cx="560825" cy="580250"/>
              </a:xfrm>
              <a:custGeom>
                <a:rect b="b" l="l" r="r" t="t"/>
                <a:pathLst>
                  <a:path extrusionOk="0" h="23210" w="22433">
                    <a:moveTo>
                      <a:pt x="10785" y="1"/>
                    </a:moveTo>
                    <a:cubicBezTo>
                      <a:pt x="10245" y="1"/>
                      <a:pt x="9699" y="24"/>
                      <a:pt x="9149" y="70"/>
                    </a:cubicBezTo>
                    <a:cubicBezTo>
                      <a:pt x="2553" y="526"/>
                      <a:pt x="0" y="5602"/>
                      <a:pt x="0" y="5602"/>
                    </a:cubicBezTo>
                    <a:lnTo>
                      <a:pt x="3313" y="7668"/>
                    </a:lnTo>
                    <a:cubicBezTo>
                      <a:pt x="3313" y="7668"/>
                      <a:pt x="1672" y="19432"/>
                      <a:pt x="4256" y="22106"/>
                    </a:cubicBezTo>
                    <a:cubicBezTo>
                      <a:pt x="5051" y="22912"/>
                      <a:pt x="6815" y="23209"/>
                      <a:pt x="8798" y="23209"/>
                    </a:cubicBezTo>
                    <a:cubicBezTo>
                      <a:pt x="12425" y="23209"/>
                      <a:pt x="16785" y="22217"/>
                      <a:pt x="17295" y="21529"/>
                    </a:cubicBezTo>
                    <a:cubicBezTo>
                      <a:pt x="19788" y="19827"/>
                      <a:pt x="17873" y="8428"/>
                      <a:pt x="17873" y="8428"/>
                    </a:cubicBezTo>
                    <a:lnTo>
                      <a:pt x="22432" y="7820"/>
                    </a:lnTo>
                    <a:cubicBezTo>
                      <a:pt x="21241" y="2446"/>
                      <a:pt x="16338" y="1"/>
                      <a:pt x="107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9"/>
              <p:cNvSpPr/>
              <p:nvPr/>
            </p:nvSpPr>
            <p:spPr>
              <a:xfrm>
                <a:off x="-1779675" y="2699125"/>
                <a:ext cx="376350" cy="248525"/>
              </a:xfrm>
              <a:custGeom>
                <a:rect b="b" l="l" r="r" t="t"/>
                <a:pathLst>
                  <a:path extrusionOk="0" h="9941" w="15054">
                    <a:moveTo>
                      <a:pt x="13040" y="1"/>
                    </a:moveTo>
                    <a:lnTo>
                      <a:pt x="8876" y="518"/>
                    </a:lnTo>
                    <a:lnTo>
                      <a:pt x="10700" y="5989"/>
                    </a:lnTo>
                    <a:cubicBezTo>
                      <a:pt x="10700" y="5989"/>
                      <a:pt x="7296" y="3709"/>
                      <a:pt x="4712" y="2919"/>
                    </a:cubicBezTo>
                    <a:cubicBezTo>
                      <a:pt x="3491" y="2520"/>
                      <a:pt x="2506" y="2400"/>
                      <a:pt x="1762" y="2400"/>
                    </a:cubicBezTo>
                    <a:cubicBezTo>
                      <a:pt x="635" y="2400"/>
                      <a:pt x="61" y="2676"/>
                      <a:pt x="61" y="2676"/>
                    </a:cubicBezTo>
                    <a:cubicBezTo>
                      <a:pt x="61" y="2676"/>
                      <a:pt x="1" y="2797"/>
                      <a:pt x="1" y="3770"/>
                    </a:cubicBezTo>
                    <a:cubicBezTo>
                      <a:pt x="1" y="4555"/>
                      <a:pt x="465" y="5468"/>
                      <a:pt x="1905" y="5468"/>
                    </a:cubicBezTo>
                    <a:cubicBezTo>
                      <a:pt x="2193" y="5468"/>
                      <a:pt x="2519" y="5431"/>
                      <a:pt x="2888" y="5350"/>
                    </a:cubicBezTo>
                    <a:cubicBezTo>
                      <a:pt x="3030" y="5319"/>
                      <a:pt x="3165" y="5304"/>
                      <a:pt x="3296" y="5304"/>
                    </a:cubicBezTo>
                    <a:cubicBezTo>
                      <a:pt x="5179" y="5304"/>
                      <a:pt x="6033" y="8410"/>
                      <a:pt x="10183" y="9575"/>
                    </a:cubicBezTo>
                    <a:cubicBezTo>
                      <a:pt x="11082" y="9829"/>
                      <a:pt x="11819" y="9941"/>
                      <a:pt x="12421" y="9941"/>
                    </a:cubicBezTo>
                    <a:cubicBezTo>
                      <a:pt x="14847" y="9941"/>
                      <a:pt x="15053" y="8114"/>
                      <a:pt x="14712" y="6384"/>
                    </a:cubicBezTo>
                    <a:cubicBezTo>
                      <a:pt x="14256" y="4165"/>
                      <a:pt x="13040" y="1"/>
                      <a:pt x="13040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9"/>
              <p:cNvSpPr/>
              <p:nvPr/>
            </p:nvSpPr>
            <p:spPr>
              <a:xfrm>
                <a:off x="-1743950" y="2293350"/>
                <a:ext cx="79050" cy="142875"/>
              </a:xfrm>
              <a:custGeom>
                <a:rect b="b" l="l" r="r" t="t"/>
                <a:pathLst>
                  <a:path extrusionOk="0" h="5715" w="3162">
                    <a:moveTo>
                      <a:pt x="1824" y="1"/>
                    </a:moveTo>
                    <a:cubicBezTo>
                      <a:pt x="973" y="1"/>
                      <a:pt x="365" y="639"/>
                      <a:pt x="122" y="1460"/>
                    </a:cubicBezTo>
                    <a:cubicBezTo>
                      <a:pt x="61" y="1794"/>
                      <a:pt x="0" y="2159"/>
                      <a:pt x="61" y="2554"/>
                    </a:cubicBezTo>
                    <a:cubicBezTo>
                      <a:pt x="91" y="3071"/>
                      <a:pt x="304" y="3618"/>
                      <a:pt x="547" y="4104"/>
                    </a:cubicBezTo>
                    <a:cubicBezTo>
                      <a:pt x="730" y="4560"/>
                      <a:pt x="912" y="5016"/>
                      <a:pt x="1307" y="5289"/>
                    </a:cubicBezTo>
                    <a:cubicBezTo>
                      <a:pt x="1611" y="5502"/>
                      <a:pt x="2037" y="5624"/>
                      <a:pt x="2401" y="5715"/>
                    </a:cubicBezTo>
                    <a:cubicBezTo>
                      <a:pt x="2189" y="5441"/>
                      <a:pt x="2097" y="5046"/>
                      <a:pt x="2128" y="4712"/>
                    </a:cubicBezTo>
                    <a:cubicBezTo>
                      <a:pt x="2189" y="4378"/>
                      <a:pt x="2341" y="4043"/>
                      <a:pt x="2493" y="3739"/>
                    </a:cubicBezTo>
                    <a:cubicBezTo>
                      <a:pt x="2645" y="3375"/>
                      <a:pt x="2857" y="3071"/>
                      <a:pt x="2979" y="2736"/>
                    </a:cubicBezTo>
                    <a:cubicBezTo>
                      <a:pt x="3161" y="2250"/>
                      <a:pt x="3161" y="1672"/>
                      <a:pt x="3009" y="1156"/>
                    </a:cubicBezTo>
                    <a:cubicBezTo>
                      <a:pt x="2827" y="578"/>
                      <a:pt x="2523" y="1"/>
                      <a:pt x="18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9"/>
              <p:cNvSpPr/>
              <p:nvPr/>
            </p:nvSpPr>
            <p:spPr>
              <a:xfrm>
                <a:off x="-1847300" y="2265225"/>
                <a:ext cx="151250" cy="277125"/>
              </a:xfrm>
              <a:custGeom>
                <a:rect b="b" l="l" r="r" t="t"/>
                <a:pathLst>
                  <a:path extrusionOk="0" h="11085" w="6050">
                    <a:moveTo>
                      <a:pt x="3070" y="1"/>
                    </a:moveTo>
                    <a:cubicBezTo>
                      <a:pt x="1459" y="62"/>
                      <a:pt x="152" y="1369"/>
                      <a:pt x="122" y="2980"/>
                    </a:cubicBezTo>
                    <a:cubicBezTo>
                      <a:pt x="92" y="4500"/>
                      <a:pt x="0" y="6171"/>
                      <a:pt x="92" y="6992"/>
                    </a:cubicBezTo>
                    <a:cubicBezTo>
                      <a:pt x="152" y="8664"/>
                      <a:pt x="1854" y="8846"/>
                      <a:pt x="1854" y="8846"/>
                    </a:cubicBezTo>
                    <a:lnTo>
                      <a:pt x="1915" y="9484"/>
                    </a:lnTo>
                    <a:cubicBezTo>
                      <a:pt x="1915" y="9484"/>
                      <a:pt x="1794" y="10639"/>
                      <a:pt x="3070" y="11004"/>
                    </a:cubicBezTo>
                    <a:cubicBezTo>
                      <a:pt x="3255" y="11060"/>
                      <a:pt x="3443" y="11084"/>
                      <a:pt x="3630" y="11084"/>
                    </a:cubicBezTo>
                    <a:cubicBezTo>
                      <a:pt x="4455" y="11084"/>
                      <a:pt x="5252" y="10614"/>
                      <a:pt x="5624" y="10366"/>
                    </a:cubicBezTo>
                    <a:cubicBezTo>
                      <a:pt x="5745" y="10244"/>
                      <a:pt x="5867" y="10123"/>
                      <a:pt x="5928" y="9971"/>
                    </a:cubicBezTo>
                    <a:cubicBezTo>
                      <a:pt x="6019" y="9819"/>
                      <a:pt x="6049" y="9667"/>
                      <a:pt x="6049" y="9484"/>
                    </a:cubicBezTo>
                    <a:lnTo>
                      <a:pt x="5867" y="3253"/>
                    </a:lnTo>
                    <a:cubicBezTo>
                      <a:pt x="5928" y="1521"/>
                      <a:pt x="4985" y="31"/>
                      <a:pt x="3222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9"/>
              <p:cNvSpPr/>
              <p:nvPr/>
            </p:nvSpPr>
            <p:spPr>
              <a:xfrm>
                <a:off x="-1802475" y="2468125"/>
                <a:ext cx="53975" cy="28950"/>
              </a:xfrm>
              <a:custGeom>
                <a:rect b="b" l="l" r="r" t="t"/>
                <a:pathLst>
                  <a:path extrusionOk="0" h="1158" w="2159">
                    <a:moveTo>
                      <a:pt x="2159" y="1"/>
                    </a:moveTo>
                    <a:lnTo>
                      <a:pt x="2159" y="1"/>
                    </a:lnTo>
                    <a:cubicBezTo>
                      <a:pt x="1065" y="730"/>
                      <a:pt x="1" y="730"/>
                      <a:pt x="1" y="730"/>
                    </a:cubicBezTo>
                    <a:lnTo>
                      <a:pt x="31" y="1156"/>
                    </a:lnTo>
                    <a:cubicBezTo>
                      <a:pt x="72" y="1157"/>
                      <a:pt x="112" y="1158"/>
                      <a:pt x="151" y="1158"/>
                    </a:cubicBezTo>
                    <a:cubicBezTo>
                      <a:pt x="1725" y="1158"/>
                      <a:pt x="2159" y="1"/>
                      <a:pt x="2159" y="1"/>
                    </a:cubicBezTo>
                    <a:close/>
                  </a:path>
                </a:pathLst>
              </a:custGeom>
              <a:solidFill>
                <a:srgbClr val="F68D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9"/>
              <p:cNvSpPr/>
              <p:nvPr/>
            </p:nvSpPr>
            <p:spPr>
              <a:xfrm>
                <a:off x="-1706725" y="2376175"/>
                <a:ext cx="28900" cy="43625"/>
              </a:xfrm>
              <a:custGeom>
                <a:rect b="b" l="l" r="r" t="t"/>
                <a:pathLst>
                  <a:path extrusionOk="0" h="1745" w="1156">
                    <a:moveTo>
                      <a:pt x="456" y="1"/>
                    </a:moveTo>
                    <a:cubicBezTo>
                      <a:pt x="244" y="1"/>
                      <a:pt x="1" y="183"/>
                      <a:pt x="1" y="457"/>
                    </a:cubicBezTo>
                    <a:lnTo>
                      <a:pt x="1" y="1703"/>
                    </a:lnTo>
                    <a:cubicBezTo>
                      <a:pt x="1" y="1713"/>
                      <a:pt x="121" y="1745"/>
                      <a:pt x="284" y="1745"/>
                    </a:cubicBezTo>
                    <a:cubicBezTo>
                      <a:pt x="626" y="1745"/>
                      <a:pt x="1156" y="1604"/>
                      <a:pt x="1156" y="821"/>
                    </a:cubicBezTo>
                    <a:cubicBezTo>
                      <a:pt x="1156" y="183"/>
                      <a:pt x="760" y="1"/>
                      <a:pt x="456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9"/>
              <p:cNvSpPr/>
              <p:nvPr/>
            </p:nvSpPr>
            <p:spPr>
              <a:xfrm>
                <a:off x="-1871625" y="2239975"/>
                <a:ext cx="191525" cy="96150"/>
              </a:xfrm>
              <a:custGeom>
                <a:rect b="b" l="l" r="r" t="t"/>
                <a:pathLst>
                  <a:path extrusionOk="0" h="3846" w="7661">
                    <a:moveTo>
                      <a:pt x="4347" y="0"/>
                    </a:moveTo>
                    <a:cubicBezTo>
                      <a:pt x="4266" y="0"/>
                      <a:pt x="4185" y="3"/>
                      <a:pt x="4104" y="8"/>
                    </a:cubicBezTo>
                    <a:cubicBezTo>
                      <a:pt x="2888" y="130"/>
                      <a:pt x="1855" y="950"/>
                      <a:pt x="1004" y="1832"/>
                    </a:cubicBezTo>
                    <a:cubicBezTo>
                      <a:pt x="700" y="2136"/>
                      <a:pt x="396" y="2592"/>
                      <a:pt x="1" y="2622"/>
                    </a:cubicBezTo>
                    <a:cubicBezTo>
                      <a:pt x="487" y="3382"/>
                      <a:pt x="1399" y="3807"/>
                      <a:pt x="2311" y="3838"/>
                    </a:cubicBezTo>
                    <a:cubicBezTo>
                      <a:pt x="2386" y="3843"/>
                      <a:pt x="2461" y="3845"/>
                      <a:pt x="2536" y="3845"/>
                    </a:cubicBezTo>
                    <a:cubicBezTo>
                      <a:pt x="3346" y="3845"/>
                      <a:pt x="4169" y="3551"/>
                      <a:pt x="4864" y="3078"/>
                    </a:cubicBezTo>
                    <a:cubicBezTo>
                      <a:pt x="5654" y="2592"/>
                      <a:pt x="6749" y="2896"/>
                      <a:pt x="7630" y="2561"/>
                    </a:cubicBezTo>
                    <a:cubicBezTo>
                      <a:pt x="7660" y="1984"/>
                      <a:pt x="7387" y="1406"/>
                      <a:pt x="6992" y="1041"/>
                    </a:cubicBezTo>
                    <a:cubicBezTo>
                      <a:pt x="6597" y="616"/>
                      <a:pt x="6080" y="342"/>
                      <a:pt x="5533" y="190"/>
                    </a:cubicBezTo>
                    <a:cubicBezTo>
                      <a:pt x="5153" y="64"/>
                      <a:pt x="4752" y="0"/>
                      <a:pt x="43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9"/>
              <p:cNvSpPr/>
              <p:nvPr/>
            </p:nvSpPr>
            <p:spPr>
              <a:xfrm>
                <a:off x="-1757625" y="2295625"/>
                <a:ext cx="69175" cy="100075"/>
              </a:xfrm>
              <a:custGeom>
                <a:rect b="b" l="l" r="r" t="t"/>
                <a:pathLst>
                  <a:path extrusionOk="0" h="4003" w="2767">
                    <a:moveTo>
                      <a:pt x="1307" y="1"/>
                    </a:moveTo>
                    <a:cubicBezTo>
                      <a:pt x="1125" y="1"/>
                      <a:pt x="973" y="31"/>
                      <a:pt x="821" y="92"/>
                    </a:cubicBezTo>
                    <a:cubicBezTo>
                      <a:pt x="790" y="153"/>
                      <a:pt x="699" y="183"/>
                      <a:pt x="669" y="214"/>
                    </a:cubicBezTo>
                    <a:cubicBezTo>
                      <a:pt x="486" y="335"/>
                      <a:pt x="182" y="244"/>
                      <a:pt x="0" y="335"/>
                    </a:cubicBezTo>
                    <a:cubicBezTo>
                      <a:pt x="456" y="396"/>
                      <a:pt x="517" y="518"/>
                      <a:pt x="699" y="913"/>
                    </a:cubicBezTo>
                    <a:cubicBezTo>
                      <a:pt x="851" y="1369"/>
                      <a:pt x="1125" y="1764"/>
                      <a:pt x="1337" y="2220"/>
                    </a:cubicBezTo>
                    <a:cubicBezTo>
                      <a:pt x="1581" y="2767"/>
                      <a:pt x="1763" y="3375"/>
                      <a:pt x="1672" y="3952"/>
                    </a:cubicBezTo>
                    <a:cubicBezTo>
                      <a:pt x="1725" y="3988"/>
                      <a:pt x="1799" y="4003"/>
                      <a:pt x="1876" y="4003"/>
                    </a:cubicBezTo>
                    <a:cubicBezTo>
                      <a:pt x="1931" y="4003"/>
                      <a:pt x="1986" y="3995"/>
                      <a:pt x="2037" y="3983"/>
                    </a:cubicBezTo>
                    <a:cubicBezTo>
                      <a:pt x="1976" y="3800"/>
                      <a:pt x="2067" y="3587"/>
                      <a:pt x="2189" y="3436"/>
                    </a:cubicBezTo>
                    <a:cubicBezTo>
                      <a:pt x="2310" y="3284"/>
                      <a:pt x="2462" y="3192"/>
                      <a:pt x="2553" y="2980"/>
                    </a:cubicBezTo>
                    <a:cubicBezTo>
                      <a:pt x="2766" y="2645"/>
                      <a:pt x="2705" y="2220"/>
                      <a:pt x="2675" y="1825"/>
                    </a:cubicBezTo>
                    <a:cubicBezTo>
                      <a:pt x="2675" y="1521"/>
                      <a:pt x="2675" y="1217"/>
                      <a:pt x="2614" y="913"/>
                    </a:cubicBezTo>
                    <a:cubicBezTo>
                      <a:pt x="2523" y="578"/>
                      <a:pt x="2432" y="305"/>
                      <a:pt x="2158" y="153"/>
                    </a:cubicBezTo>
                    <a:cubicBezTo>
                      <a:pt x="1915" y="1"/>
                      <a:pt x="1611" y="1"/>
                      <a:pt x="13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9"/>
              <p:cNvSpPr/>
              <p:nvPr/>
            </p:nvSpPr>
            <p:spPr>
              <a:xfrm>
                <a:off x="-2029675" y="2624675"/>
                <a:ext cx="365525" cy="355650"/>
              </a:xfrm>
              <a:custGeom>
                <a:rect b="b" l="l" r="r" t="t"/>
                <a:pathLst>
                  <a:path extrusionOk="0" h="14226" w="14621">
                    <a:moveTo>
                      <a:pt x="0" y="0"/>
                    </a:moveTo>
                    <a:lnTo>
                      <a:pt x="3283" y="13344"/>
                    </a:lnTo>
                    <a:lnTo>
                      <a:pt x="14621" y="14225"/>
                    </a:lnTo>
                    <a:lnTo>
                      <a:pt x="117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9"/>
              <p:cNvSpPr/>
              <p:nvPr/>
            </p:nvSpPr>
            <p:spPr>
              <a:xfrm>
                <a:off x="-1786525" y="2741700"/>
                <a:ext cx="101100" cy="90650"/>
              </a:xfrm>
              <a:custGeom>
                <a:rect b="b" l="l" r="r" t="t"/>
                <a:pathLst>
                  <a:path extrusionOk="0" h="3626" w="4044">
                    <a:moveTo>
                      <a:pt x="2858" y="0"/>
                    </a:moveTo>
                    <a:cubicBezTo>
                      <a:pt x="1916" y="122"/>
                      <a:pt x="123" y="1185"/>
                      <a:pt x="31" y="1641"/>
                    </a:cubicBezTo>
                    <a:cubicBezTo>
                      <a:pt x="1" y="2097"/>
                      <a:pt x="396" y="3283"/>
                      <a:pt x="396" y="3283"/>
                    </a:cubicBezTo>
                    <a:cubicBezTo>
                      <a:pt x="814" y="3545"/>
                      <a:pt x="1401" y="3625"/>
                      <a:pt x="1959" y="3625"/>
                    </a:cubicBezTo>
                    <a:cubicBezTo>
                      <a:pt x="2823" y="3625"/>
                      <a:pt x="3618" y="3435"/>
                      <a:pt x="3618" y="3435"/>
                    </a:cubicBezTo>
                    <a:cubicBezTo>
                      <a:pt x="4044" y="486"/>
                      <a:pt x="2858" y="0"/>
                      <a:pt x="2858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9"/>
              <p:cNvSpPr/>
              <p:nvPr/>
            </p:nvSpPr>
            <p:spPr>
              <a:xfrm>
                <a:off x="-1998525" y="2767775"/>
                <a:ext cx="78300" cy="84800"/>
              </a:xfrm>
              <a:custGeom>
                <a:rect b="b" l="l" r="r" t="t"/>
                <a:pathLst>
                  <a:path extrusionOk="0" h="3392" w="3132">
                    <a:moveTo>
                      <a:pt x="1006" y="0"/>
                    </a:moveTo>
                    <a:cubicBezTo>
                      <a:pt x="549" y="0"/>
                      <a:pt x="115" y="392"/>
                      <a:pt x="61" y="902"/>
                    </a:cubicBezTo>
                    <a:cubicBezTo>
                      <a:pt x="1" y="1328"/>
                      <a:pt x="61" y="1905"/>
                      <a:pt x="305" y="2726"/>
                    </a:cubicBezTo>
                    <a:cubicBezTo>
                      <a:pt x="434" y="3114"/>
                      <a:pt x="804" y="3391"/>
                      <a:pt x="1211" y="3391"/>
                    </a:cubicBezTo>
                    <a:cubicBezTo>
                      <a:pt x="1283" y="3391"/>
                      <a:pt x="1356" y="3383"/>
                      <a:pt x="1429" y="3364"/>
                    </a:cubicBezTo>
                    <a:cubicBezTo>
                      <a:pt x="1946" y="3243"/>
                      <a:pt x="2615" y="2969"/>
                      <a:pt x="3101" y="2483"/>
                    </a:cubicBezTo>
                    <a:cubicBezTo>
                      <a:pt x="3101" y="2483"/>
                      <a:pt x="3131" y="1237"/>
                      <a:pt x="2979" y="842"/>
                    </a:cubicBezTo>
                    <a:cubicBezTo>
                      <a:pt x="2858" y="538"/>
                      <a:pt x="2037" y="173"/>
                      <a:pt x="1186" y="21"/>
                    </a:cubicBezTo>
                    <a:cubicBezTo>
                      <a:pt x="1126" y="7"/>
                      <a:pt x="1066" y="0"/>
                      <a:pt x="1006" y="0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9"/>
              <p:cNvSpPr/>
              <p:nvPr/>
            </p:nvSpPr>
            <p:spPr>
              <a:xfrm>
                <a:off x="-1892625" y="3574900"/>
                <a:ext cx="30150" cy="142550"/>
              </a:xfrm>
              <a:custGeom>
                <a:rect b="b" l="l" r="r" t="t"/>
                <a:pathLst>
                  <a:path extrusionOk="0" h="5702" w="1206">
                    <a:moveTo>
                      <a:pt x="1175" y="1"/>
                    </a:moveTo>
                    <a:cubicBezTo>
                      <a:pt x="1160" y="1"/>
                      <a:pt x="1145" y="16"/>
                      <a:pt x="1145" y="46"/>
                    </a:cubicBezTo>
                    <a:cubicBezTo>
                      <a:pt x="932" y="533"/>
                      <a:pt x="871" y="1049"/>
                      <a:pt x="780" y="1566"/>
                    </a:cubicBezTo>
                    <a:lnTo>
                      <a:pt x="567" y="2812"/>
                    </a:lnTo>
                    <a:cubicBezTo>
                      <a:pt x="415" y="3755"/>
                      <a:pt x="233" y="4666"/>
                      <a:pt x="20" y="5609"/>
                    </a:cubicBezTo>
                    <a:cubicBezTo>
                      <a:pt x="0" y="5668"/>
                      <a:pt x="44" y="5701"/>
                      <a:pt x="78" y="5701"/>
                    </a:cubicBezTo>
                    <a:cubicBezTo>
                      <a:pt x="96" y="5701"/>
                      <a:pt x="111" y="5691"/>
                      <a:pt x="111" y="5670"/>
                    </a:cubicBezTo>
                    <a:cubicBezTo>
                      <a:pt x="324" y="4697"/>
                      <a:pt x="537" y="3785"/>
                      <a:pt x="689" y="2812"/>
                    </a:cubicBezTo>
                    <a:lnTo>
                      <a:pt x="901" y="1566"/>
                    </a:lnTo>
                    <a:cubicBezTo>
                      <a:pt x="993" y="1049"/>
                      <a:pt x="1145" y="563"/>
                      <a:pt x="1205" y="46"/>
                    </a:cubicBezTo>
                    <a:cubicBezTo>
                      <a:pt x="1205" y="16"/>
                      <a:pt x="1190" y="1"/>
                      <a:pt x="11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9"/>
              <p:cNvSpPr/>
              <p:nvPr/>
            </p:nvSpPr>
            <p:spPr>
              <a:xfrm>
                <a:off x="-1855275" y="3212700"/>
                <a:ext cx="76375" cy="331275"/>
              </a:xfrm>
              <a:custGeom>
                <a:rect b="b" l="l" r="r" t="t"/>
                <a:pathLst>
                  <a:path extrusionOk="0" h="13251" w="3055">
                    <a:moveTo>
                      <a:pt x="3030" y="1"/>
                    </a:moveTo>
                    <a:cubicBezTo>
                      <a:pt x="3020" y="1"/>
                      <a:pt x="3007" y="10"/>
                      <a:pt x="2994" y="36"/>
                    </a:cubicBezTo>
                    <a:cubicBezTo>
                      <a:pt x="2569" y="1707"/>
                      <a:pt x="2173" y="3379"/>
                      <a:pt x="1778" y="5112"/>
                    </a:cubicBezTo>
                    <a:cubicBezTo>
                      <a:pt x="1353" y="6844"/>
                      <a:pt x="897" y="8638"/>
                      <a:pt x="502" y="10370"/>
                    </a:cubicBezTo>
                    <a:cubicBezTo>
                      <a:pt x="319" y="11343"/>
                      <a:pt x="137" y="12285"/>
                      <a:pt x="15" y="13227"/>
                    </a:cubicBezTo>
                    <a:cubicBezTo>
                      <a:pt x="623" y="9732"/>
                      <a:pt x="1626" y="6267"/>
                      <a:pt x="2447" y="2832"/>
                    </a:cubicBezTo>
                    <a:cubicBezTo>
                      <a:pt x="2690" y="1920"/>
                      <a:pt x="2903" y="948"/>
                      <a:pt x="3055" y="36"/>
                    </a:cubicBezTo>
                    <a:cubicBezTo>
                      <a:pt x="3055" y="18"/>
                      <a:pt x="3045" y="1"/>
                      <a:pt x="3030" y="1"/>
                    </a:cubicBezTo>
                    <a:close/>
                    <a:moveTo>
                      <a:pt x="15" y="13227"/>
                    </a:moveTo>
                    <a:cubicBezTo>
                      <a:pt x="0" y="13243"/>
                      <a:pt x="0" y="13250"/>
                      <a:pt x="4" y="13250"/>
                    </a:cubicBezTo>
                    <a:cubicBezTo>
                      <a:pt x="8" y="13250"/>
                      <a:pt x="15" y="13243"/>
                      <a:pt x="15" y="132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9"/>
              <p:cNvSpPr/>
              <p:nvPr/>
            </p:nvSpPr>
            <p:spPr>
              <a:xfrm>
                <a:off x="-1819350" y="3188425"/>
                <a:ext cx="32100" cy="16050"/>
              </a:xfrm>
              <a:custGeom>
                <a:rect b="b" l="l" r="r" t="t"/>
                <a:pathLst>
                  <a:path extrusionOk="0" h="642" w="1284">
                    <a:moveTo>
                      <a:pt x="66" y="1"/>
                    </a:moveTo>
                    <a:cubicBezTo>
                      <a:pt x="32" y="1"/>
                      <a:pt x="1" y="72"/>
                      <a:pt x="68" y="95"/>
                    </a:cubicBezTo>
                    <a:cubicBezTo>
                      <a:pt x="250" y="216"/>
                      <a:pt x="402" y="338"/>
                      <a:pt x="584" y="399"/>
                    </a:cubicBezTo>
                    <a:cubicBezTo>
                      <a:pt x="767" y="490"/>
                      <a:pt x="980" y="612"/>
                      <a:pt x="1162" y="642"/>
                    </a:cubicBezTo>
                    <a:cubicBezTo>
                      <a:pt x="1192" y="642"/>
                      <a:pt x="1284" y="551"/>
                      <a:pt x="1192" y="551"/>
                    </a:cubicBezTo>
                    <a:lnTo>
                      <a:pt x="645" y="338"/>
                    </a:lnTo>
                    <a:cubicBezTo>
                      <a:pt x="433" y="247"/>
                      <a:pt x="250" y="156"/>
                      <a:pt x="98" y="34"/>
                    </a:cubicBezTo>
                    <a:cubicBezTo>
                      <a:pt x="90" y="10"/>
                      <a:pt x="78" y="1"/>
                      <a:pt x="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9"/>
              <p:cNvSpPr/>
              <p:nvPr/>
            </p:nvSpPr>
            <p:spPr>
              <a:xfrm>
                <a:off x="-1768175" y="3191775"/>
                <a:ext cx="27100" cy="12875"/>
              </a:xfrm>
              <a:custGeom>
                <a:rect b="b" l="l" r="r" t="t"/>
                <a:pathLst>
                  <a:path extrusionOk="0" h="515" w="1084">
                    <a:moveTo>
                      <a:pt x="1039" y="1"/>
                    </a:moveTo>
                    <a:cubicBezTo>
                      <a:pt x="1028" y="1"/>
                      <a:pt x="1015" y="6"/>
                      <a:pt x="1000" y="22"/>
                    </a:cubicBezTo>
                    <a:cubicBezTo>
                      <a:pt x="665" y="143"/>
                      <a:pt x="361" y="326"/>
                      <a:pt x="27" y="447"/>
                    </a:cubicBezTo>
                    <a:cubicBezTo>
                      <a:pt x="1" y="447"/>
                      <a:pt x="19" y="514"/>
                      <a:pt x="44" y="514"/>
                    </a:cubicBezTo>
                    <a:cubicBezTo>
                      <a:pt x="49" y="514"/>
                      <a:pt x="53" y="512"/>
                      <a:pt x="57" y="508"/>
                    </a:cubicBezTo>
                    <a:cubicBezTo>
                      <a:pt x="392" y="356"/>
                      <a:pt x="696" y="204"/>
                      <a:pt x="1060" y="52"/>
                    </a:cubicBezTo>
                    <a:cubicBezTo>
                      <a:pt x="1083" y="52"/>
                      <a:pt x="1072" y="1"/>
                      <a:pt x="1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9"/>
              <p:cNvSpPr/>
              <p:nvPr/>
            </p:nvSpPr>
            <p:spPr>
              <a:xfrm>
                <a:off x="-1672525" y="3148225"/>
                <a:ext cx="91975" cy="19350"/>
              </a:xfrm>
              <a:custGeom>
                <a:rect b="b" l="l" r="r" t="t"/>
                <a:pathLst>
                  <a:path extrusionOk="0" h="774" w="3679">
                    <a:moveTo>
                      <a:pt x="31" y="1"/>
                    </a:moveTo>
                    <a:cubicBezTo>
                      <a:pt x="31" y="31"/>
                      <a:pt x="0" y="153"/>
                      <a:pt x="31" y="153"/>
                    </a:cubicBezTo>
                    <a:cubicBezTo>
                      <a:pt x="608" y="426"/>
                      <a:pt x="1216" y="639"/>
                      <a:pt x="1824" y="730"/>
                    </a:cubicBezTo>
                    <a:cubicBezTo>
                      <a:pt x="2039" y="752"/>
                      <a:pt x="2254" y="773"/>
                      <a:pt x="2480" y="773"/>
                    </a:cubicBezTo>
                    <a:cubicBezTo>
                      <a:pt x="2573" y="773"/>
                      <a:pt x="2668" y="769"/>
                      <a:pt x="2766" y="761"/>
                    </a:cubicBezTo>
                    <a:cubicBezTo>
                      <a:pt x="3070" y="761"/>
                      <a:pt x="3374" y="761"/>
                      <a:pt x="3648" y="609"/>
                    </a:cubicBezTo>
                    <a:cubicBezTo>
                      <a:pt x="3678" y="578"/>
                      <a:pt x="3678" y="487"/>
                      <a:pt x="3617" y="487"/>
                    </a:cubicBezTo>
                    <a:cubicBezTo>
                      <a:pt x="3344" y="487"/>
                      <a:pt x="3040" y="548"/>
                      <a:pt x="2736" y="548"/>
                    </a:cubicBezTo>
                    <a:cubicBezTo>
                      <a:pt x="2432" y="548"/>
                      <a:pt x="2128" y="548"/>
                      <a:pt x="1824" y="487"/>
                    </a:cubicBezTo>
                    <a:cubicBezTo>
                      <a:pt x="1216" y="426"/>
                      <a:pt x="608" y="274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9"/>
              <p:cNvSpPr/>
              <p:nvPr/>
            </p:nvSpPr>
            <p:spPr>
              <a:xfrm>
                <a:off x="-1917348" y="3128425"/>
                <a:ext cx="36700" cy="33500"/>
              </a:xfrm>
              <a:custGeom>
                <a:rect b="b" l="l" r="r" t="t"/>
                <a:pathLst>
                  <a:path extrusionOk="0" h="1340" w="1468">
                    <a:moveTo>
                      <a:pt x="1361" y="0"/>
                    </a:moveTo>
                    <a:cubicBezTo>
                      <a:pt x="1342" y="0"/>
                      <a:pt x="1323" y="10"/>
                      <a:pt x="1308" y="33"/>
                    </a:cubicBezTo>
                    <a:cubicBezTo>
                      <a:pt x="1065" y="215"/>
                      <a:pt x="882" y="428"/>
                      <a:pt x="639" y="641"/>
                    </a:cubicBezTo>
                    <a:cubicBezTo>
                      <a:pt x="457" y="823"/>
                      <a:pt x="244" y="1036"/>
                      <a:pt x="31" y="1249"/>
                    </a:cubicBezTo>
                    <a:cubicBezTo>
                      <a:pt x="1" y="1279"/>
                      <a:pt x="92" y="1340"/>
                      <a:pt x="122" y="1340"/>
                    </a:cubicBezTo>
                    <a:cubicBezTo>
                      <a:pt x="335" y="1188"/>
                      <a:pt x="578" y="945"/>
                      <a:pt x="761" y="762"/>
                    </a:cubicBezTo>
                    <a:cubicBezTo>
                      <a:pt x="1004" y="580"/>
                      <a:pt x="1186" y="367"/>
                      <a:pt x="1399" y="154"/>
                    </a:cubicBezTo>
                    <a:cubicBezTo>
                      <a:pt x="1467" y="86"/>
                      <a:pt x="1416" y="0"/>
                      <a:pt x="1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9"/>
              <p:cNvSpPr/>
              <p:nvPr/>
            </p:nvSpPr>
            <p:spPr>
              <a:xfrm>
                <a:off x="-1791075" y="3689575"/>
                <a:ext cx="100325" cy="261775"/>
              </a:xfrm>
              <a:custGeom>
                <a:rect b="b" l="l" r="r" t="t"/>
                <a:pathLst>
                  <a:path extrusionOk="0" h="10471" w="4013">
                    <a:moveTo>
                      <a:pt x="3904" y="1"/>
                    </a:moveTo>
                    <a:cubicBezTo>
                      <a:pt x="3880" y="1"/>
                      <a:pt x="3861" y="13"/>
                      <a:pt x="3861" y="49"/>
                    </a:cubicBezTo>
                    <a:cubicBezTo>
                      <a:pt x="3344" y="1782"/>
                      <a:pt x="2675" y="3514"/>
                      <a:pt x="2037" y="5216"/>
                    </a:cubicBezTo>
                    <a:cubicBezTo>
                      <a:pt x="1703" y="6098"/>
                      <a:pt x="1368" y="6949"/>
                      <a:pt x="1034" y="7800"/>
                    </a:cubicBezTo>
                    <a:cubicBezTo>
                      <a:pt x="669" y="8681"/>
                      <a:pt x="274" y="9533"/>
                      <a:pt x="1" y="10414"/>
                    </a:cubicBezTo>
                    <a:cubicBezTo>
                      <a:pt x="1" y="10435"/>
                      <a:pt x="30" y="10470"/>
                      <a:pt x="47" y="10470"/>
                    </a:cubicBezTo>
                    <a:cubicBezTo>
                      <a:pt x="56" y="10470"/>
                      <a:pt x="61" y="10463"/>
                      <a:pt x="61" y="10444"/>
                    </a:cubicBezTo>
                    <a:cubicBezTo>
                      <a:pt x="457" y="9624"/>
                      <a:pt x="791" y="8742"/>
                      <a:pt x="1125" y="7922"/>
                    </a:cubicBezTo>
                    <a:cubicBezTo>
                      <a:pt x="1490" y="7040"/>
                      <a:pt x="1855" y="6159"/>
                      <a:pt x="2189" y="5247"/>
                    </a:cubicBezTo>
                    <a:cubicBezTo>
                      <a:pt x="2858" y="3545"/>
                      <a:pt x="3496" y="1782"/>
                      <a:pt x="4013" y="49"/>
                    </a:cubicBezTo>
                    <a:cubicBezTo>
                      <a:pt x="3994" y="31"/>
                      <a:pt x="3942" y="1"/>
                      <a:pt x="3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9" name="Google Shape;1089;p49"/>
            <p:cNvGrpSpPr/>
            <p:nvPr/>
          </p:nvGrpSpPr>
          <p:grpSpPr>
            <a:xfrm>
              <a:off x="6426709" y="1402675"/>
              <a:ext cx="846874" cy="596550"/>
              <a:chOff x="1583875" y="1455475"/>
              <a:chExt cx="617075" cy="596550"/>
            </a:xfrm>
          </p:grpSpPr>
          <p:sp>
            <p:nvSpPr>
              <p:cNvPr id="1090" name="Google Shape;1090;p49"/>
              <p:cNvSpPr/>
              <p:nvPr/>
            </p:nvSpPr>
            <p:spPr>
              <a:xfrm>
                <a:off x="1583875" y="1455475"/>
                <a:ext cx="230275" cy="60825"/>
              </a:xfrm>
              <a:custGeom>
                <a:rect b="b" l="l" r="r" t="t"/>
                <a:pathLst>
                  <a:path extrusionOk="0" h="2433" w="9211">
                    <a:moveTo>
                      <a:pt x="8572" y="1"/>
                    </a:moveTo>
                    <a:lnTo>
                      <a:pt x="639" y="61"/>
                    </a:lnTo>
                    <a:cubicBezTo>
                      <a:pt x="274" y="61"/>
                      <a:pt x="1" y="548"/>
                      <a:pt x="1" y="1125"/>
                    </a:cubicBezTo>
                    <a:lnTo>
                      <a:pt x="1" y="1429"/>
                    </a:lnTo>
                    <a:cubicBezTo>
                      <a:pt x="1" y="1976"/>
                      <a:pt x="305" y="2432"/>
                      <a:pt x="639" y="2432"/>
                    </a:cubicBezTo>
                    <a:lnTo>
                      <a:pt x="8572" y="2402"/>
                    </a:lnTo>
                    <a:cubicBezTo>
                      <a:pt x="8937" y="2402"/>
                      <a:pt x="9211" y="1946"/>
                      <a:pt x="9211" y="1338"/>
                    </a:cubicBezTo>
                    <a:lnTo>
                      <a:pt x="9211" y="1034"/>
                    </a:lnTo>
                    <a:cubicBezTo>
                      <a:pt x="9211" y="457"/>
                      <a:pt x="8907" y="1"/>
                      <a:pt x="85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9"/>
              <p:cNvSpPr/>
              <p:nvPr/>
            </p:nvSpPr>
            <p:spPr>
              <a:xfrm>
                <a:off x="1583875" y="1991950"/>
                <a:ext cx="145925" cy="60075"/>
              </a:xfrm>
              <a:custGeom>
                <a:rect b="b" l="l" r="r" t="t"/>
                <a:pathLst>
                  <a:path extrusionOk="0" h="2403" w="5837">
                    <a:moveTo>
                      <a:pt x="669" y="1"/>
                    </a:moveTo>
                    <a:cubicBezTo>
                      <a:pt x="274" y="1"/>
                      <a:pt x="1" y="518"/>
                      <a:pt x="1" y="1095"/>
                    </a:cubicBezTo>
                    <a:lnTo>
                      <a:pt x="1" y="1399"/>
                    </a:lnTo>
                    <a:cubicBezTo>
                      <a:pt x="1" y="1946"/>
                      <a:pt x="305" y="2402"/>
                      <a:pt x="669" y="2402"/>
                    </a:cubicBezTo>
                    <a:lnTo>
                      <a:pt x="5168" y="2402"/>
                    </a:lnTo>
                    <a:cubicBezTo>
                      <a:pt x="5502" y="2402"/>
                      <a:pt x="5837" y="1916"/>
                      <a:pt x="5837" y="1338"/>
                    </a:cubicBezTo>
                    <a:lnTo>
                      <a:pt x="5837" y="1034"/>
                    </a:lnTo>
                    <a:cubicBezTo>
                      <a:pt x="5837" y="457"/>
                      <a:pt x="5533" y="1"/>
                      <a:pt x="51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9"/>
              <p:cNvSpPr/>
              <p:nvPr/>
            </p:nvSpPr>
            <p:spPr>
              <a:xfrm>
                <a:off x="1585400" y="1560350"/>
                <a:ext cx="483325" cy="61575"/>
              </a:xfrm>
              <a:custGeom>
                <a:rect b="b" l="l" r="r" t="t"/>
                <a:pathLst>
                  <a:path extrusionOk="0" h="2463" w="19333">
                    <a:moveTo>
                      <a:pt x="18694" y="0"/>
                    </a:moveTo>
                    <a:lnTo>
                      <a:pt x="639" y="61"/>
                    </a:lnTo>
                    <a:cubicBezTo>
                      <a:pt x="244" y="61"/>
                      <a:pt x="1" y="578"/>
                      <a:pt x="1" y="1125"/>
                    </a:cubicBezTo>
                    <a:lnTo>
                      <a:pt x="1" y="1429"/>
                    </a:lnTo>
                    <a:cubicBezTo>
                      <a:pt x="1" y="2006"/>
                      <a:pt x="305" y="2462"/>
                      <a:pt x="639" y="2462"/>
                    </a:cubicBezTo>
                    <a:lnTo>
                      <a:pt x="18694" y="2402"/>
                    </a:lnTo>
                    <a:cubicBezTo>
                      <a:pt x="19028" y="2402"/>
                      <a:pt x="19302" y="1946"/>
                      <a:pt x="19332" y="1338"/>
                    </a:cubicBezTo>
                    <a:lnTo>
                      <a:pt x="19332" y="1034"/>
                    </a:lnTo>
                    <a:cubicBezTo>
                      <a:pt x="19332" y="456"/>
                      <a:pt x="19028" y="0"/>
                      <a:pt x="18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9"/>
              <p:cNvSpPr/>
              <p:nvPr/>
            </p:nvSpPr>
            <p:spPr>
              <a:xfrm>
                <a:off x="1585400" y="1750325"/>
                <a:ext cx="615550" cy="23575"/>
              </a:xfrm>
              <a:custGeom>
                <a:rect b="b" l="l" r="r" t="t"/>
                <a:pathLst>
                  <a:path extrusionOk="0" h="943" w="24622">
                    <a:moveTo>
                      <a:pt x="24378" y="0"/>
                    </a:moveTo>
                    <a:lnTo>
                      <a:pt x="213" y="61"/>
                    </a:lnTo>
                    <a:cubicBezTo>
                      <a:pt x="92" y="61"/>
                      <a:pt x="1" y="213"/>
                      <a:pt x="1" y="456"/>
                    </a:cubicBezTo>
                    <a:lnTo>
                      <a:pt x="1" y="547"/>
                    </a:lnTo>
                    <a:cubicBezTo>
                      <a:pt x="1" y="790"/>
                      <a:pt x="92" y="942"/>
                      <a:pt x="213" y="942"/>
                    </a:cubicBezTo>
                    <a:lnTo>
                      <a:pt x="24378" y="882"/>
                    </a:lnTo>
                    <a:cubicBezTo>
                      <a:pt x="24500" y="882"/>
                      <a:pt x="24621" y="730"/>
                      <a:pt x="24621" y="486"/>
                    </a:cubicBezTo>
                    <a:lnTo>
                      <a:pt x="24621" y="36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9"/>
              <p:cNvSpPr/>
              <p:nvPr/>
            </p:nvSpPr>
            <p:spPr>
              <a:xfrm>
                <a:off x="1585400" y="1702450"/>
                <a:ext cx="615550" cy="23575"/>
              </a:xfrm>
              <a:custGeom>
                <a:rect b="b" l="l" r="r" t="t"/>
                <a:pathLst>
                  <a:path extrusionOk="0" h="943" w="24622">
                    <a:moveTo>
                      <a:pt x="24378" y="0"/>
                    </a:moveTo>
                    <a:lnTo>
                      <a:pt x="213" y="91"/>
                    </a:lnTo>
                    <a:cubicBezTo>
                      <a:pt x="92" y="91"/>
                      <a:pt x="1" y="243"/>
                      <a:pt x="1" y="456"/>
                    </a:cubicBezTo>
                    <a:lnTo>
                      <a:pt x="1" y="578"/>
                    </a:lnTo>
                    <a:cubicBezTo>
                      <a:pt x="1" y="791"/>
                      <a:pt x="92" y="942"/>
                      <a:pt x="213" y="942"/>
                    </a:cubicBezTo>
                    <a:lnTo>
                      <a:pt x="24378" y="882"/>
                    </a:lnTo>
                    <a:cubicBezTo>
                      <a:pt x="24500" y="882"/>
                      <a:pt x="24621" y="699"/>
                      <a:pt x="24621" y="517"/>
                    </a:cubicBezTo>
                    <a:lnTo>
                      <a:pt x="24621" y="39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9"/>
              <p:cNvSpPr/>
              <p:nvPr/>
            </p:nvSpPr>
            <p:spPr>
              <a:xfrm>
                <a:off x="1585400" y="1798200"/>
                <a:ext cx="615550" cy="24325"/>
              </a:xfrm>
              <a:custGeom>
                <a:rect b="b" l="l" r="r" t="t"/>
                <a:pathLst>
                  <a:path extrusionOk="0" h="973" w="24622">
                    <a:moveTo>
                      <a:pt x="24378" y="0"/>
                    </a:moveTo>
                    <a:lnTo>
                      <a:pt x="213" y="91"/>
                    </a:lnTo>
                    <a:cubicBezTo>
                      <a:pt x="92" y="91"/>
                      <a:pt x="1" y="243"/>
                      <a:pt x="1" y="456"/>
                    </a:cubicBezTo>
                    <a:lnTo>
                      <a:pt x="1" y="578"/>
                    </a:lnTo>
                    <a:cubicBezTo>
                      <a:pt x="1" y="821"/>
                      <a:pt x="92" y="973"/>
                      <a:pt x="213" y="973"/>
                    </a:cubicBezTo>
                    <a:lnTo>
                      <a:pt x="24378" y="882"/>
                    </a:lnTo>
                    <a:cubicBezTo>
                      <a:pt x="24500" y="882"/>
                      <a:pt x="24621" y="699"/>
                      <a:pt x="24621" y="517"/>
                    </a:cubicBezTo>
                    <a:lnTo>
                      <a:pt x="24621" y="39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9"/>
              <p:cNvSpPr/>
              <p:nvPr/>
            </p:nvSpPr>
            <p:spPr>
              <a:xfrm>
                <a:off x="1585400" y="1846050"/>
                <a:ext cx="615550" cy="23600"/>
              </a:xfrm>
              <a:custGeom>
                <a:rect b="b" l="l" r="r" t="t"/>
                <a:pathLst>
                  <a:path extrusionOk="0" h="944" w="24622">
                    <a:moveTo>
                      <a:pt x="24378" y="1"/>
                    </a:moveTo>
                    <a:lnTo>
                      <a:pt x="213" y="62"/>
                    </a:lnTo>
                    <a:cubicBezTo>
                      <a:pt x="92" y="62"/>
                      <a:pt x="1" y="214"/>
                      <a:pt x="1" y="457"/>
                    </a:cubicBezTo>
                    <a:lnTo>
                      <a:pt x="1" y="579"/>
                    </a:lnTo>
                    <a:cubicBezTo>
                      <a:pt x="1" y="791"/>
                      <a:pt x="92" y="943"/>
                      <a:pt x="213" y="943"/>
                    </a:cubicBezTo>
                    <a:lnTo>
                      <a:pt x="24378" y="882"/>
                    </a:lnTo>
                    <a:cubicBezTo>
                      <a:pt x="24530" y="882"/>
                      <a:pt x="24621" y="730"/>
                      <a:pt x="24621" y="487"/>
                    </a:cubicBezTo>
                    <a:lnTo>
                      <a:pt x="24621" y="366"/>
                    </a:lnTo>
                    <a:cubicBezTo>
                      <a:pt x="24621" y="153"/>
                      <a:pt x="24500" y="1"/>
                      <a:pt x="243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9"/>
              <p:cNvSpPr/>
              <p:nvPr/>
            </p:nvSpPr>
            <p:spPr>
              <a:xfrm>
                <a:off x="1584650" y="1894700"/>
                <a:ext cx="475700" cy="23575"/>
              </a:xfrm>
              <a:custGeom>
                <a:rect b="b" l="l" r="r" t="t"/>
                <a:pathLst>
                  <a:path extrusionOk="0" h="943" w="19028">
                    <a:moveTo>
                      <a:pt x="18785" y="0"/>
                    </a:moveTo>
                    <a:lnTo>
                      <a:pt x="243" y="61"/>
                    </a:lnTo>
                    <a:cubicBezTo>
                      <a:pt x="122" y="61"/>
                      <a:pt x="0" y="213"/>
                      <a:pt x="0" y="456"/>
                    </a:cubicBezTo>
                    <a:lnTo>
                      <a:pt x="0" y="547"/>
                    </a:lnTo>
                    <a:cubicBezTo>
                      <a:pt x="0" y="791"/>
                      <a:pt x="122" y="943"/>
                      <a:pt x="243" y="943"/>
                    </a:cubicBezTo>
                    <a:lnTo>
                      <a:pt x="18785" y="851"/>
                    </a:lnTo>
                    <a:cubicBezTo>
                      <a:pt x="18906" y="851"/>
                      <a:pt x="19028" y="730"/>
                      <a:pt x="19028" y="487"/>
                    </a:cubicBezTo>
                    <a:lnTo>
                      <a:pt x="19028" y="365"/>
                    </a:lnTo>
                    <a:cubicBezTo>
                      <a:pt x="19028" y="152"/>
                      <a:pt x="18906" y="0"/>
                      <a:pt x="187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8" name="Google Shape;1098;p49"/>
          <p:cNvSpPr txBox="1"/>
          <p:nvPr/>
        </p:nvSpPr>
        <p:spPr>
          <a:xfrm>
            <a:off x="1538425" y="905575"/>
            <a:ext cx="68691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ב-Container (משפיע על כל הitems):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justify-items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יישור אופקי (ציר ה-inline).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יישור אנכי (ציר ה-block).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ב-Item (דורס את ההגדרה בContainer ומשפיע על אלמנט ספציפי):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justify-self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יישור אופקי לפריט ספציפי.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align-self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יישור אנכי לפריט ספציפי.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ערכים נפוצים: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stretch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(ברירת המחדל),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0"/>
          <p:cNvSpPr txBox="1"/>
          <p:nvPr/>
        </p:nvSpPr>
        <p:spPr>
          <a:xfrm>
            <a:off x="2967250" y="1435800"/>
            <a:ext cx="5461800" cy="13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המשימה: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צרו גריד פשוט ונסו למקם את הפריטים בפינות שונות של התאים שלהם. גריד עם 2 שורות ו2 עמודות שמתחלקות שווה בשווה עם ריווח של 10px, ומקמו כל אחד מהתאים כפי שמופיע ב"תוצר הנדרש".</a:t>
            </a: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בונוס: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נסו להקטין את הgrid container ולמקם אותו במרכז.</a:t>
            </a:r>
            <a:endParaRPr sz="1100">
              <a:latin typeface="Alef"/>
              <a:ea typeface="Alef"/>
              <a:cs typeface="Alef"/>
              <a:sym typeface="Alef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קישור 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לחצו כאן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1104" name="Google Shape;1104;p50"/>
          <p:cNvGrpSpPr/>
          <p:nvPr/>
        </p:nvGrpSpPr>
        <p:grpSpPr>
          <a:xfrm>
            <a:off x="1036841" y="370411"/>
            <a:ext cx="6823902" cy="4085785"/>
            <a:chOff x="1036841" y="370411"/>
            <a:chExt cx="6823902" cy="4085785"/>
          </a:xfrm>
        </p:grpSpPr>
        <p:sp>
          <p:nvSpPr>
            <p:cNvPr id="1105" name="Google Shape;1105;p50"/>
            <p:cNvSpPr/>
            <p:nvPr/>
          </p:nvSpPr>
          <p:spPr>
            <a:xfrm>
              <a:off x="4138966" y="42615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752617" y="901108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 flipH="1">
              <a:off x="2304095" y="1627095"/>
              <a:ext cx="669924" cy="16848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8" name="Google Shape;1108;p50"/>
            <p:cNvGrpSpPr/>
            <p:nvPr/>
          </p:nvGrpSpPr>
          <p:grpSpPr>
            <a:xfrm flipH="1">
              <a:off x="1036841" y="2257921"/>
              <a:ext cx="84801" cy="85772"/>
              <a:chOff x="701625" y="2256975"/>
              <a:chExt cx="64625" cy="65375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1" name="Google Shape;1111;p50"/>
            <p:cNvSpPr/>
            <p:nvPr/>
          </p:nvSpPr>
          <p:spPr>
            <a:xfrm>
              <a:off x="7754343" y="8080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2" name="Google Shape;1112;p50"/>
            <p:cNvGrpSpPr/>
            <p:nvPr/>
          </p:nvGrpSpPr>
          <p:grpSpPr>
            <a:xfrm flipH="1">
              <a:off x="3721961" y="611195"/>
              <a:ext cx="194650" cy="196916"/>
              <a:chOff x="701625" y="2256975"/>
              <a:chExt cx="64625" cy="65375"/>
            </a:xfrm>
          </p:grpSpPr>
          <p:sp>
            <p:nvSpPr>
              <p:cNvPr id="1113" name="Google Shape;1113;p50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50"/>
            <p:cNvSpPr/>
            <p:nvPr/>
          </p:nvSpPr>
          <p:spPr>
            <a:xfrm flipH="1">
              <a:off x="1550056" y="370411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 flipH="1">
              <a:off x="5125943" y="478936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7" name="Google Shape;1117;p50"/>
          <p:cNvSpPr/>
          <p:nvPr/>
        </p:nvSpPr>
        <p:spPr>
          <a:xfrm>
            <a:off x="3743875" y="396050"/>
            <a:ext cx="4608300" cy="887400"/>
          </a:xfrm>
          <a:prstGeom prst="roundRect">
            <a:avLst>
              <a:gd fmla="val 28699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50"/>
          <p:cNvSpPr txBox="1"/>
          <p:nvPr>
            <p:ph type="title"/>
          </p:nvPr>
        </p:nvSpPr>
        <p:spPr>
          <a:xfrm>
            <a:off x="3557375" y="447975"/>
            <a:ext cx="46425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תרגול 4: </a:t>
            </a:r>
            <a:r>
              <a:rPr lang="en">
                <a:latin typeface="Alef"/>
                <a:ea typeface="Alef"/>
                <a:cs typeface="Alef"/>
                <a:sym typeface="Alef"/>
              </a:rPr>
              <a:t>משחקי יישור</a:t>
            </a:r>
            <a:endParaRPr/>
          </a:p>
        </p:txBody>
      </p:sp>
      <p:grpSp>
        <p:nvGrpSpPr>
          <p:cNvPr id="1119" name="Google Shape;1119;p50"/>
          <p:cNvGrpSpPr/>
          <p:nvPr/>
        </p:nvGrpSpPr>
        <p:grpSpPr>
          <a:xfrm>
            <a:off x="486500" y="1377634"/>
            <a:ext cx="2578276" cy="3328368"/>
            <a:chOff x="715100" y="1377634"/>
            <a:chExt cx="2578276" cy="3328368"/>
          </a:xfrm>
        </p:grpSpPr>
        <p:sp>
          <p:nvSpPr>
            <p:cNvPr id="1120" name="Google Shape;1120;p50"/>
            <p:cNvSpPr/>
            <p:nvPr/>
          </p:nvSpPr>
          <p:spPr>
            <a:xfrm>
              <a:off x="715100" y="2435481"/>
              <a:ext cx="2047377" cy="2194217"/>
            </a:xfrm>
            <a:custGeom>
              <a:rect b="b" l="l" r="r" t="t"/>
              <a:pathLst>
                <a:path extrusionOk="0" h="63642" w="59383">
                  <a:moveTo>
                    <a:pt x="26342" y="0"/>
                  </a:moveTo>
                  <a:cubicBezTo>
                    <a:pt x="24582" y="0"/>
                    <a:pt x="22822" y="187"/>
                    <a:pt x="21099" y="569"/>
                  </a:cubicBezTo>
                  <a:cubicBezTo>
                    <a:pt x="20729" y="402"/>
                    <a:pt x="20388" y="336"/>
                    <a:pt x="19999" y="336"/>
                  </a:cubicBezTo>
                  <a:cubicBezTo>
                    <a:pt x="19882" y="336"/>
                    <a:pt x="19762" y="342"/>
                    <a:pt x="19635" y="353"/>
                  </a:cubicBezTo>
                  <a:cubicBezTo>
                    <a:pt x="14426" y="1097"/>
                    <a:pt x="9698" y="4625"/>
                    <a:pt x="7465" y="9354"/>
                  </a:cubicBezTo>
                  <a:cubicBezTo>
                    <a:pt x="5377" y="13818"/>
                    <a:pt x="5497" y="18955"/>
                    <a:pt x="5113" y="23875"/>
                  </a:cubicBezTo>
                  <a:cubicBezTo>
                    <a:pt x="4777" y="27980"/>
                    <a:pt x="4081" y="32036"/>
                    <a:pt x="3025" y="36020"/>
                  </a:cubicBezTo>
                  <a:cubicBezTo>
                    <a:pt x="2185" y="39213"/>
                    <a:pt x="1153" y="42309"/>
                    <a:pt x="577" y="45549"/>
                  </a:cubicBezTo>
                  <a:cubicBezTo>
                    <a:pt x="25" y="48790"/>
                    <a:pt x="1" y="52174"/>
                    <a:pt x="1201" y="55222"/>
                  </a:cubicBezTo>
                  <a:cubicBezTo>
                    <a:pt x="2665" y="58895"/>
                    <a:pt x="5953" y="61775"/>
                    <a:pt x="9746" y="62759"/>
                  </a:cubicBezTo>
                  <a:cubicBezTo>
                    <a:pt x="11237" y="63148"/>
                    <a:pt x="12768" y="63255"/>
                    <a:pt x="14310" y="63255"/>
                  </a:cubicBezTo>
                  <a:cubicBezTo>
                    <a:pt x="15722" y="63255"/>
                    <a:pt x="17144" y="63165"/>
                    <a:pt x="18555" y="63119"/>
                  </a:cubicBezTo>
                  <a:cubicBezTo>
                    <a:pt x="19455" y="63089"/>
                    <a:pt x="20359" y="63076"/>
                    <a:pt x="21264" y="63076"/>
                  </a:cubicBezTo>
                  <a:cubicBezTo>
                    <a:pt x="27208" y="63076"/>
                    <a:pt x="33233" y="63641"/>
                    <a:pt x="39158" y="63641"/>
                  </a:cubicBezTo>
                  <a:cubicBezTo>
                    <a:pt x="44521" y="63641"/>
                    <a:pt x="49802" y="63178"/>
                    <a:pt x="54870" y="61415"/>
                  </a:cubicBezTo>
                  <a:cubicBezTo>
                    <a:pt x="56023" y="61031"/>
                    <a:pt x="57199" y="60503"/>
                    <a:pt x="57919" y="59543"/>
                  </a:cubicBezTo>
                  <a:cubicBezTo>
                    <a:pt x="58567" y="58679"/>
                    <a:pt x="58783" y="57551"/>
                    <a:pt x="58879" y="56423"/>
                  </a:cubicBezTo>
                  <a:cubicBezTo>
                    <a:pt x="59383" y="50590"/>
                    <a:pt x="57463" y="44733"/>
                    <a:pt x="54558" y="39621"/>
                  </a:cubicBezTo>
                  <a:cubicBezTo>
                    <a:pt x="53238" y="37317"/>
                    <a:pt x="51630" y="35036"/>
                    <a:pt x="49302" y="33740"/>
                  </a:cubicBezTo>
                  <a:cubicBezTo>
                    <a:pt x="47238" y="32588"/>
                    <a:pt x="44621" y="32180"/>
                    <a:pt x="43061" y="30380"/>
                  </a:cubicBezTo>
                  <a:cubicBezTo>
                    <a:pt x="41309" y="28340"/>
                    <a:pt x="41549" y="25339"/>
                    <a:pt x="41645" y="22675"/>
                  </a:cubicBezTo>
                  <a:cubicBezTo>
                    <a:pt x="41789" y="17010"/>
                    <a:pt x="40565" y="11274"/>
                    <a:pt x="38117" y="6137"/>
                  </a:cubicBezTo>
                  <a:cubicBezTo>
                    <a:pt x="37421" y="4697"/>
                    <a:pt x="36604" y="3305"/>
                    <a:pt x="35380" y="2273"/>
                  </a:cubicBezTo>
                  <a:cubicBezTo>
                    <a:pt x="34060" y="1193"/>
                    <a:pt x="32356" y="689"/>
                    <a:pt x="30676" y="377"/>
                  </a:cubicBezTo>
                  <a:cubicBezTo>
                    <a:pt x="29244" y="127"/>
                    <a:pt x="27793" y="0"/>
                    <a:pt x="26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413536" y="2409451"/>
              <a:ext cx="268166" cy="368392"/>
            </a:xfrm>
            <a:custGeom>
              <a:rect b="b" l="l" r="r" t="t"/>
              <a:pathLst>
                <a:path extrusionOk="0" h="10685" w="7778">
                  <a:moveTo>
                    <a:pt x="5058" y="1"/>
                  </a:moveTo>
                  <a:cubicBezTo>
                    <a:pt x="4577" y="1"/>
                    <a:pt x="4089" y="97"/>
                    <a:pt x="3625" y="268"/>
                  </a:cubicBezTo>
                  <a:cubicBezTo>
                    <a:pt x="2809" y="580"/>
                    <a:pt x="2065" y="1060"/>
                    <a:pt x="1561" y="1708"/>
                  </a:cubicBezTo>
                  <a:cubicBezTo>
                    <a:pt x="1009" y="2380"/>
                    <a:pt x="1" y="3124"/>
                    <a:pt x="97" y="3964"/>
                  </a:cubicBezTo>
                  <a:cubicBezTo>
                    <a:pt x="121" y="4324"/>
                    <a:pt x="121" y="4828"/>
                    <a:pt x="169" y="5188"/>
                  </a:cubicBezTo>
                  <a:cubicBezTo>
                    <a:pt x="241" y="5692"/>
                    <a:pt x="1009" y="6268"/>
                    <a:pt x="1009" y="6820"/>
                  </a:cubicBezTo>
                  <a:cubicBezTo>
                    <a:pt x="1009" y="7845"/>
                    <a:pt x="938" y="8846"/>
                    <a:pt x="749" y="9870"/>
                  </a:cubicBezTo>
                  <a:lnTo>
                    <a:pt x="749" y="9870"/>
                  </a:lnTo>
                  <a:cubicBezTo>
                    <a:pt x="745" y="9863"/>
                    <a:pt x="737" y="9859"/>
                    <a:pt x="730" y="9859"/>
                  </a:cubicBezTo>
                  <a:cubicBezTo>
                    <a:pt x="725" y="9859"/>
                    <a:pt x="721" y="9862"/>
                    <a:pt x="721" y="9869"/>
                  </a:cubicBezTo>
                  <a:cubicBezTo>
                    <a:pt x="721" y="9893"/>
                    <a:pt x="745" y="9941"/>
                    <a:pt x="769" y="9941"/>
                  </a:cubicBezTo>
                  <a:cubicBezTo>
                    <a:pt x="1321" y="10181"/>
                    <a:pt x="1897" y="10445"/>
                    <a:pt x="2497" y="10541"/>
                  </a:cubicBezTo>
                  <a:cubicBezTo>
                    <a:pt x="3145" y="10613"/>
                    <a:pt x="3817" y="10613"/>
                    <a:pt x="4465" y="10685"/>
                  </a:cubicBezTo>
                  <a:cubicBezTo>
                    <a:pt x="4465" y="10181"/>
                    <a:pt x="4609" y="9725"/>
                    <a:pt x="4777" y="9245"/>
                  </a:cubicBezTo>
                  <a:cubicBezTo>
                    <a:pt x="4921" y="9365"/>
                    <a:pt x="5101" y="9419"/>
                    <a:pt x="5284" y="9419"/>
                  </a:cubicBezTo>
                  <a:cubicBezTo>
                    <a:pt x="5467" y="9419"/>
                    <a:pt x="5653" y="9365"/>
                    <a:pt x="5809" y="9269"/>
                  </a:cubicBezTo>
                  <a:cubicBezTo>
                    <a:pt x="6121" y="9101"/>
                    <a:pt x="6385" y="8813"/>
                    <a:pt x="6601" y="8525"/>
                  </a:cubicBezTo>
                  <a:cubicBezTo>
                    <a:pt x="6817" y="8212"/>
                    <a:pt x="7010" y="7948"/>
                    <a:pt x="7130" y="7612"/>
                  </a:cubicBezTo>
                  <a:cubicBezTo>
                    <a:pt x="7298" y="7228"/>
                    <a:pt x="7322" y="6820"/>
                    <a:pt x="7370" y="6388"/>
                  </a:cubicBezTo>
                  <a:cubicBezTo>
                    <a:pt x="7538" y="5140"/>
                    <a:pt x="7586" y="3052"/>
                    <a:pt x="7418" y="1828"/>
                  </a:cubicBezTo>
                  <a:cubicBezTo>
                    <a:pt x="7778" y="964"/>
                    <a:pt x="7250" y="724"/>
                    <a:pt x="6409" y="292"/>
                  </a:cubicBezTo>
                  <a:cubicBezTo>
                    <a:pt x="5984" y="91"/>
                    <a:pt x="5524" y="1"/>
                    <a:pt x="5058" y="1"/>
                  </a:cubicBezTo>
                  <a:close/>
                </a:path>
              </a:pathLst>
            </a:custGeom>
            <a:solidFill>
              <a:srgbClr val="E98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1373818" y="2348150"/>
              <a:ext cx="338500" cy="344465"/>
            </a:xfrm>
            <a:custGeom>
              <a:rect b="b" l="l" r="r" t="t"/>
              <a:pathLst>
                <a:path extrusionOk="0" h="9991" w="9818">
                  <a:moveTo>
                    <a:pt x="4992" y="0"/>
                  </a:moveTo>
                  <a:cubicBezTo>
                    <a:pt x="4480" y="0"/>
                    <a:pt x="3954" y="102"/>
                    <a:pt x="3457" y="245"/>
                  </a:cubicBezTo>
                  <a:cubicBezTo>
                    <a:pt x="2641" y="509"/>
                    <a:pt x="1777" y="1086"/>
                    <a:pt x="1609" y="1926"/>
                  </a:cubicBezTo>
                  <a:cubicBezTo>
                    <a:pt x="1177" y="2022"/>
                    <a:pt x="793" y="2190"/>
                    <a:pt x="481" y="2502"/>
                  </a:cubicBezTo>
                  <a:cubicBezTo>
                    <a:pt x="145" y="2838"/>
                    <a:pt x="25" y="3270"/>
                    <a:pt x="25" y="3726"/>
                  </a:cubicBezTo>
                  <a:cubicBezTo>
                    <a:pt x="1" y="4182"/>
                    <a:pt x="121" y="4638"/>
                    <a:pt x="217" y="5046"/>
                  </a:cubicBezTo>
                  <a:cubicBezTo>
                    <a:pt x="481" y="6294"/>
                    <a:pt x="793" y="7566"/>
                    <a:pt x="1081" y="8838"/>
                  </a:cubicBezTo>
                  <a:cubicBezTo>
                    <a:pt x="1177" y="9318"/>
                    <a:pt x="1681" y="9966"/>
                    <a:pt x="2161" y="9990"/>
                  </a:cubicBezTo>
                  <a:cubicBezTo>
                    <a:pt x="2161" y="9318"/>
                    <a:pt x="2233" y="8622"/>
                    <a:pt x="2641" y="8046"/>
                  </a:cubicBezTo>
                  <a:cubicBezTo>
                    <a:pt x="1993" y="7902"/>
                    <a:pt x="1513" y="7230"/>
                    <a:pt x="1489" y="6558"/>
                  </a:cubicBezTo>
                  <a:cubicBezTo>
                    <a:pt x="1489" y="6342"/>
                    <a:pt x="1513" y="6126"/>
                    <a:pt x="1633" y="5958"/>
                  </a:cubicBezTo>
                  <a:cubicBezTo>
                    <a:pt x="1753" y="5766"/>
                    <a:pt x="1993" y="5718"/>
                    <a:pt x="2233" y="5718"/>
                  </a:cubicBezTo>
                  <a:cubicBezTo>
                    <a:pt x="2449" y="5718"/>
                    <a:pt x="2641" y="5862"/>
                    <a:pt x="2857" y="5958"/>
                  </a:cubicBezTo>
                  <a:cubicBezTo>
                    <a:pt x="2833" y="5718"/>
                    <a:pt x="2881" y="5502"/>
                    <a:pt x="3001" y="5310"/>
                  </a:cubicBezTo>
                  <a:cubicBezTo>
                    <a:pt x="3097" y="5142"/>
                    <a:pt x="3241" y="4998"/>
                    <a:pt x="3409" y="4806"/>
                  </a:cubicBezTo>
                  <a:cubicBezTo>
                    <a:pt x="3697" y="4446"/>
                    <a:pt x="3913" y="4062"/>
                    <a:pt x="4033" y="3606"/>
                  </a:cubicBezTo>
                  <a:cubicBezTo>
                    <a:pt x="4129" y="3342"/>
                    <a:pt x="4633" y="3366"/>
                    <a:pt x="4993" y="3318"/>
                  </a:cubicBezTo>
                  <a:cubicBezTo>
                    <a:pt x="5833" y="3342"/>
                    <a:pt x="6697" y="3462"/>
                    <a:pt x="7537" y="3606"/>
                  </a:cubicBezTo>
                  <a:cubicBezTo>
                    <a:pt x="7812" y="3664"/>
                    <a:pt x="8096" y="3722"/>
                    <a:pt x="8378" y="3722"/>
                  </a:cubicBezTo>
                  <a:cubicBezTo>
                    <a:pt x="8564" y="3722"/>
                    <a:pt x="8749" y="3697"/>
                    <a:pt x="8930" y="3630"/>
                  </a:cubicBezTo>
                  <a:cubicBezTo>
                    <a:pt x="9338" y="3486"/>
                    <a:pt x="9650" y="3126"/>
                    <a:pt x="9722" y="2718"/>
                  </a:cubicBezTo>
                  <a:cubicBezTo>
                    <a:pt x="9818" y="2262"/>
                    <a:pt x="9650" y="1806"/>
                    <a:pt x="9314" y="1542"/>
                  </a:cubicBezTo>
                  <a:cubicBezTo>
                    <a:pt x="8810" y="1110"/>
                    <a:pt x="8090" y="1182"/>
                    <a:pt x="7489" y="942"/>
                  </a:cubicBezTo>
                  <a:cubicBezTo>
                    <a:pt x="7033" y="750"/>
                    <a:pt x="6673" y="461"/>
                    <a:pt x="6217" y="245"/>
                  </a:cubicBezTo>
                  <a:cubicBezTo>
                    <a:pt x="5835" y="71"/>
                    <a:pt x="5418" y="0"/>
                    <a:pt x="49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2183994" y="4468522"/>
              <a:ext cx="124981" cy="143151"/>
            </a:xfrm>
            <a:custGeom>
              <a:rect b="b" l="l" r="r" t="t"/>
              <a:pathLst>
                <a:path extrusionOk="0" h="4152" w="3625">
                  <a:moveTo>
                    <a:pt x="966" y="1"/>
                  </a:moveTo>
                  <a:cubicBezTo>
                    <a:pt x="478" y="1"/>
                    <a:pt x="112" y="113"/>
                    <a:pt x="120" y="455"/>
                  </a:cubicBezTo>
                  <a:cubicBezTo>
                    <a:pt x="192" y="1415"/>
                    <a:pt x="0" y="2807"/>
                    <a:pt x="0" y="2807"/>
                  </a:cubicBezTo>
                  <a:lnTo>
                    <a:pt x="1704" y="4151"/>
                  </a:lnTo>
                  <a:cubicBezTo>
                    <a:pt x="1704" y="4151"/>
                    <a:pt x="3624" y="3095"/>
                    <a:pt x="3480" y="2471"/>
                  </a:cubicBezTo>
                  <a:cubicBezTo>
                    <a:pt x="3336" y="1823"/>
                    <a:pt x="3336" y="431"/>
                    <a:pt x="3336" y="431"/>
                  </a:cubicBezTo>
                  <a:cubicBezTo>
                    <a:pt x="3336" y="431"/>
                    <a:pt x="1919" y="1"/>
                    <a:pt x="966" y="1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2178202" y="4520445"/>
              <a:ext cx="329398" cy="185558"/>
            </a:xfrm>
            <a:custGeom>
              <a:rect b="b" l="l" r="r" t="t"/>
              <a:pathLst>
                <a:path extrusionOk="0" h="5382" w="9554">
                  <a:moveTo>
                    <a:pt x="3983" y="0"/>
                  </a:moveTo>
                  <a:cubicBezTo>
                    <a:pt x="3848" y="0"/>
                    <a:pt x="3709" y="47"/>
                    <a:pt x="3600" y="101"/>
                  </a:cubicBezTo>
                  <a:cubicBezTo>
                    <a:pt x="3312" y="173"/>
                    <a:pt x="3048" y="293"/>
                    <a:pt x="2784" y="461"/>
                  </a:cubicBezTo>
                  <a:cubicBezTo>
                    <a:pt x="2592" y="533"/>
                    <a:pt x="2400" y="701"/>
                    <a:pt x="2424" y="893"/>
                  </a:cubicBezTo>
                  <a:cubicBezTo>
                    <a:pt x="2448" y="1181"/>
                    <a:pt x="2832" y="1349"/>
                    <a:pt x="2712" y="1589"/>
                  </a:cubicBezTo>
                  <a:cubicBezTo>
                    <a:pt x="2678" y="1691"/>
                    <a:pt x="2559" y="1721"/>
                    <a:pt x="2442" y="1721"/>
                  </a:cubicBezTo>
                  <a:cubicBezTo>
                    <a:pt x="2394" y="1721"/>
                    <a:pt x="2346" y="1716"/>
                    <a:pt x="2304" y="1709"/>
                  </a:cubicBezTo>
                  <a:cubicBezTo>
                    <a:pt x="1560" y="1613"/>
                    <a:pt x="792" y="1421"/>
                    <a:pt x="72" y="1109"/>
                  </a:cubicBezTo>
                  <a:cubicBezTo>
                    <a:pt x="48" y="1445"/>
                    <a:pt x="0" y="1805"/>
                    <a:pt x="0" y="2141"/>
                  </a:cubicBezTo>
                  <a:cubicBezTo>
                    <a:pt x="24" y="2861"/>
                    <a:pt x="48" y="3605"/>
                    <a:pt x="72" y="4325"/>
                  </a:cubicBezTo>
                  <a:cubicBezTo>
                    <a:pt x="144" y="4565"/>
                    <a:pt x="288" y="4878"/>
                    <a:pt x="480" y="5070"/>
                  </a:cubicBezTo>
                  <a:cubicBezTo>
                    <a:pt x="804" y="5143"/>
                    <a:pt x="1145" y="5172"/>
                    <a:pt x="1483" y="5172"/>
                  </a:cubicBezTo>
                  <a:cubicBezTo>
                    <a:pt x="1696" y="5172"/>
                    <a:pt x="1908" y="5160"/>
                    <a:pt x="2112" y="5142"/>
                  </a:cubicBezTo>
                  <a:cubicBezTo>
                    <a:pt x="2231" y="5115"/>
                    <a:pt x="2349" y="5096"/>
                    <a:pt x="2468" y="5096"/>
                  </a:cubicBezTo>
                  <a:cubicBezTo>
                    <a:pt x="2565" y="5096"/>
                    <a:pt x="2663" y="5109"/>
                    <a:pt x="2760" y="5142"/>
                  </a:cubicBezTo>
                  <a:cubicBezTo>
                    <a:pt x="2832" y="4878"/>
                    <a:pt x="3144" y="4686"/>
                    <a:pt x="3408" y="4686"/>
                  </a:cubicBezTo>
                  <a:cubicBezTo>
                    <a:pt x="3720" y="4686"/>
                    <a:pt x="3985" y="4830"/>
                    <a:pt x="4201" y="5046"/>
                  </a:cubicBezTo>
                  <a:cubicBezTo>
                    <a:pt x="4321" y="5166"/>
                    <a:pt x="4393" y="5286"/>
                    <a:pt x="4513" y="5334"/>
                  </a:cubicBezTo>
                  <a:cubicBezTo>
                    <a:pt x="4609" y="5382"/>
                    <a:pt x="4729" y="5382"/>
                    <a:pt x="4849" y="5382"/>
                  </a:cubicBezTo>
                  <a:lnTo>
                    <a:pt x="8713" y="5286"/>
                  </a:lnTo>
                  <a:cubicBezTo>
                    <a:pt x="9001" y="5286"/>
                    <a:pt x="9289" y="5262"/>
                    <a:pt x="9433" y="5046"/>
                  </a:cubicBezTo>
                  <a:cubicBezTo>
                    <a:pt x="9553" y="4902"/>
                    <a:pt x="9553" y="4686"/>
                    <a:pt x="9553" y="4493"/>
                  </a:cubicBezTo>
                  <a:cubicBezTo>
                    <a:pt x="9553" y="4133"/>
                    <a:pt x="9529" y="3773"/>
                    <a:pt x="9289" y="3509"/>
                  </a:cubicBezTo>
                  <a:cubicBezTo>
                    <a:pt x="9025" y="3149"/>
                    <a:pt x="8521" y="3149"/>
                    <a:pt x="8089" y="3029"/>
                  </a:cubicBezTo>
                  <a:cubicBezTo>
                    <a:pt x="7633" y="2909"/>
                    <a:pt x="7273" y="2693"/>
                    <a:pt x="6841" y="2573"/>
                  </a:cubicBezTo>
                  <a:cubicBezTo>
                    <a:pt x="5809" y="2285"/>
                    <a:pt x="4969" y="1493"/>
                    <a:pt x="4561" y="509"/>
                  </a:cubicBezTo>
                  <a:cubicBezTo>
                    <a:pt x="4489" y="365"/>
                    <a:pt x="4441" y="173"/>
                    <a:pt x="4273" y="101"/>
                  </a:cubicBezTo>
                  <a:cubicBezTo>
                    <a:pt x="4189" y="28"/>
                    <a:pt x="4087" y="0"/>
                    <a:pt x="3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1431740" y="3547296"/>
              <a:ext cx="899587" cy="963026"/>
            </a:xfrm>
            <a:custGeom>
              <a:rect b="b" l="l" r="r" t="t"/>
              <a:pathLst>
                <a:path extrusionOk="0" h="27932" w="26092">
                  <a:moveTo>
                    <a:pt x="9259" y="0"/>
                  </a:moveTo>
                  <a:cubicBezTo>
                    <a:pt x="8440" y="0"/>
                    <a:pt x="7616" y="113"/>
                    <a:pt x="6818" y="244"/>
                  </a:cubicBezTo>
                  <a:cubicBezTo>
                    <a:pt x="4441" y="580"/>
                    <a:pt x="2449" y="1060"/>
                    <a:pt x="97" y="1468"/>
                  </a:cubicBezTo>
                  <a:cubicBezTo>
                    <a:pt x="481" y="3100"/>
                    <a:pt x="1" y="4853"/>
                    <a:pt x="529" y="6461"/>
                  </a:cubicBezTo>
                  <a:cubicBezTo>
                    <a:pt x="1009" y="7949"/>
                    <a:pt x="2329" y="9053"/>
                    <a:pt x="3769" y="9653"/>
                  </a:cubicBezTo>
                  <a:cubicBezTo>
                    <a:pt x="5233" y="10253"/>
                    <a:pt x="6818" y="10445"/>
                    <a:pt x="8378" y="10613"/>
                  </a:cubicBezTo>
                  <a:lnTo>
                    <a:pt x="17619" y="11645"/>
                  </a:lnTo>
                  <a:cubicBezTo>
                    <a:pt x="18219" y="11741"/>
                    <a:pt x="18699" y="12221"/>
                    <a:pt x="18795" y="12821"/>
                  </a:cubicBezTo>
                  <a:cubicBezTo>
                    <a:pt x="19035" y="14574"/>
                    <a:pt x="19275" y="16254"/>
                    <a:pt x="19491" y="18030"/>
                  </a:cubicBezTo>
                  <a:cubicBezTo>
                    <a:pt x="19611" y="19206"/>
                    <a:pt x="19731" y="20382"/>
                    <a:pt x="19731" y="21534"/>
                  </a:cubicBezTo>
                  <a:cubicBezTo>
                    <a:pt x="19731" y="23575"/>
                    <a:pt x="19299" y="25735"/>
                    <a:pt x="20259" y="27535"/>
                  </a:cubicBezTo>
                  <a:cubicBezTo>
                    <a:pt x="21162" y="27809"/>
                    <a:pt x="22108" y="27931"/>
                    <a:pt x="23061" y="27931"/>
                  </a:cubicBezTo>
                  <a:cubicBezTo>
                    <a:pt x="23527" y="27931"/>
                    <a:pt x="23994" y="27902"/>
                    <a:pt x="24459" y="27847"/>
                  </a:cubicBezTo>
                  <a:cubicBezTo>
                    <a:pt x="24963" y="27775"/>
                    <a:pt x="25540" y="27631"/>
                    <a:pt x="25924" y="27271"/>
                  </a:cubicBezTo>
                  <a:cubicBezTo>
                    <a:pt x="26092" y="26407"/>
                    <a:pt x="25972" y="25183"/>
                    <a:pt x="25804" y="24271"/>
                  </a:cubicBezTo>
                  <a:cubicBezTo>
                    <a:pt x="25371" y="21870"/>
                    <a:pt x="25155" y="19470"/>
                    <a:pt x="25179" y="17046"/>
                  </a:cubicBezTo>
                  <a:cubicBezTo>
                    <a:pt x="25179" y="15990"/>
                    <a:pt x="24315" y="11213"/>
                    <a:pt x="24219" y="9845"/>
                  </a:cubicBezTo>
                  <a:cubicBezTo>
                    <a:pt x="24195" y="9365"/>
                    <a:pt x="24219" y="8813"/>
                    <a:pt x="24003" y="8381"/>
                  </a:cubicBezTo>
                  <a:cubicBezTo>
                    <a:pt x="23811" y="7901"/>
                    <a:pt x="23355" y="7565"/>
                    <a:pt x="22899" y="7253"/>
                  </a:cubicBezTo>
                  <a:cubicBezTo>
                    <a:pt x="19899" y="5213"/>
                    <a:pt x="16779" y="3364"/>
                    <a:pt x="13658" y="1492"/>
                  </a:cubicBezTo>
                  <a:cubicBezTo>
                    <a:pt x="12770" y="964"/>
                    <a:pt x="11858" y="412"/>
                    <a:pt x="10850" y="172"/>
                  </a:cubicBezTo>
                  <a:cubicBezTo>
                    <a:pt x="10328" y="49"/>
                    <a:pt x="9795" y="0"/>
                    <a:pt x="9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2530729" y="4415117"/>
              <a:ext cx="124981" cy="142771"/>
            </a:xfrm>
            <a:custGeom>
              <a:rect b="b" l="l" r="r" t="t"/>
              <a:pathLst>
                <a:path extrusionOk="0" h="4141" w="3625">
                  <a:moveTo>
                    <a:pt x="967" y="0"/>
                  </a:moveTo>
                  <a:cubicBezTo>
                    <a:pt x="479" y="0"/>
                    <a:pt x="112" y="110"/>
                    <a:pt x="120" y="444"/>
                  </a:cubicBezTo>
                  <a:cubicBezTo>
                    <a:pt x="168" y="1404"/>
                    <a:pt x="0" y="2796"/>
                    <a:pt x="0" y="2796"/>
                  </a:cubicBezTo>
                  <a:lnTo>
                    <a:pt x="1704" y="4140"/>
                  </a:lnTo>
                  <a:cubicBezTo>
                    <a:pt x="1704" y="4140"/>
                    <a:pt x="3625" y="3084"/>
                    <a:pt x="3481" y="2460"/>
                  </a:cubicBezTo>
                  <a:cubicBezTo>
                    <a:pt x="3337" y="1812"/>
                    <a:pt x="3337" y="420"/>
                    <a:pt x="3337" y="420"/>
                  </a:cubicBezTo>
                  <a:cubicBezTo>
                    <a:pt x="3337" y="420"/>
                    <a:pt x="1920" y="0"/>
                    <a:pt x="967" y="0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2524110" y="4467798"/>
              <a:ext cx="330225" cy="185248"/>
            </a:xfrm>
            <a:custGeom>
              <a:rect b="b" l="l" r="r" t="t"/>
              <a:pathLst>
                <a:path extrusionOk="0" h="5373" w="9578">
                  <a:moveTo>
                    <a:pt x="3984" y="1"/>
                  </a:moveTo>
                  <a:cubicBezTo>
                    <a:pt x="3852" y="1"/>
                    <a:pt x="3719" y="39"/>
                    <a:pt x="3601" y="92"/>
                  </a:cubicBezTo>
                  <a:cubicBezTo>
                    <a:pt x="3337" y="188"/>
                    <a:pt x="3072" y="308"/>
                    <a:pt x="2808" y="452"/>
                  </a:cubicBezTo>
                  <a:cubicBezTo>
                    <a:pt x="2616" y="548"/>
                    <a:pt x="2400" y="692"/>
                    <a:pt x="2448" y="908"/>
                  </a:cubicBezTo>
                  <a:cubicBezTo>
                    <a:pt x="2472" y="1172"/>
                    <a:pt x="2856" y="1340"/>
                    <a:pt x="2736" y="1604"/>
                  </a:cubicBezTo>
                  <a:cubicBezTo>
                    <a:pt x="2706" y="1695"/>
                    <a:pt x="2608" y="1729"/>
                    <a:pt x="2504" y="1729"/>
                  </a:cubicBezTo>
                  <a:cubicBezTo>
                    <a:pt x="2443" y="1729"/>
                    <a:pt x="2381" y="1718"/>
                    <a:pt x="2328" y="1700"/>
                  </a:cubicBezTo>
                  <a:cubicBezTo>
                    <a:pt x="1560" y="1628"/>
                    <a:pt x="816" y="1412"/>
                    <a:pt x="96" y="1100"/>
                  </a:cubicBezTo>
                  <a:cubicBezTo>
                    <a:pt x="72" y="1436"/>
                    <a:pt x="0" y="1796"/>
                    <a:pt x="0" y="2132"/>
                  </a:cubicBezTo>
                  <a:cubicBezTo>
                    <a:pt x="48" y="2852"/>
                    <a:pt x="72" y="3596"/>
                    <a:pt x="96" y="4316"/>
                  </a:cubicBezTo>
                  <a:cubicBezTo>
                    <a:pt x="120" y="4556"/>
                    <a:pt x="312" y="4868"/>
                    <a:pt x="480" y="5084"/>
                  </a:cubicBezTo>
                  <a:cubicBezTo>
                    <a:pt x="791" y="5152"/>
                    <a:pt x="1110" y="5182"/>
                    <a:pt x="1423" y="5182"/>
                  </a:cubicBezTo>
                  <a:cubicBezTo>
                    <a:pt x="1666" y="5182"/>
                    <a:pt x="1906" y="5164"/>
                    <a:pt x="2136" y="5132"/>
                  </a:cubicBezTo>
                  <a:cubicBezTo>
                    <a:pt x="2261" y="5119"/>
                    <a:pt x="2386" y="5105"/>
                    <a:pt x="2506" y="5105"/>
                  </a:cubicBezTo>
                  <a:cubicBezTo>
                    <a:pt x="2594" y="5105"/>
                    <a:pt x="2679" y="5112"/>
                    <a:pt x="2760" y="5132"/>
                  </a:cubicBezTo>
                  <a:cubicBezTo>
                    <a:pt x="2856" y="4868"/>
                    <a:pt x="3168" y="4676"/>
                    <a:pt x="3433" y="4676"/>
                  </a:cubicBezTo>
                  <a:cubicBezTo>
                    <a:pt x="3721" y="4676"/>
                    <a:pt x="4009" y="4844"/>
                    <a:pt x="4201" y="5036"/>
                  </a:cubicBezTo>
                  <a:cubicBezTo>
                    <a:pt x="4321" y="5156"/>
                    <a:pt x="4417" y="5276"/>
                    <a:pt x="4537" y="5348"/>
                  </a:cubicBezTo>
                  <a:cubicBezTo>
                    <a:pt x="4633" y="5372"/>
                    <a:pt x="4753" y="5372"/>
                    <a:pt x="4873" y="5372"/>
                  </a:cubicBezTo>
                  <a:lnTo>
                    <a:pt x="8737" y="5276"/>
                  </a:lnTo>
                  <a:cubicBezTo>
                    <a:pt x="9001" y="5276"/>
                    <a:pt x="9313" y="5252"/>
                    <a:pt x="9457" y="5036"/>
                  </a:cubicBezTo>
                  <a:cubicBezTo>
                    <a:pt x="9577" y="4892"/>
                    <a:pt x="9577" y="4676"/>
                    <a:pt x="9577" y="4508"/>
                  </a:cubicBezTo>
                  <a:cubicBezTo>
                    <a:pt x="9577" y="4148"/>
                    <a:pt x="9553" y="3788"/>
                    <a:pt x="9313" y="3500"/>
                  </a:cubicBezTo>
                  <a:cubicBezTo>
                    <a:pt x="9049" y="3140"/>
                    <a:pt x="8521" y="3140"/>
                    <a:pt x="8113" y="3020"/>
                  </a:cubicBezTo>
                  <a:cubicBezTo>
                    <a:pt x="7657" y="2900"/>
                    <a:pt x="7297" y="2708"/>
                    <a:pt x="6841" y="2588"/>
                  </a:cubicBezTo>
                  <a:cubicBezTo>
                    <a:pt x="5833" y="2276"/>
                    <a:pt x="4993" y="1508"/>
                    <a:pt x="4561" y="500"/>
                  </a:cubicBezTo>
                  <a:cubicBezTo>
                    <a:pt x="4513" y="356"/>
                    <a:pt x="4441" y="188"/>
                    <a:pt x="4297" y="92"/>
                  </a:cubicBezTo>
                  <a:cubicBezTo>
                    <a:pt x="4199" y="27"/>
                    <a:pt x="4092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1778475" y="3494512"/>
              <a:ext cx="898759" cy="963198"/>
            </a:xfrm>
            <a:custGeom>
              <a:rect b="b" l="l" r="r" t="t"/>
              <a:pathLst>
                <a:path extrusionOk="0" h="27937" w="26068">
                  <a:moveTo>
                    <a:pt x="9189" y="0"/>
                  </a:moveTo>
                  <a:cubicBezTo>
                    <a:pt x="8395" y="0"/>
                    <a:pt x="7598" y="111"/>
                    <a:pt x="6818" y="239"/>
                  </a:cubicBezTo>
                  <a:cubicBezTo>
                    <a:pt x="4441" y="575"/>
                    <a:pt x="2425" y="1055"/>
                    <a:pt x="97" y="1463"/>
                  </a:cubicBezTo>
                  <a:cubicBezTo>
                    <a:pt x="481" y="3095"/>
                    <a:pt x="1" y="4847"/>
                    <a:pt x="505" y="6456"/>
                  </a:cubicBezTo>
                  <a:cubicBezTo>
                    <a:pt x="985" y="7944"/>
                    <a:pt x="2305" y="9048"/>
                    <a:pt x="3745" y="9648"/>
                  </a:cubicBezTo>
                  <a:cubicBezTo>
                    <a:pt x="5233" y="10248"/>
                    <a:pt x="6818" y="10440"/>
                    <a:pt x="8378" y="10608"/>
                  </a:cubicBezTo>
                  <a:lnTo>
                    <a:pt x="17619" y="11640"/>
                  </a:lnTo>
                  <a:cubicBezTo>
                    <a:pt x="18219" y="11736"/>
                    <a:pt x="18699" y="12216"/>
                    <a:pt x="18795" y="12816"/>
                  </a:cubicBezTo>
                  <a:cubicBezTo>
                    <a:pt x="19035" y="14568"/>
                    <a:pt x="19275" y="16249"/>
                    <a:pt x="19467" y="18025"/>
                  </a:cubicBezTo>
                  <a:cubicBezTo>
                    <a:pt x="19587" y="19201"/>
                    <a:pt x="19707" y="20377"/>
                    <a:pt x="19707" y="21529"/>
                  </a:cubicBezTo>
                  <a:cubicBezTo>
                    <a:pt x="19707" y="23569"/>
                    <a:pt x="19299" y="25730"/>
                    <a:pt x="20259" y="27530"/>
                  </a:cubicBezTo>
                  <a:cubicBezTo>
                    <a:pt x="21161" y="27804"/>
                    <a:pt x="22107" y="27937"/>
                    <a:pt x="23059" y="27937"/>
                  </a:cubicBezTo>
                  <a:cubicBezTo>
                    <a:pt x="23526" y="27937"/>
                    <a:pt x="23994" y="27905"/>
                    <a:pt x="24459" y="27842"/>
                  </a:cubicBezTo>
                  <a:cubicBezTo>
                    <a:pt x="24964" y="27770"/>
                    <a:pt x="25540" y="27626"/>
                    <a:pt x="25924" y="27266"/>
                  </a:cubicBezTo>
                  <a:cubicBezTo>
                    <a:pt x="26068" y="26378"/>
                    <a:pt x="25948" y="25178"/>
                    <a:pt x="25804" y="24313"/>
                  </a:cubicBezTo>
                  <a:cubicBezTo>
                    <a:pt x="25348" y="21913"/>
                    <a:pt x="25156" y="19513"/>
                    <a:pt x="25180" y="17065"/>
                  </a:cubicBezTo>
                  <a:cubicBezTo>
                    <a:pt x="25204" y="16033"/>
                    <a:pt x="24916" y="8880"/>
                    <a:pt x="22899" y="7272"/>
                  </a:cubicBezTo>
                  <a:cubicBezTo>
                    <a:pt x="19707" y="4703"/>
                    <a:pt x="12938" y="3503"/>
                    <a:pt x="9818" y="1655"/>
                  </a:cubicBezTo>
                  <a:cubicBezTo>
                    <a:pt x="8906" y="1103"/>
                    <a:pt x="11858" y="431"/>
                    <a:pt x="10826" y="191"/>
                  </a:cubicBezTo>
                  <a:cubicBezTo>
                    <a:pt x="10286" y="53"/>
                    <a:pt x="9738" y="0"/>
                    <a:pt x="9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2217092" y="2512985"/>
              <a:ext cx="1038600" cy="614906"/>
            </a:xfrm>
            <a:custGeom>
              <a:rect b="b" l="l" r="r" t="t"/>
              <a:pathLst>
                <a:path extrusionOk="0" fill="none" h="17835" w="30124">
                  <a:moveTo>
                    <a:pt x="2737" y="1585"/>
                  </a:moveTo>
                  <a:lnTo>
                    <a:pt x="216" y="15075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915" y="17811"/>
                  </a:lnTo>
                  <a:cubicBezTo>
                    <a:pt x="25803" y="17835"/>
                    <a:pt x="26595" y="17211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35" y="1"/>
                    <a:pt x="27987" y="1"/>
                  </a:cubicBezTo>
                  <a:lnTo>
                    <a:pt x="4561" y="49"/>
                  </a:lnTo>
                  <a:cubicBezTo>
                    <a:pt x="3697" y="49"/>
                    <a:pt x="2905" y="697"/>
                    <a:pt x="2737" y="1585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2162480" y="2472440"/>
              <a:ext cx="1038600" cy="614941"/>
            </a:xfrm>
            <a:custGeom>
              <a:rect b="b" l="l" r="r" t="t"/>
              <a:pathLst>
                <a:path extrusionOk="0" h="17836" w="30124">
                  <a:moveTo>
                    <a:pt x="27987" y="1"/>
                  </a:moveTo>
                  <a:lnTo>
                    <a:pt x="4561" y="73"/>
                  </a:lnTo>
                  <a:cubicBezTo>
                    <a:pt x="3648" y="73"/>
                    <a:pt x="2904" y="697"/>
                    <a:pt x="2736" y="1585"/>
                  </a:cubicBezTo>
                  <a:lnTo>
                    <a:pt x="216" y="15098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891" y="17835"/>
                  </a:lnTo>
                  <a:cubicBezTo>
                    <a:pt x="24908" y="17835"/>
                    <a:pt x="24925" y="17835"/>
                    <a:pt x="24941" y="17835"/>
                  </a:cubicBezTo>
                  <a:cubicBezTo>
                    <a:pt x="25831" y="17835"/>
                    <a:pt x="26575" y="17218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11" y="1"/>
                    <a:pt x="2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2363550" y="2538671"/>
              <a:ext cx="69541" cy="16687"/>
            </a:xfrm>
            <a:custGeom>
              <a:rect b="b" l="l" r="r" t="t"/>
              <a:pathLst>
                <a:path extrusionOk="0" h="484" w="2017">
                  <a:moveTo>
                    <a:pt x="1033" y="0"/>
                  </a:moveTo>
                  <a:cubicBezTo>
                    <a:pt x="769" y="0"/>
                    <a:pt x="505" y="24"/>
                    <a:pt x="217" y="72"/>
                  </a:cubicBezTo>
                  <a:cubicBezTo>
                    <a:pt x="97" y="72"/>
                    <a:pt x="1" y="144"/>
                    <a:pt x="1" y="264"/>
                  </a:cubicBezTo>
                  <a:cubicBezTo>
                    <a:pt x="23" y="374"/>
                    <a:pt x="124" y="483"/>
                    <a:pt x="197" y="483"/>
                  </a:cubicBezTo>
                  <a:cubicBezTo>
                    <a:pt x="204" y="483"/>
                    <a:pt x="210" y="482"/>
                    <a:pt x="217" y="480"/>
                  </a:cubicBezTo>
                  <a:cubicBezTo>
                    <a:pt x="505" y="456"/>
                    <a:pt x="769" y="432"/>
                    <a:pt x="1033" y="432"/>
                  </a:cubicBezTo>
                  <a:cubicBezTo>
                    <a:pt x="1297" y="432"/>
                    <a:pt x="1585" y="432"/>
                    <a:pt x="1873" y="384"/>
                  </a:cubicBezTo>
                  <a:cubicBezTo>
                    <a:pt x="2017" y="360"/>
                    <a:pt x="1993" y="144"/>
                    <a:pt x="1873" y="96"/>
                  </a:cubicBezTo>
                  <a:cubicBezTo>
                    <a:pt x="1609" y="0"/>
                    <a:pt x="1345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2457914" y="2536257"/>
              <a:ext cx="133256" cy="13239"/>
            </a:xfrm>
            <a:custGeom>
              <a:rect b="b" l="l" r="r" t="t"/>
              <a:pathLst>
                <a:path extrusionOk="0" h="384" w="3865">
                  <a:moveTo>
                    <a:pt x="2286" y="1"/>
                  </a:moveTo>
                  <a:cubicBezTo>
                    <a:pt x="2187" y="1"/>
                    <a:pt x="2088" y="6"/>
                    <a:pt x="1992" y="22"/>
                  </a:cubicBezTo>
                  <a:cubicBezTo>
                    <a:pt x="1392" y="22"/>
                    <a:pt x="792" y="70"/>
                    <a:pt x="192" y="142"/>
                  </a:cubicBezTo>
                  <a:cubicBezTo>
                    <a:pt x="8" y="142"/>
                    <a:pt x="0" y="384"/>
                    <a:pt x="168" y="384"/>
                  </a:cubicBezTo>
                  <a:cubicBezTo>
                    <a:pt x="176" y="384"/>
                    <a:pt x="184" y="383"/>
                    <a:pt x="192" y="382"/>
                  </a:cubicBezTo>
                  <a:cubicBezTo>
                    <a:pt x="792" y="310"/>
                    <a:pt x="1392" y="310"/>
                    <a:pt x="1992" y="310"/>
                  </a:cubicBezTo>
                  <a:lnTo>
                    <a:pt x="2880" y="310"/>
                  </a:lnTo>
                  <a:cubicBezTo>
                    <a:pt x="3088" y="310"/>
                    <a:pt x="3275" y="321"/>
                    <a:pt x="3469" y="321"/>
                  </a:cubicBezTo>
                  <a:cubicBezTo>
                    <a:pt x="3566" y="321"/>
                    <a:pt x="3664" y="318"/>
                    <a:pt x="3768" y="310"/>
                  </a:cubicBezTo>
                  <a:cubicBezTo>
                    <a:pt x="3864" y="286"/>
                    <a:pt x="3840" y="142"/>
                    <a:pt x="3768" y="94"/>
                  </a:cubicBezTo>
                  <a:cubicBezTo>
                    <a:pt x="3480" y="22"/>
                    <a:pt x="3192" y="22"/>
                    <a:pt x="2880" y="22"/>
                  </a:cubicBezTo>
                  <a:cubicBezTo>
                    <a:pt x="2688" y="22"/>
                    <a:pt x="2486" y="1"/>
                    <a:pt x="2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2641607" y="2533706"/>
              <a:ext cx="137393" cy="14136"/>
            </a:xfrm>
            <a:custGeom>
              <a:rect b="b" l="l" r="r" t="t"/>
              <a:pathLst>
                <a:path extrusionOk="0" h="410" w="3985">
                  <a:moveTo>
                    <a:pt x="2041" y="0"/>
                  </a:moveTo>
                  <a:cubicBezTo>
                    <a:pt x="1393" y="0"/>
                    <a:pt x="793" y="24"/>
                    <a:pt x="169" y="48"/>
                  </a:cubicBezTo>
                  <a:cubicBezTo>
                    <a:pt x="1" y="96"/>
                    <a:pt x="1" y="360"/>
                    <a:pt x="169" y="360"/>
                  </a:cubicBezTo>
                  <a:lnTo>
                    <a:pt x="2041" y="360"/>
                  </a:lnTo>
                  <a:cubicBezTo>
                    <a:pt x="2329" y="360"/>
                    <a:pt x="2665" y="384"/>
                    <a:pt x="2953" y="384"/>
                  </a:cubicBezTo>
                  <a:cubicBezTo>
                    <a:pt x="3140" y="384"/>
                    <a:pt x="3319" y="410"/>
                    <a:pt x="3499" y="410"/>
                  </a:cubicBezTo>
                  <a:cubicBezTo>
                    <a:pt x="3619" y="410"/>
                    <a:pt x="3740" y="398"/>
                    <a:pt x="3865" y="360"/>
                  </a:cubicBezTo>
                  <a:cubicBezTo>
                    <a:pt x="3985" y="336"/>
                    <a:pt x="3985" y="144"/>
                    <a:pt x="3865" y="120"/>
                  </a:cubicBezTo>
                  <a:cubicBezTo>
                    <a:pt x="3553" y="24"/>
                    <a:pt x="3265" y="24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2807959" y="2527017"/>
              <a:ext cx="183731" cy="16722"/>
            </a:xfrm>
            <a:custGeom>
              <a:rect b="b" l="l" r="r" t="t"/>
              <a:pathLst>
                <a:path extrusionOk="0" h="485" w="5329">
                  <a:moveTo>
                    <a:pt x="4814" y="0"/>
                  </a:moveTo>
                  <a:cubicBezTo>
                    <a:pt x="4758" y="0"/>
                    <a:pt x="4705" y="2"/>
                    <a:pt x="4657" y="2"/>
                  </a:cubicBezTo>
                  <a:lnTo>
                    <a:pt x="4008" y="2"/>
                  </a:lnTo>
                  <a:cubicBezTo>
                    <a:pt x="3600" y="2"/>
                    <a:pt x="3168" y="2"/>
                    <a:pt x="2760" y="50"/>
                  </a:cubicBezTo>
                  <a:cubicBezTo>
                    <a:pt x="1920" y="50"/>
                    <a:pt x="1080" y="74"/>
                    <a:pt x="240" y="74"/>
                  </a:cubicBezTo>
                  <a:cubicBezTo>
                    <a:pt x="0" y="74"/>
                    <a:pt x="0" y="434"/>
                    <a:pt x="240" y="434"/>
                  </a:cubicBezTo>
                  <a:cubicBezTo>
                    <a:pt x="1080" y="434"/>
                    <a:pt x="1920" y="458"/>
                    <a:pt x="2760" y="458"/>
                  </a:cubicBezTo>
                  <a:cubicBezTo>
                    <a:pt x="3168" y="458"/>
                    <a:pt x="3576" y="482"/>
                    <a:pt x="3984" y="482"/>
                  </a:cubicBezTo>
                  <a:lnTo>
                    <a:pt x="4609" y="482"/>
                  </a:lnTo>
                  <a:cubicBezTo>
                    <a:pt x="4673" y="482"/>
                    <a:pt x="4745" y="485"/>
                    <a:pt x="4817" y="485"/>
                  </a:cubicBezTo>
                  <a:cubicBezTo>
                    <a:pt x="4963" y="485"/>
                    <a:pt x="5113" y="474"/>
                    <a:pt x="5209" y="410"/>
                  </a:cubicBezTo>
                  <a:cubicBezTo>
                    <a:pt x="5329" y="314"/>
                    <a:pt x="5329" y="194"/>
                    <a:pt x="5209" y="98"/>
                  </a:cubicBezTo>
                  <a:cubicBezTo>
                    <a:pt x="5106" y="12"/>
                    <a:pt x="4954" y="0"/>
                    <a:pt x="4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2307284" y="2633344"/>
              <a:ext cx="182938" cy="17066"/>
            </a:xfrm>
            <a:custGeom>
              <a:rect b="b" l="l" r="r" t="t"/>
              <a:pathLst>
                <a:path extrusionOk="0" h="495" w="5306">
                  <a:moveTo>
                    <a:pt x="4732" y="0"/>
                  </a:moveTo>
                  <a:cubicBezTo>
                    <a:pt x="4496" y="0"/>
                    <a:pt x="4257" y="24"/>
                    <a:pt x="4009" y="38"/>
                  </a:cubicBezTo>
                  <a:cubicBezTo>
                    <a:pt x="3601" y="62"/>
                    <a:pt x="3169" y="62"/>
                    <a:pt x="2761" y="62"/>
                  </a:cubicBezTo>
                  <a:cubicBezTo>
                    <a:pt x="2341" y="86"/>
                    <a:pt x="1927" y="98"/>
                    <a:pt x="1513" y="98"/>
                  </a:cubicBezTo>
                  <a:cubicBezTo>
                    <a:pt x="1099" y="98"/>
                    <a:pt x="685" y="86"/>
                    <a:pt x="265" y="62"/>
                  </a:cubicBezTo>
                  <a:cubicBezTo>
                    <a:pt x="0" y="86"/>
                    <a:pt x="0" y="470"/>
                    <a:pt x="241" y="470"/>
                  </a:cubicBezTo>
                  <a:cubicBezTo>
                    <a:pt x="1081" y="494"/>
                    <a:pt x="1897" y="494"/>
                    <a:pt x="2737" y="494"/>
                  </a:cubicBezTo>
                  <a:cubicBezTo>
                    <a:pt x="3145" y="494"/>
                    <a:pt x="3529" y="470"/>
                    <a:pt x="3961" y="422"/>
                  </a:cubicBezTo>
                  <a:cubicBezTo>
                    <a:pt x="4369" y="398"/>
                    <a:pt x="4801" y="422"/>
                    <a:pt x="5185" y="278"/>
                  </a:cubicBezTo>
                  <a:cubicBezTo>
                    <a:pt x="5281" y="254"/>
                    <a:pt x="5305" y="62"/>
                    <a:pt x="5185" y="38"/>
                  </a:cubicBezTo>
                  <a:cubicBezTo>
                    <a:pt x="5034" y="10"/>
                    <a:pt x="4884" y="0"/>
                    <a:pt x="4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2524213" y="2639861"/>
              <a:ext cx="2413" cy="1448"/>
            </a:xfrm>
            <a:custGeom>
              <a:rect b="b" l="l" r="r" t="t"/>
              <a:pathLst>
                <a:path extrusionOk="0" h="42" w="70">
                  <a:moveTo>
                    <a:pt x="18" y="1"/>
                  </a:moveTo>
                  <a:cubicBezTo>
                    <a:pt x="0" y="1"/>
                    <a:pt x="9" y="41"/>
                    <a:pt x="45" y="41"/>
                  </a:cubicBezTo>
                  <a:cubicBezTo>
                    <a:pt x="69" y="41"/>
                    <a:pt x="69" y="17"/>
                    <a:pt x="45" y="17"/>
                  </a:cubicBezTo>
                  <a:cubicBezTo>
                    <a:pt x="33" y="5"/>
                    <a:pt x="24" y="1"/>
                    <a:pt x="18" y="1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2515008" y="2633000"/>
              <a:ext cx="40580" cy="14101"/>
            </a:xfrm>
            <a:custGeom>
              <a:rect b="b" l="l" r="r" t="t"/>
              <a:pathLst>
                <a:path extrusionOk="0" h="409" w="1177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6"/>
                    <a:pt x="96" y="408"/>
                    <a:pt x="216" y="408"/>
                  </a:cubicBezTo>
                  <a:lnTo>
                    <a:pt x="864" y="408"/>
                  </a:lnTo>
                  <a:cubicBezTo>
                    <a:pt x="912" y="408"/>
                    <a:pt x="936" y="408"/>
                    <a:pt x="960" y="384"/>
                  </a:cubicBezTo>
                  <a:cubicBezTo>
                    <a:pt x="984" y="384"/>
                    <a:pt x="1056" y="360"/>
                    <a:pt x="1080" y="336"/>
                  </a:cubicBezTo>
                  <a:cubicBezTo>
                    <a:pt x="1176" y="264"/>
                    <a:pt x="1176" y="144"/>
                    <a:pt x="1080" y="96"/>
                  </a:cubicBezTo>
                  <a:cubicBezTo>
                    <a:pt x="1056" y="48"/>
                    <a:pt x="984" y="24"/>
                    <a:pt x="960" y="24"/>
                  </a:cubicBezTo>
                  <a:cubicBezTo>
                    <a:pt x="936" y="24"/>
                    <a:pt x="888" y="24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2568792" y="2628035"/>
              <a:ext cx="308712" cy="15411"/>
            </a:xfrm>
            <a:custGeom>
              <a:rect b="b" l="l" r="r" t="t"/>
              <a:pathLst>
                <a:path extrusionOk="0" h="447" w="8954">
                  <a:moveTo>
                    <a:pt x="264" y="0"/>
                  </a:moveTo>
                  <a:cubicBezTo>
                    <a:pt x="0" y="24"/>
                    <a:pt x="0" y="408"/>
                    <a:pt x="264" y="408"/>
                  </a:cubicBezTo>
                  <a:cubicBezTo>
                    <a:pt x="1376" y="437"/>
                    <a:pt x="2480" y="446"/>
                    <a:pt x="3582" y="446"/>
                  </a:cubicBezTo>
                  <a:cubicBezTo>
                    <a:pt x="5289" y="446"/>
                    <a:pt x="6992" y="423"/>
                    <a:pt x="8713" y="408"/>
                  </a:cubicBezTo>
                  <a:cubicBezTo>
                    <a:pt x="8953" y="408"/>
                    <a:pt x="8953" y="24"/>
                    <a:pt x="8713" y="24"/>
                  </a:cubicBezTo>
                  <a:cubicBezTo>
                    <a:pt x="7540" y="34"/>
                    <a:pt x="6375" y="40"/>
                    <a:pt x="5212" y="40"/>
                  </a:cubicBezTo>
                  <a:cubicBezTo>
                    <a:pt x="3566" y="40"/>
                    <a:pt x="1923" y="28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2325488" y="2708780"/>
              <a:ext cx="82780" cy="18583"/>
            </a:xfrm>
            <a:custGeom>
              <a:rect b="b" l="l" r="r" t="t"/>
              <a:pathLst>
                <a:path extrusionOk="0" h="539" w="2401">
                  <a:moveTo>
                    <a:pt x="1840" y="1"/>
                  </a:moveTo>
                  <a:cubicBezTo>
                    <a:pt x="1789" y="1"/>
                    <a:pt x="1737" y="4"/>
                    <a:pt x="1681" y="11"/>
                  </a:cubicBezTo>
                  <a:cubicBezTo>
                    <a:pt x="1513" y="11"/>
                    <a:pt x="1345" y="35"/>
                    <a:pt x="1177" y="35"/>
                  </a:cubicBezTo>
                  <a:cubicBezTo>
                    <a:pt x="841" y="83"/>
                    <a:pt x="481" y="107"/>
                    <a:pt x="145" y="179"/>
                  </a:cubicBezTo>
                  <a:cubicBezTo>
                    <a:pt x="73" y="203"/>
                    <a:pt x="1" y="299"/>
                    <a:pt x="1" y="371"/>
                  </a:cubicBezTo>
                  <a:cubicBezTo>
                    <a:pt x="49" y="443"/>
                    <a:pt x="121" y="539"/>
                    <a:pt x="217" y="539"/>
                  </a:cubicBezTo>
                  <a:lnTo>
                    <a:pt x="1201" y="539"/>
                  </a:lnTo>
                  <a:cubicBezTo>
                    <a:pt x="1537" y="491"/>
                    <a:pt x="1897" y="539"/>
                    <a:pt x="2209" y="395"/>
                  </a:cubicBezTo>
                  <a:cubicBezTo>
                    <a:pt x="2377" y="347"/>
                    <a:pt x="2401" y="83"/>
                    <a:pt x="2209" y="35"/>
                  </a:cubicBezTo>
                  <a:cubicBezTo>
                    <a:pt x="2073" y="18"/>
                    <a:pt x="1961" y="1"/>
                    <a:pt x="1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2310593" y="2765633"/>
              <a:ext cx="62921" cy="17997"/>
            </a:xfrm>
            <a:custGeom>
              <a:rect b="b" l="l" r="r" t="t"/>
              <a:pathLst>
                <a:path extrusionOk="0" h="522" w="1825">
                  <a:moveTo>
                    <a:pt x="1037" y="1"/>
                  </a:moveTo>
                  <a:cubicBezTo>
                    <a:pt x="740" y="1"/>
                    <a:pt x="439" y="49"/>
                    <a:pt x="169" y="90"/>
                  </a:cubicBezTo>
                  <a:cubicBezTo>
                    <a:pt x="49" y="114"/>
                    <a:pt x="1" y="234"/>
                    <a:pt x="25" y="330"/>
                  </a:cubicBezTo>
                  <a:cubicBezTo>
                    <a:pt x="25" y="402"/>
                    <a:pt x="121" y="522"/>
                    <a:pt x="241" y="522"/>
                  </a:cubicBezTo>
                  <a:cubicBezTo>
                    <a:pt x="481" y="498"/>
                    <a:pt x="721" y="474"/>
                    <a:pt x="961" y="474"/>
                  </a:cubicBezTo>
                  <a:cubicBezTo>
                    <a:pt x="1225" y="474"/>
                    <a:pt x="1465" y="474"/>
                    <a:pt x="1705" y="402"/>
                  </a:cubicBezTo>
                  <a:cubicBezTo>
                    <a:pt x="1753" y="402"/>
                    <a:pt x="1825" y="330"/>
                    <a:pt x="1825" y="258"/>
                  </a:cubicBezTo>
                  <a:cubicBezTo>
                    <a:pt x="1825" y="162"/>
                    <a:pt x="1753" y="138"/>
                    <a:pt x="1705" y="114"/>
                  </a:cubicBezTo>
                  <a:cubicBezTo>
                    <a:pt x="1495" y="30"/>
                    <a:pt x="1267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2398303" y="2768701"/>
              <a:ext cx="37270" cy="16584"/>
            </a:xfrm>
            <a:custGeom>
              <a:rect b="b" l="l" r="r" t="t"/>
              <a:pathLst>
                <a:path extrusionOk="0" h="481" w="108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cubicBezTo>
                    <a:pt x="1" y="361"/>
                    <a:pt x="97" y="481"/>
                    <a:pt x="241" y="481"/>
                  </a:cubicBezTo>
                  <a:lnTo>
                    <a:pt x="601" y="481"/>
                  </a:lnTo>
                  <a:cubicBezTo>
                    <a:pt x="649" y="481"/>
                    <a:pt x="745" y="433"/>
                    <a:pt x="817" y="433"/>
                  </a:cubicBezTo>
                  <a:cubicBezTo>
                    <a:pt x="841" y="433"/>
                    <a:pt x="865" y="409"/>
                    <a:pt x="889" y="409"/>
                  </a:cubicBezTo>
                  <a:cubicBezTo>
                    <a:pt x="961" y="385"/>
                    <a:pt x="985" y="385"/>
                    <a:pt x="1009" y="313"/>
                  </a:cubicBezTo>
                  <a:cubicBezTo>
                    <a:pt x="1081" y="265"/>
                    <a:pt x="1081" y="193"/>
                    <a:pt x="1009" y="145"/>
                  </a:cubicBezTo>
                  <a:cubicBezTo>
                    <a:pt x="985" y="121"/>
                    <a:pt x="961" y="73"/>
                    <a:pt x="889" y="49"/>
                  </a:cubicBezTo>
                  <a:cubicBezTo>
                    <a:pt x="865" y="49"/>
                    <a:pt x="841" y="25"/>
                    <a:pt x="817" y="25"/>
                  </a:cubicBezTo>
                  <a:cubicBezTo>
                    <a:pt x="745" y="25"/>
                    <a:pt x="649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2452915" y="2764564"/>
              <a:ext cx="73713" cy="21169"/>
            </a:xfrm>
            <a:custGeom>
              <a:rect b="b" l="l" r="r" t="t"/>
              <a:pathLst>
                <a:path extrusionOk="0" h="614" w="2138">
                  <a:moveTo>
                    <a:pt x="1153" y="1"/>
                  </a:moveTo>
                  <a:cubicBezTo>
                    <a:pt x="841" y="1"/>
                    <a:pt x="553" y="25"/>
                    <a:pt x="241" y="73"/>
                  </a:cubicBezTo>
                  <a:cubicBezTo>
                    <a:pt x="121" y="121"/>
                    <a:pt x="1" y="265"/>
                    <a:pt x="73" y="409"/>
                  </a:cubicBezTo>
                  <a:cubicBezTo>
                    <a:pt x="112" y="527"/>
                    <a:pt x="201" y="613"/>
                    <a:pt x="311" y="613"/>
                  </a:cubicBezTo>
                  <a:cubicBezTo>
                    <a:pt x="335" y="613"/>
                    <a:pt x="359" y="609"/>
                    <a:pt x="385" y="601"/>
                  </a:cubicBezTo>
                  <a:cubicBezTo>
                    <a:pt x="673" y="529"/>
                    <a:pt x="865" y="505"/>
                    <a:pt x="1153" y="505"/>
                  </a:cubicBezTo>
                  <a:lnTo>
                    <a:pt x="1921" y="505"/>
                  </a:lnTo>
                  <a:cubicBezTo>
                    <a:pt x="2065" y="505"/>
                    <a:pt x="2137" y="289"/>
                    <a:pt x="2017" y="193"/>
                  </a:cubicBezTo>
                  <a:cubicBezTo>
                    <a:pt x="1777" y="49"/>
                    <a:pt x="1441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2565482" y="2762082"/>
              <a:ext cx="172974" cy="19066"/>
            </a:xfrm>
            <a:custGeom>
              <a:rect b="b" l="l" r="r" t="t"/>
              <a:pathLst>
                <a:path extrusionOk="0" h="553" w="5017">
                  <a:moveTo>
                    <a:pt x="288" y="1"/>
                  </a:moveTo>
                  <a:cubicBezTo>
                    <a:pt x="0" y="25"/>
                    <a:pt x="0" y="433"/>
                    <a:pt x="288" y="433"/>
                  </a:cubicBezTo>
                  <a:cubicBezTo>
                    <a:pt x="1080" y="457"/>
                    <a:pt x="1872" y="481"/>
                    <a:pt x="2689" y="505"/>
                  </a:cubicBezTo>
                  <a:cubicBezTo>
                    <a:pt x="3073" y="505"/>
                    <a:pt x="3481" y="553"/>
                    <a:pt x="3889" y="553"/>
                  </a:cubicBezTo>
                  <a:lnTo>
                    <a:pt x="4489" y="553"/>
                  </a:lnTo>
                  <a:cubicBezTo>
                    <a:pt x="4657" y="553"/>
                    <a:pt x="4801" y="553"/>
                    <a:pt x="4969" y="433"/>
                  </a:cubicBezTo>
                  <a:cubicBezTo>
                    <a:pt x="5017" y="361"/>
                    <a:pt x="5017" y="265"/>
                    <a:pt x="4969" y="217"/>
                  </a:cubicBezTo>
                  <a:cubicBezTo>
                    <a:pt x="4849" y="97"/>
                    <a:pt x="4657" y="97"/>
                    <a:pt x="4489" y="97"/>
                  </a:cubicBezTo>
                  <a:cubicBezTo>
                    <a:pt x="4273" y="97"/>
                    <a:pt x="4081" y="97"/>
                    <a:pt x="3889" y="49"/>
                  </a:cubicBezTo>
                  <a:cubicBezTo>
                    <a:pt x="3481" y="49"/>
                    <a:pt x="3073" y="25"/>
                    <a:pt x="2689" y="25"/>
                  </a:cubicBezTo>
                  <a:cubicBezTo>
                    <a:pt x="1872" y="1"/>
                    <a:pt x="1080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2763242" y="2756290"/>
              <a:ext cx="79505" cy="19066"/>
            </a:xfrm>
            <a:custGeom>
              <a:rect b="b" l="l" r="r" t="t"/>
              <a:pathLst>
                <a:path extrusionOk="0" h="553" w="2306">
                  <a:moveTo>
                    <a:pt x="1273" y="1"/>
                  </a:moveTo>
                  <a:cubicBezTo>
                    <a:pt x="937" y="1"/>
                    <a:pt x="601" y="25"/>
                    <a:pt x="265" y="25"/>
                  </a:cubicBezTo>
                  <a:cubicBezTo>
                    <a:pt x="121" y="25"/>
                    <a:pt x="1" y="145"/>
                    <a:pt x="1" y="289"/>
                  </a:cubicBezTo>
                  <a:cubicBezTo>
                    <a:pt x="1" y="433"/>
                    <a:pt x="121" y="553"/>
                    <a:pt x="265" y="553"/>
                  </a:cubicBezTo>
                  <a:cubicBezTo>
                    <a:pt x="601" y="553"/>
                    <a:pt x="937" y="529"/>
                    <a:pt x="1273" y="529"/>
                  </a:cubicBezTo>
                  <a:lnTo>
                    <a:pt x="1753" y="529"/>
                  </a:lnTo>
                  <a:cubicBezTo>
                    <a:pt x="1921" y="529"/>
                    <a:pt x="2137" y="505"/>
                    <a:pt x="2257" y="361"/>
                  </a:cubicBezTo>
                  <a:cubicBezTo>
                    <a:pt x="2305" y="289"/>
                    <a:pt x="2305" y="193"/>
                    <a:pt x="2257" y="145"/>
                  </a:cubicBezTo>
                  <a:cubicBezTo>
                    <a:pt x="2137" y="1"/>
                    <a:pt x="1921" y="1"/>
                    <a:pt x="1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2855124" y="2759530"/>
              <a:ext cx="73678" cy="17584"/>
            </a:xfrm>
            <a:custGeom>
              <a:rect b="b" l="l" r="r" t="t"/>
              <a:pathLst>
                <a:path extrusionOk="0" h="510" w="2137">
                  <a:moveTo>
                    <a:pt x="1674" y="0"/>
                  </a:moveTo>
                  <a:cubicBezTo>
                    <a:pt x="1616" y="0"/>
                    <a:pt x="1560" y="3"/>
                    <a:pt x="1512" y="3"/>
                  </a:cubicBezTo>
                  <a:lnTo>
                    <a:pt x="1080" y="3"/>
                  </a:lnTo>
                  <a:cubicBezTo>
                    <a:pt x="792" y="3"/>
                    <a:pt x="528" y="51"/>
                    <a:pt x="216" y="51"/>
                  </a:cubicBezTo>
                  <a:cubicBezTo>
                    <a:pt x="96" y="51"/>
                    <a:pt x="0" y="123"/>
                    <a:pt x="0" y="243"/>
                  </a:cubicBezTo>
                  <a:cubicBezTo>
                    <a:pt x="0" y="387"/>
                    <a:pt x="96" y="459"/>
                    <a:pt x="216" y="459"/>
                  </a:cubicBezTo>
                  <a:cubicBezTo>
                    <a:pt x="528" y="459"/>
                    <a:pt x="792" y="507"/>
                    <a:pt x="1080" y="507"/>
                  </a:cubicBezTo>
                  <a:lnTo>
                    <a:pt x="1512" y="507"/>
                  </a:lnTo>
                  <a:cubicBezTo>
                    <a:pt x="1560" y="507"/>
                    <a:pt x="1616" y="509"/>
                    <a:pt x="1674" y="509"/>
                  </a:cubicBezTo>
                  <a:cubicBezTo>
                    <a:pt x="1790" y="509"/>
                    <a:pt x="1912" y="499"/>
                    <a:pt x="1992" y="435"/>
                  </a:cubicBezTo>
                  <a:cubicBezTo>
                    <a:pt x="2136" y="339"/>
                    <a:pt x="2136" y="171"/>
                    <a:pt x="1992" y="75"/>
                  </a:cubicBezTo>
                  <a:cubicBezTo>
                    <a:pt x="1912" y="11"/>
                    <a:pt x="1790" y="0"/>
                    <a:pt x="1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2278323" y="2831312"/>
              <a:ext cx="65404" cy="21204"/>
            </a:xfrm>
            <a:custGeom>
              <a:rect b="b" l="l" r="r" t="t"/>
              <a:pathLst>
                <a:path extrusionOk="0" h="615" w="1897">
                  <a:moveTo>
                    <a:pt x="591" y="0"/>
                  </a:moveTo>
                  <a:cubicBezTo>
                    <a:pt x="481" y="0"/>
                    <a:pt x="372" y="3"/>
                    <a:pt x="264" y="9"/>
                  </a:cubicBezTo>
                  <a:cubicBezTo>
                    <a:pt x="120" y="9"/>
                    <a:pt x="0" y="129"/>
                    <a:pt x="0" y="273"/>
                  </a:cubicBezTo>
                  <a:cubicBezTo>
                    <a:pt x="0" y="417"/>
                    <a:pt x="96" y="537"/>
                    <a:pt x="240" y="537"/>
                  </a:cubicBezTo>
                  <a:lnTo>
                    <a:pt x="1201" y="537"/>
                  </a:lnTo>
                  <a:cubicBezTo>
                    <a:pt x="1321" y="585"/>
                    <a:pt x="1417" y="585"/>
                    <a:pt x="1537" y="609"/>
                  </a:cubicBezTo>
                  <a:cubicBezTo>
                    <a:pt x="1559" y="613"/>
                    <a:pt x="1582" y="615"/>
                    <a:pt x="1604" y="615"/>
                  </a:cubicBezTo>
                  <a:cubicBezTo>
                    <a:pt x="1723" y="615"/>
                    <a:pt x="1828" y="558"/>
                    <a:pt x="1849" y="417"/>
                  </a:cubicBezTo>
                  <a:cubicBezTo>
                    <a:pt x="1897" y="273"/>
                    <a:pt x="1825" y="129"/>
                    <a:pt x="1681" y="105"/>
                  </a:cubicBezTo>
                  <a:cubicBezTo>
                    <a:pt x="1314" y="32"/>
                    <a:pt x="947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2298182" y="2899162"/>
              <a:ext cx="170491" cy="16894"/>
            </a:xfrm>
            <a:custGeom>
              <a:rect b="b" l="l" r="r" t="t"/>
              <a:pathLst>
                <a:path extrusionOk="0" h="490" w="4945">
                  <a:moveTo>
                    <a:pt x="4287" y="0"/>
                  </a:moveTo>
                  <a:cubicBezTo>
                    <a:pt x="4154" y="0"/>
                    <a:pt x="4023" y="9"/>
                    <a:pt x="3913" y="9"/>
                  </a:cubicBezTo>
                  <a:lnTo>
                    <a:pt x="2689" y="9"/>
                  </a:lnTo>
                  <a:cubicBezTo>
                    <a:pt x="1873" y="9"/>
                    <a:pt x="1081" y="9"/>
                    <a:pt x="264" y="57"/>
                  </a:cubicBezTo>
                  <a:cubicBezTo>
                    <a:pt x="0" y="57"/>
                    <a:pt x="0" y="465"/>
                    <a:pt x="264" y="465"/>
                  </a:cubicBezTo>
                  <a:cubicBezTo>
                    <a:pt x="1081" y="465"/>
                    <a:pt x="1873" y="489"/>
                    <a:pt x="2689" y="489"/>
                  </a:cubicBezTo>
                  <a:lnTo>
                    <a:pt x="4489" y="489"/>
                  </a:lnTo>
                  <a:cubicBezTo>
                    <a:pt x="4681" y="489"/>
                    <a:pt x="4825" y="465"/>
                    <a:pt x="4921" y="321"/>
                  </a:cubicBezTo>
                  <a:cubicBezTo>
                    <a:pt x="4945" y="297"/>
                    <a:pt x="4945" y="225"/>
                    <a:pt x="4921" y="201"/>
                  </a:cubicBezTo>
                  <a:cubicBezTo>
                    <a:pt x="4781" y="30"/>
                    <a:pt x="4531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2482737" y="2893301"/>
              <a:ext cx="51337" cy="20411"/>
            </a:xfrm>
            <a:custGeom>
              <a:rect b="b" l="l" r="r" t="t"/>
              <a:pathLst>
                <a:path extrusionOk="0" h="592" w="1489">
                  <a:moveTo>
                    <a:pt x="1015" y="0"/>
                  </a:moveTo>
                  <a:cubicBezTo>
                    <a:pt x="944" y="0"/>
                    <a:pt x="880" y="11"/>
                    <a:pt x="816" y="11"/>
                  </a:cubicBezTo>
                  <a:cubicBezTo>
                    <a:pt x="600" y="11"/>
                    <a:pt x="432" y="59"/>
                    <a:pt x="216" y="107"/>
                  </a:cubicBezTo>
                  <a:cubicBezTo>
                    <a:pt x="96" y="131"/>
                    <a:pt x="0" y="275"/>
                    <a:pt x="48" y="395"/>
                  </a:cubicBezTo>
                  <a:cubicBezTo>
                    <a:pt x="90" y="521"/>
                    <a:pt x="205" y="592"/>
                    <a:pt x="313" y="592"/>
                  </a:cubicBezTo>
                  <a:cubicBezTo>
                    <a:pt x="329" y="592"/>
                    <a:pt x="345" y="590"/>
                    <a:pt x="360" y="587"/>
                  </a:cubicBezTo>
                  <a:cubicBezTo>
                    <a:pt x="456" y="539"/>
                    <a:pt x="552" y="539"/>
                    <a:pt x="648" y="515"/>
                  </a:cubicBezTo>
                  <a:lnTo>
                    <a:pt x="840" y="515"/>
                  </a:lnTo>
                  <a:cubicBezTo>
                    <a:pt x="936" y="515"/>
                    <a:pt x="1056" y="515"/>
                    <a:pt x="1152" y="491"/>
                  </a:cubicBezTo>
                  <a:lnTo>
                    <a:pt x="1248" y="491"/>
                  </a:lnTo>
                  <a:cubicBezTo>
                    <a:pt x="1320" y="491"/>
                    <a:pt x="1344" y="467"/>
                    <a:pt x="1416" y="395"/>
                  </a:cubicBezTo>
                  <a:cubicBezTo>
                    <a:pt x="1488" y="347"/>
                    <a:pt x="1488" y="251"/>
                    <a:pt x="1440" y="179"/>
                  </a:cubicBezTo>
                  <a:cubicBezTo>
                    <a:pt x="1392" y="131"/>
                    <a:pt x="1368" y="59"/>
                    <a:pt x="1272" y="35"/>
                  </a:cubicBezTo>
                  <a:cubicBezTo>
                    <a:pt x="1200" y="35"/>
                    <a:pt x="1176" y="11"/>
                    <a:pt x="1128" y="11"/>
                  </a:cubicBezTo>
                  <a:cubicBezTo>
                    <a:pt x="1088" y="3"/>
                    <a:pt x="1051" y="0"/>
                    <a:pt x="1015" y="0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2494322" y="2898266"/>
              <a:ext cx="49682" cy="13653"/>
            </a:xfrm>
            <a:custGeom>
              <a:rect b="b" l="l" r="r" t="t"/>
              <a:pathLst>
                <a:path extrusionOk="0" h="396" w="1441">
                  <a:moveTo>
                    <a:pt x="997" y="0"/>
                  </a:moveTo>
                  <a:cubicBezTo>
                    <a:pt x="931" y="0"/>
                    <a:pt x="872" y="11"/>
                    <a:pt x="792" y="11"/>
                  </a:cubicBezTo>
                  <a:lnTo>
                    <a:pt x="216" y="11"/>
                  </a:lnTo>
                  <a:cubicBezTo>
                    <a:pt x="96" y="11"/>
                    <a:pt x="0" y="107"/>
                    <a:pt x="0" y="227"/>
                  </a:cubicBezTo>
                  <a:cubicBezTo>
                    <a:pt x="0" y="299"/>
                    <a:pt x="96" y="395"/>
                    <a:pt x="216" y="395"/>
                  </a:cubicBezTo>
                  <a:lnTo>
                    <a:pt x="1104" y="395"/>
                  </a:lnTo>
                  <a:cubicBezTo>
                    <a:pt x="1224" y="371"/>
                    <a:pt x="1344" y="371"/>
                    <a:pt x="1416" y="275"/>
                  </a:cubicBezTo>
                  <a:cubicBezTo>
                    <a:pt x="1440" y="251"/>
                    <a:pt x="1440" y="155"/>
                    <a:pt x="1416" y="131"/>
                  </a:cubicBezTo>
                  <a:cubicBezTo>
                    <a:pt x="1344" y="11"/>
                    <a:pt x="1200" y="11"/>
                    <a:pt x="1104" y="11"/>
                  </a:cubicBezTo>
                  <a:cubicBezTo>
                    <a:pt x="1064" y="3"/>
                    <a:pt x="1030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2577894" y="2894508"/>
              <a:ext cx="457654" cy="22445"/>
            </a:xfrm>
            <a:custGeom>
              <a:rect b="b" l="l" r="r" t="t"/>
              <a:pathLst>
                <a:path extrusionOk="0" h="651" w="13274">
                  <a:moveTo>
                    <a:pt x="3073" y="0"/>
                  </a:moveTo>
                  <a:cubicBezTo>
                    <a:pt x="2137" y="0"/>
                    <a:pt x="1176" y="24"/>
                    <a:pt x="240" y="96"/>
                  </a:cubicBezTo>
                  <a:cubicBezTo>
                    <a:pt x="0" y="96"/>
                    <a:pt x="0" y="408"/>
                    <a:pt x="240" y="456"/>
                  </a:cubicBezTo>
                  <a:cubicBezTo>
                    <a:pt x="958" y="498"/>
                    <a:pt x="1679" y="508"/>
                    <a:pt x="2402" y="508"/>
                  </a:cubicBezTo>
                  <a:cubicBezTo>
                    <a:pt x="3080" y="508"/>
                    <a:pt x="3759" y="499"/>
                    <a:pt x="4434" y="499"/>
                  </a:cubicBezTo>
                  <a:cubicBezTo>
                    <a:pt x="4701" y="499"/>
                    <a:pt x="4967" y="500"/>
                    <a:pt x="5233" y="504"/>
                  </a:cubicBezTo>
                  <a:cubicBezTo>
                    <a:pt x="6889" y="504"/>
                    <a:pt x="8497" y="552"/>
                    <a:pt x="10153" y="576"/>
                  </a:cubicBezTo>
                  <a:cubicBezTo>
                    <a:pt x="10633" y="576"/>
                    <a:pt x="11089" y="600"/>
                    <a:pt x="11570" y="600"/>
                  </a:cubicBezTo>
                  <a:cubicBezTo>
                    <a:pt x="11884" y="600"/>
                    <a:pt x="12249" y="651"/>
                    <a:pt x="12591" y="651"/>
                  </a:cubicBezTo>
                  <a:cubicBezTo>
                    <a:pt x="12719" y="651"/>
                    <a:pt x="12844" y="644"/>
                    <a:pt x="12962" y="624"/>
                  </a:cubicBezTo>
                  <a:cubicBezTo>
                    <a:pt x="13178" y="600"/>
                    <a:pt x="13274" y="264"/>
                    <a:pt x="13034" y="216"/>
                  </a:cubicBezTo>
                  <a:cubicBezTo>
                    <a:pt x="12778" y="152"/>
                    <a:pt x="12490" y="141"/>
                    <a:pt x="12198" y="141"/>
                  </a:cubicBezTo>
                  <a:cubicBezTo>
                    <a:pt x="12052" y="141"/>
                    <a:pt x="11906" y="144"/>
                    <a:pt x="11762" y="144"/>
                  </a:cubicBezTo>
                  <a:cubicBezTo>
                    <a:pt x="11354" y="144"/>
                    <a:pt x="10969" y="120"/>
                    <a:pt x="10537" y="120"/>
                  </a:cubicBezTo>
                  <a:cubicBezTo>
                    <a:pt x="9697" y="96"/>
                    <a:pt x="8881" y="72"/>
                    <a:pt x="8041" y="72"/>
                  </a:cubicBezTo>
                  <a:cubicBezTo>
                    <a:pt x="6409" y="24"/>
                    <a:pt x="4729" y="0"/>
                    <a:pt x="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2237778" y="2983803"/>
              <a:ext cx="294645" cy="20790"/>
            </a:xfrm>
            <a:custGeom>
              <a:rect b="b" l="l" r="r" t="t"/>
              <a:pathLst>
                <a:path extrusionOk="0" h="603" w="8546">
                  <a:moveTo>
                    <a:pt x="7965" y="0"/>
                  </a:moveTo>
                  <a:cubicBezTo>
                    <a:pt x="7757" y="0"/>
                    <a:pt x="7547" y="26"/>
                    <a:pt x="7345" y="26"/>
                  </a:cubicBezTo>
                  <a:cubicBezTo>
                    <a:pt x="7033" y="26"/>
                    <a:pt x="6697" y="50"/>
                    <a:pt x="6385" y="50"/>
                  </a:cubicBezTo>
                  <a:cubicBezTo>
                    <a:pt x="5737" y="74"/>
                    <a:pt x="5041" y="74"/>
                    <a:pt x="4393" y="74"/>
                  </a:cubicBezTo>
                  <a:cubicBezTo>
                    <a:pt x="3025" y="122"/>
                    <a:pt x="1680" y="122"/>
                    <a:pt x="336" y="122"/>
                  </a:cubicBezTo>
                  <a:cubicBezTo>
                    <a:pt x="322" y="120"/>
                    <a:pt x="308" y="119"/>
                    <a:pt x="294" y="119"/>
                  </a:cubicBezTo>
                  <a:cubicBezTo>
                    <a:pt x="1" y="119"/>
                    <a:pt x="15" y="602"/>
                    <a:pt x="336" y="602"/>
                  </a:cubicBezTo>
                  <a:cubicBezTo>
                    <a:pt x="1680" y="602"/>
                    <a:pt x="3025" y="554"/>
                    <a:pt x="4393" y="554"/>
                  </a:cubicBezTo>
                  <a:cubicBezTo>
                    <a:pt x="5041" y="554"/>
                    <a:pt x="5737" y="530"/>
                    <a:pt x="6385" y="506"/>
                  </a:cubicBezTo>
                  <a:cubicBezTo>
                    <a:pt x="6721" y="506"/>
                    <a:pt x="7057" y="482"/>
                    <a:pt x="7345" y="482"/>
                  </a:cubicBezTo>
                  <a:cubicBezTo>
                    <a:pt x="7441" y="482"/>
                    <a:pt x="7539" y="484"/>
                    <a:pt x="7638" y="484"/>
                  </a:cubicBezTo>
                  <a:cubicBezTo>
                    <a:pt x="7885" y="484"/>
                    <a:pt x="8137" y="472"/>
                    <a:pt x="8377" y="386"/>
                  </a:cubicBezTo>
                  <a:cubicBezTo>
                    <a:pt x="8521" y="314"/>
                    <a:pt x="8545" y="74"/>
                    <a:pt x="8377" y="50"/>
                  </a:cubicBezTo>
                  <a:cubicBezTo>
                    <a:pt x="8243" y="12"/>
                    <a:pt x="8104" y="0"/>
                    <a:pt x="7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2552312" y="2979735"/>
              <a:ext cx="65335" cy="17515"/>
            </a:xfrm>
            <a:custGeom>
              <a:rect b="b" l="l" r="r" t="t"/>
              <a:pathLst>
                <a:path extrusionOk="0" h="508" w="1895">
                  <a:moveTo>
                    <a:pt x="262" y="0"/>
                  </a:moveTo>
                  <a:cubicBezTo>
                    <a:pt x="142" y="0"/>
                    <a:pt x="22" y="120"/>
                    <a:pt x="22" y="240"/>
                  </a:cubicBezTo>
                  <a:cubicBezTo>
                    <a:pt x="0" y="394"/>
                    <a:pt x="79" y="507"/>
                    <a:pt x="202" y="507"/>
                  </a:cubicBezTo>
                  <a:cubicBezTo>
                    <a:pt x="214" y="507"/>
                    <a:pt x="226" y="506"/>
                    <a:pt x="238" y="504"/>
                  </a:cubicBezTo>
                  <a:lnTo>
                    <a:pt x="1030" y="504"/>
                  </a:lnTo>
                  <a:cubicBezTo>
                    <a:pt x="1174" y="504"/>
                    <a:pt x="1294" y="504"/>
                    <a:pt x="1438" y="480"/>
                  </a:cubicBezTo>
                  <a:cubicBezTo>
                    <a:pt x="1558" y="432"/>
                    <a:pt x="1702" y="432"/>
                    <a:pt x="1822" y="336"/>
                  </a:cubicBezTo>
                  <a:cubicBezTo>
                    <a:pt x="1894" y="288"/>
                    <a:pt x="1894" y="192"/>
                    <a:pt x="1822" y="144"/>
                  </a:cubicBezTo>
                  <a:cubicBezTo>
                    <a:pt x="1750" y="48"/>
                    <a:pt x="1582" y="48"/>
                    <a:pt x="1462" y="24"/>
                  </a:cubicBezTo>
                  <a:cubicBezTo>
                    <a:pt x="1318" y="0"/>
                    <a:pt x="1174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2635850" y="2979735"/>
              <a:ext cx="257202" cy="23858"/>
            </a:xfrm>
            <a:custGeom>
              <a:rect b="b" l="l" r="r" t="t"/>
              <a:pathLst>
                <a:path extrusionOk="0" h="692" w="7460">
                  <a:moveTo>
                    <a:pt x="7128" y="0"/>
                  </a:moveTo>
                  <a:cubicBezTo>
                    <a:pt x="7049" y="0"/>
                    <a:pt x="6991" y="27"/>
                    <a:pt x="6945" y="68"/>
                  </a:cubicBezTo>
                  <a:lnTo>
                    <a:pt x="6945" y="68"/>
                  </a:lnTo>
                  <a:cubicBezTo>
                    <a:pt x="6936" y="68"/>
                    <a:pt x="6928" y="68"/>
                    <a:pt x="6919" y="68"/>
                  </a:cubicBezTo>
                  <a:cubicBezTo>
                    <a:pt x="6682" y="68"/>
                    <a:pt x="6419" y="124"/>
                    <a:pt x="6192" y="144"/>
                  </a:cubicBezTo>
                  <a:cubicBezTo>
                    <a:pt x="5928" y="168"/>
                    <a:pt x="5616" y="168"/>
                    <a:pt x="5352" y="192"/>
                  </a:cubicBezTo>
                  <a:cubicBezTo>
                    <a:pt x="4776" y="216"/>
                    <a:pt x="4200" y="264"/>
                    <a:pt x="3648" y="264"/>
                  </a:cubicBezTo>
                  <a:cubicBezTo>
                    <a:pt x="3339" y="271"/>
                    <a:pt x="3032" y="274"/>
                    <a:pt x="2726" y="274"/>
                  </a:cubicBezTo>
                  <a:cubicBezTo>
                    <a:pt x="1889" y="274"/>
                    <a:pt x="1059" y="252"/>
                    <a:pt x="216" y="216"/>
                  </a:cubicBezTo>
                  <a:cubicBezTo>
                    <a:pt x="203" y="214"/>
                    <a:pt x="191" y="212"/>
                    <a:pt x="180" y="212"/>
                  </a:cubicBezTo>
                  <a:cubicBezTo>
                    <a:pt x="0" y="212"/>
                    <a:pt x="14" y="555"/>
                    <a:pt x="240" y="600"/>
                  </a:cubicBezTo>
                  <a:cubicBezTo>
                    <a:pt x="1070" y="652"/>
                    <a:pt x="1913" y="692"/>
                    <a:pt x="2741" y="692"/>
                  </a:cubicBezTo>
                  <a:cubicBezTo>
                    <a:pt x="3062" y="692"/>
                    <a:pt x="3381" y="686"/>
                    <a:pt x="3696" y="672"/>
                  </a:cubicBezTo>
                  <a:cubicBezTo>
                    <a:pt x="4272" y="672"/>
                    <a:pt x="4848" y="648"/>
                    <a:pt x="5400" y="624"/>
                  </a:cubicBezTo>
                  <a:cubicBezTo>
                    <a:pt x="5688" y="600"/>
                    <a:pt x="5976" y="600"/>
                    <a:pt x="6240" y="552"/>
                  </a:cubicBezTo>
                  <a:cubicBezTo>
                    <a:pt x="6506" y="532"/>
                    <a:pt x="6755" y="529"/>
                    <a:pt x="7001" y="499"/>
                  </a:cubicBezTo>
                  <a:lnTo>
                    <a:pt x="7001" y="499"/>
                  </a:lnTo>
                  <a:cubicBezTo>
                    <a:pt x="7049" y="525"/>
                    <a:pt x="7103" y="538"/>
                    <a:pt x="7156" y="538"/>
                  </a:cubicBezTo>
                  <a:cubicBezTo>
                    <a:pt x="7312" y="538"/>
                    <a:pt x="7460" y="428"/>
                    <a:pt x="7416" y="240"/>
                  </a:cubicBezTo>
                  <a:cubicBezTo>
                    <a:pt x="7392" y="72"/>
                    <a:pt x="7272" y="0"/>
                    <a:pt x="7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2682607" y="2295366"/>
              <a:ext cx="610769" cy="144840"/>
            </a:xfrm>
            <a:custGeom>
              <a:rect b="b" l="l" r="r" t="t"/>
              <a:pathLst>
                <a:path extrusionOk="0" fill="none" h="4201" w="17715">
                  <a:moveTo>
                    <a:pt x="1488" y="0"/>
                  </a:moveTo>
                  <a:lnTo>
                    <a:pt x="16586" y="288"/>
                  </a:lnTo>
                  <a:cubicBezTo>
                    <a:pt x="17210" y="288"/>
                    <a:pt x="17714" y="888"/>
                    <a:pt x="17618" y="1512"/>
                  </a:cubicBezTo>
                  <a:lnTo>
                    <a:pt x="17354" y="3289"/>
                  </a:lnTo>
                  <a:cubicBezTo>
                    <a:pt x="17282" y="3817"/>
                    <a:pt x="16826" y="4201"/>
                    <a:pt x="16274" y="4177"/>
                  </a:cubicBezTo>
                  <a:lnTo>
                    <a:pt x="1128" y="4057"/>
                  </a:lnTo>
                  <a:cubicBezTo>
                    <a:pt x="456" y="4057"/>
                    <a:pt x="0" y="3457"/>
                    <a:pt x="72" y="2833"/>
                  </a:cubicBezTo>
                  <a:lnTo>
                    <a:pt x="384" y="888"/>
                  </a:lnTo>
                  <a:cubicBezTo>
                    <a:pt x="504" y="408"/>
                    <a:pt x="984" y="0"/>
                    <a:pt x="1488" y="0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2116564" y="2282954"/>
              <a:ext cx="484133" cy="119189"/>
            </a:xfrm>
            <a:custGeom>
              <a:rect b="b" l="l" r="r" t="t"/>
              <a:pathLst>
                <a:path extrusionOk="0" fill="none" h="3457" w="14042">
                  <a:moveTo>
                    <a:pt x="241" y="1152"/>
                  </a:moveTo>
                  <a:lnTo>
                    <a:pt x="145" y="1656"/>
                  </a:lnTo>
                  <a:cubicBezTo>
                    <a:pt x="0" y="2497"/>
                    <a:pt x="625" y="3241"/>
                    <a:pt x="1465" y="3241"/>
                  </a:cubicBezTo>
                  <a:lnTo>
                    <a:pt x="12506" y="3457"/>
                  </a:lnTo>
                  <a:cubicBezTo>
                    <a:pt x="13226" y="3457"/>
                    <a:pt x="13826" y="2953"/>
                    <a:pt x="13898" y="2232"/>
                  </a:cubicBezTo>
                  <a:lnTo>
                    <a:pt x="13946" y="1632"/>
                  </a:lnTo>
                  <a:cubicBezTo>
                    <a:pt x="14042" y="816"/>
                    <a:pt x="13418" y="120"/>
                    <a:pt x="12602" y="120"/>
                  </a:cubicBezTo>
                  <a:lnTo>
                    <a:pt x="1561" y="48"/>
                  </a:lnTo>
                  <a:cubicBezTo>
                    <a:pt x="937" y="0"/>
                    <a:pt x="337" y="480"/>
                    <a:pt x="241" y="1152"/>
                  </a:cubicBezTo>
                  <a:close/>
                </a:path>
              </a:pathLst>
            </a:custGeom>
            <a:noFill/>
            <a:ln cap="flat" cmpd="sng" w="8400">
              <a:solidFill>
                <a:schemeClr val="lt2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2661921" y="2273025"/>
              <a:ext cx="610734" cy="144047"/>
            </a:xfrm>
            <a:custGeom>
              <a:rect b="b" l="l" r="r" t="t"/>
              <a:pathLst>
                <a:path extrusionOk="0" h="4178" w="17714">
                  <a:moveTo>
                    <a:pt x="1488" y="0"/>
                  </a:moveTo>
                  <a:cubicBezTo>
                    <a:pt x="960" y="0"/>
                    <a:pt x="480" y="384"/>
                    <a:pt x="384" y="864"/>
                  </a:cubicBezTo>
                  <a:lnTo>
                    <a:pt x="72" y="2809"/>
                  </a:lnTo>
                  <a:cubicBezTo>
                    <a:pt x="0" y="3457"/>
                    <a:pt x="456" y="4057"/>
                    <a:pt x="1128" y="4057"/>
                  </a:cubicBezTo>
                  <a:lnTo>
                    <a:pt x="16274" y="4177"/>
                  </a:lnTo>
                  <a:cubicBezTo>
                    <a:pt x="16290" y="4177"/>
                    <a:pt x="16307" y="4178"/>
                    <a:pt x="16323" y="4178"/>
                  </a:cubicBezTo>
                  <a:cubicBezTo>
                    <a:pt x="16853" y="4178"/>
                    <a:pt x="17284" y="3800"/>
                    <a:pt x="17354" y="3265"/>
                  </a:cubicBezTo>
                  <a:lnTo>
                    <a:pt x="17618" y="1488"/>
                  </a:lnTo>
                  <a:cubicBezTo>
                    <a:pt x="17714" y="864"/>
                    <a:pt x="17210" y="264"/>
                    <a:pt x="16586" y="264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2743011" y="2311915"/>
              <a:ext cx="57957" cy="12860"/>
            </a:xfrm>
            <a:custGeom>
              <a:rect b="b" l="l" r="r" t="t"/>
              <a:pathLst>
                <a:path extrusionOk="0" h="373" w="1681">
                  <a:moveTo>
                    <a:pt x="168" y="0"/>
                  </a:moveTo>
                  <a:cubicBezTo>
                    <a:pt x="0" y="24"/>
                    <a:pt x="0" y="288"/>
                    <a:pt x="168" y="288"/>
                  </a:cubicBezTo>
                  <a:cubicBezTo>
                    <a:pt x="432" y="312"/>
                    <a:pt x="672" y="312"/>
                    <a:pt x="937" y="336"/>
                  </a:cubicBezTo>
                  <a:cubicBezTo>
                    <a:pt x="1057" y="336"/>
                    <a:pt x="1177" y="360"/>
                    <a:pt x="1297" y="360"/>
                  </a:cubicBezTo>
                  <a:cubicBezTo>
                    <a:pt x="1357" y="360"/>
                    <a:pt x="1423" y="372"/>
                    <a:pt x="1486" y="372"/>
                  </a:cubicBezTo>
                  <a:cubicBezTo>
                    <a:pt x="1549" y="372"/>
                    <a:pt x="1609" y="360"/>
                    <a:pt x="1657" y="312"/>
                  </a:cubicBezTo>
                  <a:cubicBezTo>
                    <a:pt x="1681" y="288"/>
                    <a:pt x="1681" y="240"/>
                    <a:pt x="1657" y="216"/>
                  </a:cubicBezTo>
                  <a:cubicBezTo>
                    <a:pt x="1561" y="120"/>
                    <a:pt x="1441" y="120"/>
                    <a:pt x="1321" y="96"/>
                  </a:cubicBezTo>
                  <a:cubicBezTo>
                    <a:pt x="1201" y="72"/>
                    <a:pt x="1057" y="72"/>
                    <a:pt x="937" y="72"/>
                  </a:cubicBezTo>
                  <a:cubicBezTo>
                    <a:pt x="672" y="48"/>
                    <a:pt x="408" y="4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2813344" y="2316052"/>
              <a:ext cx="27341" cy="10791"/>
            </a:xfrm>
            <a:custGeom>
              <a:rect b="b" l="l" r="r" t="t"/>
              <a:pathLst>
                <a:path extrusionOk="0" h="313" w="793">
                  <a:moveTo>
                    <a:pt x="169" y="0"/>
                  </a:moveTo>
                  <a:cubicBezTo>
                    <a:pt x="97" y="0"/>
                    <a:pt x="49" y="72"/>
                    <a:pt x="1" y="120"/>
                  </a:cubicBezTo>
                  <a:cubicBezTo>
                    <a:pt x="1" y="192"/>
                    <a:pt x="49" y="288"/>
                    <a:pt x="97" y="288"/>
                  </a:cubicBezTo>
                  <a:cubicBezTo>
                    <a:pt x="217" y="312"/>
                    <a:pt x="313" y="312"/>
                    <a:pt x="433" y="312"/>
                  </a:cubicBezTo>
                  <a:cubicBezTo>
                    <a:pt x="481" y="312"/>
                    <a:pt x="553" y="312"/>
                    <a:pt x="601" y="288"/>
                  </a:cubicBezTo>
                  <a:cubicBezTo>
                    <a:pt x="649" y="288"/>
                    <a:pt x="673" y="288"/>
                    <a:pt x="697" y="240"/>
                  </a:cubicBezTo>
                  <a:cubicBezTo>
                    <a:pt x="721" y="216"/>
                    <a:pt x="769" y="216"/>
                    <a:pt x="769" y="192"/>
                  </a:cubicBezTo>
                  <a:cubicBezTo>
                    <a:pt x="793" y="168"/>
                    <a:pt x="793" y="120"/>
                    <a:pt x="793" y="96"/>
                  </a:cubicBezTo>
                  <a:cubicBezTo>
                    <a:pt x="793" y="72"/>
                    <a:pt x="769" y="48"/>
                    <a:pt x="721" y="48"/>
                  </a:cubicBezTo>
                  <a:cubicBezTo>
                    <a:pt x="697" y="48"/>
                    <a:pt x="697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2854717" y="2313570"/>
              <a:ext cx="135772" cy="12033"/>
            </a:xfrm>
            <a:custGeom>
              <a:rect b="b" l="l" r="r" t="t"/>
              <a:pathLst>
                <a:path extrusionOk="0" h="349" w="3938">
                  <a:moveTo>
                    <a:pt x="2041" y="0"/>
                  </a:moveTo>
                  <a:cubicBezTo>
                    <a:pt x="1417" y="0"/>
                    <a:pt x="793" y="0"/>
                    <a:pt x="121" y="48"/>
                  </a:cubicBezTo>
                  <a:cubicBezTo>
                    <a:pt x="1" y="120"/>
                    <a:pt x="1" y="312"/>
                    <a:pt x="169" y="312"/>
                  </a:cubicBezTo>
                  <a:cubicBezTo>
                    <a:pt x="377" y="328"/>
                    <a:pt x="585" y="334"/>
                    <a:pt x="795" y="334"/>
                  </a:cubicBezTo>
                  <a:cubicBezTo>
                    <a:pt x="1214" y="334"/>
                    <a:pt x="1641" y="312"/>
                    <a:pt x="2089" y="312"/>
                  </a:cubicBezTo>
                  <a:lnTo>
                    <a:pt x="3001" y="312"/>
                  </a:lnTo>
                  <a:cubicBezTo>
                    <a:pt x="3178" y="312"/>
                    <a:pt x="3383" y="349"/>
                    <a:pt x="3570" y="349"/>
                  </a:cubicBezTo>
                  <a:cubicBezTo>
                    <a:pt x="3687" y="349"/>
                    <a:pt x="3797" y="335"/>
                    <a:pt x="3889" y="288"/>
                  </a:cubicBezTo>
                  <a:cubicBezTo>
                    <a:pt x="3937" y="264"/>
                    <a:pt x="3937" y="168"/>
                    <a:pt x="3889" y="144"/>
                  </a:cubicBezTo>
                  <a:cubicBezTo>
                    <a:pt x="3727" y="36"/>
                    <a:pt x="3484" y="23"/>
                    <a:pt x="3261" y="23"/>
                  </a:cubicBezTo>
                  <a:cubicBezTo>
                    <a:pt x="3187" y="23"/>
                    <a:pt x="3115" y="24"/>
                    <a:pt x="3049" y="24"/>
                  </a:cubicBezTo>
                  <a:cubicBezTo>
                    <a:pt x="2713" y="24"/>
                    <a:pt x="2377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2738357" y="2360424"/>
              <a:ext cx="190040" cy="16342"/>
            </a:xfrm>
            <a:custGeom>
              <a:rect b="b" l="l" r="r" t="t"/>
              <a:pathLst>
                <a:path extrusionOk="0" h="474" w="5512">
                  <a:moveTo>
                    <a:pt x="884" y="0"/>
                  </a:moveTo>
                  <a:cubicBezTo>
                    <a:pt x="640" y="0"/>
                    <a:pt x="397" y="15"/>
                    <a:pt x="183" y="81"/>
                  </a:cubicBezTo>
                  <a:cubicBezTo>
                    <a:pt x="0" y="150"/>
                    <a:pt x="79" y="371"/>
                    <a:pt x="232" y="371"/>
                  </a:cubicBezTo>
                  <a:cubicBezTo>
                    <a:pt x="240" y="371"/>
                    <a:pt x="247" y="371"/>
                    <a:pt x="255" y="370"/>
                  </a:cubicBezTo>
                  <a:cubicBezTo>
                    <a:pt x="363" y="346"/>
                    <a:pt x="471" y="340"/>
                    <a:pt x="579" y="340"/>
                  </a:cubicBezTo>
                  <a:cubicBezTo>
                    <a:pt x="687" y="340"/>
                    <a:pt x="795" y="346"/>
                    <a:pt x="903" y="346"/>
                  </a:cubicBezTo>
                  <a:cubicBezTo>
                    <a:pt x="1096" y="346"/>
                    <a:pt x="1336" y="346"/>
                    <a:pt x="1552" y="370"/>
                  </a:cubicBezTo>
                  <a:cubicBezTo>
                    <a:pt x="2008" y="370"/>
                    <a:pt x="2464" y="394"/>
                    <a:pt x="2896" y="394"/>
                  </a:cubicBezTo>
                  <a:cubicBezTo>
                    <a:pt x="3352" y="394"/>
                    <a:pt x="3784" y="418"/>
                    <a:pt x="4216" y="418"/>
                  </a:cubicBezTo>
                  <a:cubicBezTo>
                    <a:pt x="4432" y="418"/>
                    <a:pt x="4672" y="418"/>
                    <a:pt x="4888" y="466"/>
                  </a:cubicBezTo>
                  <a:cubicBezTo>
                    <a:pt x="4974" y="466"/>
                    <a:pt x="5053" y="473"/>
                    <a:pt x="5129" y="473"/>
                  </a:cubicBezTo>
                  <a:cubicBezTo>
                    <a:pt x="5242" y="473"/>
                    <a:pt x="5349" y="456"/>
                    <a:pt x="5464" y="370"/>
                  </a:cubicBezTo>
                  <a:cubicBezTo>
                    <a:pt x="5512" y="346"/>
                    <a:pt x="5488" y="250"/>
                    <a:pt x="5464" y="226"/>
                  </a:cubicBezTo>
                  <a:cubicBezTo>
                    <a:pt x="5296" y="105"/>
                    <a:pt x="5128" y="129"/>
                    <a:pt x="4912" y="105"/>
                  </a:cubicBezTo>
                  <a:cubicBezTo>
                    <a:pt x="4672" y="105"/>
                    <a:pt x="4432" y="105"/>
                    <a:pt x="4192" y="57"/>
                  </a:cubicBezTo>
                  <a:cubicBezTo>
                    <a:pt x="3736" y="57"/>
                    <a:pt x="3256" y="33"/>
                    <a:pt x="2824" y="33"/>
                  </a:cubicBezTo>
                  <a:cubicBezTo>
                    <a:pt x="2368" y="33"/>
                    <a:pt x="1912" y="9"/>
                    <a:pt x="1456" y="9"/>
                  </a:cubicBezTo>
                  <a:cubicBezTo>
                    <a:pt x="1274" y="9"/>
                    <a:pt x="107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2180312" y="2321672"/>
              <a:ext cx="224552" cy="44235"/>
            </a:xfrm>
            <a:custGeom>
              <a:rect b="b" l="l" r="r" t="t"/>
              <a:pathLst>
                <a:path extrusionOk="0" h="1283" w="6513">
                  <a:moveTo>
                    <a:pt x="1036" y="0"/>
                  </a:moveTo>
                  <a:cubicBezTo>
                    <a:pt x="960" y="0"/>
                    <a:pt x="881" y="24"/>
                    <a:pt x="792" y="77"/>
                  </a:cubicBezTo>
                  <a:cubicBezTo>
                    <a:pt x="528" y="245"/>
                    <a:pt x="288" y="437"/>
                    <a:pt x="96" y="677"/>
                  </a:cubicBezTo>
                  <a:cubicBezTo>
                    <a:pt x="1" y="753"/>
                    <a:pt x="101" y="874"/>
                    <a:pt x="206" y="874"/>
                  </a:cubicBezTo>
                  <a:cubicBezTo>
                    <a:pt x="234" y="874"/>
                    <a:pt x="263" y="866"/>
                    <a:pt x="288" y="845"/>
                  </a:cubicBezTo>
                  <a:cubicBezTo>
                    <a:pt x="428" y="666"/>
                    <a:pt x="767" y="236"/>
                    <a:pt x="1043" y="236"/>
                  </a:cubicBezTo>
                  <a:cubicBezTo>
                    <a:pt x="1099" y="236"/>
                    <a:pt x="1152" y="253"/>
                    <a:pt x="1200" y="293"/>
                  </a:cubicBezTo>
                  <a:cubicBezTo>
                    <a:pt x="1512" y="533"/>
                    <a:pt x="1752" y="845"/>
                    <a:pt x="2016" y="1109"/>
                  </a:cubicBezTo>
                  <a:cubicBezTo>
                    <a:pt x="2137" y="1215"/>
                    <a:pt x="2276" y="1283"/>
                    <a:pt x="2411" y="1283"/>
                  </a:cubicBezTo>
                  <a:cubicBezTo>
                    <a:pt x="2491" y="1283"/>
                    <a:pt x="2569" y="1259"/>
                    <a:pt x="2640" y="1205"/>
                  </a:cubicBezTo>
                  <a:cubicBezTo>
                    <a:pt x="2756" y="1113"/>
                    <a:pt x="2939" y="796"/>
                    <a:pt x="3103" y="796"/>
                  </a:cubicBezTo>
                  <a:cubicBezTo>
                    <a:pt x="3108" y="796"/>
                    <a:pt x="3114" y="797"/>
                    <a:pt x="3120" y="797"/>
                  </a:cubicBezTo>
                  <a:cubicBezTo>
                    <a:pt x="3216" y="845"/>
                    <a:pt x="3336" y="917"/>
                    <a:pt x="3432" y="989"/>
                  </a:cubicBezTo>
                  <a:cubicBezTo>
                    <a:pt x="3528" y="1037"/>
                    <a:pt x="3600" y="1109"/>
                    <a:pt x="3720" y="1133"/>
                  </a:cubicBezTo>
                  <a:cubicBezTo>
                    <a:pt x="3840" y="1133"/>
                    <a:pt x="3960" y="1109"/>
                    <a:pt x="4056" y="1037"/>
                  </a:cubicBezTo>
                  <a:cubicBezTo>
                    <a:pt x="4128" y="1013"/>
                    <a:pt x="4152" y="917"/>
                    <a:pt x="4200" y="917"/>
                  </a:cubicBezTo>
                  <a:cubicBezTo>
                    <a:pt x="4228" y="910"/>
                    <a:pt x="4258" y="908"/>
                    <a:pt x="4289" y="908"/>
                  </a:cubicBezTo>
                  <a:cubicBezTo>
                    <a:pt x="4362" y="908"/>
                    <a:pt x="4437" y="924"/>
                    <a:pt x="4488" y="941"/>
                  </a:cubicBezTo>
                  <a:cubicBezTo>
                    <a:pt x="4724" y="1069"/>
                    <a:pt x="4947" y="1127"/>
                    <a:pt x="5198" y="1127"/>
                  </a:cubicBezTo>
                  <a:cubicBezTo>
                    <a:pt x="5278" y="1127"/>
                    <a:pt x="5361" y="1121"/>
                    <a:pt x="5448" y="1109"/>
                  </a:cubicBezTo>
                  <a:cubicBezTo>
                    <a:pt x="5808" y="1037"/>
                    <a:pt x="6096" y="893"/>
                    <a:pt x="6408" y="725"/>
                  </a:cubicBezTo>
                  <a:cubicBezTo>
                    <a:pt x="6513" y="663"/>
                    <a:pt x="6453" y="472"/>
                    <a:pt x="6341" y="472"/>
                  </a:cubicBezTo>
                  <a:cubicBezTo>
                    <a:pt x="6324" y="472"/>
                    <a:pt x="6307" y="476"/>
                    <a:pt x="6288" y="485"/>
                  </a:cubicBezTo>
                  <a:cubicBezTo>
                    <a:pt x="6000" y="557"/>
                    <a:pt x="5736" y="653"/>
                    <a:pt x="5448" y="725"/>
                  </a:cubicBezTo>
                  <a:cubicBezTo>
                    <a:pt x="5349" y="741"/>
                    <a:pt x="5258" y="749"/>
                    <a:pt x="5170" y="749"/>
                  </a:cubicBezTo>
                  <a:cubicBezTo>
                    <a:pt x="4982" y="749"/>
                    <a:pt x="4813" y="711"/>
                    <a:pt x="4632" y="629"/>
                  </a:cubicBezTo>
                  <a:cubicBezTo>
                    <a:pt x="4507" y="574"/>
                    <a:pt x="4374" y="534"/>
                    <a:pt x="4242" y="534"/>
                  </a:cubicBezTo>
                  <a:cubicBezTo>
                    <a:pt x="4146" y="534"/>
                    <a:pt x="4051" y="555"/>
                    <a:pt x="3960" y="605"/>
                  </a:cubicBezTo>
                  <a:cubicBezTo>
                    <a:pt x="3888" y="653"/>
                    <a:pt x="3816" y="749"/>
                    <a:pt x="3720" y="749"/>
                  </a:cubicBezTo>
                  <a:cubicBezTo>
                    <a:pt x="3648" y="749"/>
                    <a:pt x="3552" y="653"/>
                    <a:pt x="3480" y="629"/>
                  </a:cubicBezTo>
                  <a:cubicBezTo>
                    <a:pt x="3362" y="551"/>
                    <a:pt x="3245" y="473"/>
                    <a:pt x="3101" y="473"/>
                  </a:cubicBezTo>
                  <a:cubicBezTo>
                    <a:pt x="3069" y="473"/>
                    <a:pt x="3035" y="477"/>
                    <a:pt x="3000" y="485"/>
                  </a:cubicBezTo>
                  <a:cubicBezTo>
                    <a:pt x="2832" y="509"/>
                    <a:pt x="2712" y="629"/>
                    <a:pt x="2592" y="773"/>
                  </a:cubicBezTo>
                  <a:cubicBezTo>
                    <a:pt x="2520" y="845"/>
                    <a:pt x="2496" y="893"/>
                    <a:pt x="2400" y="917"/>
                  </a:cubicBezTo>
                  <a:cubicBezTo>
                    <a:pt x="2374" y="933"/>
                    <a:pt x="2350" y="940"/>
                    <a:pt x="2328" y="940"/>
                  </a:cubicBezTo>
                  <a:cubicBezTo>
                    <a:pt x="2249" y="940"/>
                    <a:pt x="2192" y="854"/>
                    <a:pt x="2136" y="797"/>
                  </a:cubicBezTo>
                  <a:lnTo>
                    <a:pt x="1416" y="173"/>
                  </a:lnTo>
                  <a:cubicBezTo>
                    <a:pt x="1280" y="68"/>
                    <a:pt x="1163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1147890" y="2728984"/>
              <a:ext cx="923583" cy="877901"/>
            </a:xfrm>
            <a:custGeom>
              <a:rect b="b" l="l" r="r" t="t"/>
              <a:pathLst>
                <a:path extrusionOk="0" h="25463" w="26788">
                  <a:moveTo>
                    <a:pt x="8090" y="1"/>
                  </a:moveTo>
                  <a:cubicBezTo>
                    <a:pt x="7850" y="73"/>
                    <a:pt x="7754" y="457"/>
                    <a:pt x="7730" y="697"/>
                  </a:cubicBezTo>
                  <a:cubicBezTo>
                    <a:pt x="7706" y="1177"/>
                    <a:pt x="7370" y="1561"/>
                    <a:pt x="6986" y="1825"/>
                  </a:cubicBezTo>
                  <a:cubicBezTo>
                    <a:pt x="6578" y="2113"/>
                    <a:pt x="6146" y="2257"/>
                    <a:pt x="5690" y="2425"/>
                  </a:cubicBezTo>
                  <a:cubicBezTo>
                    <a:pt x="4393" y="2953"/>
                    <a:pt x="3217" y="3625"/>
                    <a:pt x="2161" y="4489"/>
                  </a:cubicBezTo>
                  <a:cubicBezTo>
                    <a:pt x="1249" y="5257"/>
                    <a:pt x="889" y="6481"/>
                    <a:pt x="673" y="7609"/>
                  </a:cubicBezTo>
                  <a:cubicBezTo>
                    <a:pt x="1" y="11306"/>
                    <a:pt x="1009" y="15074"/>
                    <a:pt x="2113" y="18627"/>
                  </a:cubicBezTo>
                  <a:cubicBezTo>
                    <a:pt x="2497" y="19923"/>
                    <a:pt x="2929" y="21219"/>
                    <a:pt x="3433" y="22443"/>
                  </a:cubicBezTo>
                  <a:cubicBezTo>
                    <a:pt x="3697" y="23043"/>
                    <a:pt x="4009" y="23667"/>
                    <a:pt x="4489" y="24099"/>
                  </a:cubicBezTo>
                  <a:cubicBezTo>
                    <a:pt x="4945" y="24483"/>
                    <a:pt x="5498" y="24699"/>
                    <a:pt x="6098" y="24867"/>
                  </a:cubicBezTo>
                  <a:cubicBezTo>
                    <a:pt x="7454" y="25264"/>
                    <a:pt x="8865" y="25462"/>
                    <a:pt x="10276" y="25462"/>
                  </a:cubicBezTo>
                  <a:cubicBezTo>
                    <a:pt x="12363" y="25462"/>
                    <a:pt x="14452" y="25030"/>
                    <a:pt x="16371" y="24171"/>
                  </a:cubicBezTo>
                  <a:cubicBezTo>
                    <a:pt x="17479" y="24319"/>
                    <a:pt x="18576" y="24391"/>
                    <a:pt x="19667" y="24391"/>
                  </a:cubicBezTo>
                  <a:cubicBezTo>
                    <a:pt x="21767" y="24391"/>
                    <a:pt x="23847" y="24124"/>
                    <a:pt x="25948" y="23619"/>
                  </a:cubicBezTo>
                  <a:cubicBezTo>
                    <a:pt x="26116" y="23571"/>
                    <a:pt x="26308" y="23523"/>
                    <a:pt x="26452" y="23403"/>
                  </a:cubicBezTo>
                  <a:cubicBezTo>
                    <a:pt x="26668" y="23211"/>
                    <a:pt x="26716" y="22899"/>
                    <a:pt x="26716" y="22611"/>
                  </a:cubicBezTo>
                  <a:cubicBezTo>
                    <a:pt x="26788" y="21507"/>
                    <a:pt x="26548" y="20379"/>
                    <a:pt x="26044" y="19371"/>
                  </a:cubicBezTo>
                  <a:cubicBezTo>
                    <a:pt x="25883" y="19412"/>
                    <a:pt x="25724" y="19431"/>
                    <a:pt x="25567" y="19431"/>
                  </a:cubicBezTo>
                  <a:cubicBezTo>
                    <a:pt x="24438" y="19431"/>
                    <a:pt x="23439" y="18435"/>
                    <a:pt x="22827" y="17402"/>
                  </a:cubicBezTo>
                  <a:cubicBezTo>
                    <a:pt x="22131" y="16226"/>
                    <a:pt x="21963" y="14810"/>
                    <a:pt x="21699" y="13490"/>
                  </a:cubicBezTo>
                  <a:cubicBezTo>
                    <a:pt x="21267" y="11210"/>
                    <a:pt x="20571" y="9026"/>
                    <a:pt x="19707" y="6865"/>
                  </a:cubicBezTo>
                  <a:cubicBezTo>
                    <a:pt x="19419" y="6217"/>
                    <a:pt x="19131" y="5545"/>
                    <a:pt x="18651" y="5017"/>
                  </a:cubicBezTo>
                  <a:cubicBezTo>
                    <a:pt x="17811" y="4105"/>
                    <a:pt x="16515" y="3769"/>
                    <a:pt x="15387" y="3289"/>
                  </a:cubicBezTo>
                  <a:cubicBezTo>
                    <a:pt x="14210" y="2857"/>
                    <a:pt x="12962" y="2017"/>
                    <a:pt x="12842" y="793"/>
                  </a:cubicBezTo>
                  <a:cubicBezTo>
                    <a:pt x="12320" y="823"/>
                    <a:pt x="11787" y="864"/>
                    <a:pt x="11258" y="864"/>
                  </a:cubicBezTo>
                  <a:cubicBezTo>
                    <a:pt x="10960" y="864"/>
                    <a:pt x="10664" y="851"/>
                    <a:pt x="10370" y="817"/>
                  </a:cubicBezTo>
                  <a:cubicBezTo>
                    <a:pt x="9554" y="721"/>
                    <a:pt x="8762" y="481"/>
                    <a:pt x="8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1253011" y="2940845"/>
              <a:ext cx="70127" cy="75195"/>
            </a:xfrm>
            <a:custGeom>
              <a:rect b="b" l="l" r="r" t="t"/>
              <a:pathLst>
                <a:path extrusionOk="0" h="2181" w="2034">
                  <a:moveTo>
                    <a:pt x="96" y="0"/>
                  </a:moveTo>
                  <a:cubicBezTo>
                    <a:pt x="72" y="0"/>
                    <a:pt x="0" y="96"/>
                    <a:pt x="72" y="96"/>
                  </a:cubicBezTo>
                  <a:cubicBezTo>
                    <a:pt x="480" y="336"/>
                    <a:pt x="816" y="672"/>
                    <a:pt x="1104" y="1032"/>
                  </a:cubicBezTo>
                  <a:cubicBezTo>
                    <a:pt x="1272" y="1200"/>
                    <a:pt x="1416" y="1392"/>
                    <a:pt x="1536" y="1608"/>
                  </a:cubicBezTo>
                  <a:cubicBezTo>
                    <a:pt x="1656" y="1776"/>
                    <a:pt x="1776" y="1992"/>
                    <a:pt x="1944" y="2160"/>
                  </a:cubicBezTo>
                  <a:cubicBezTo>
                    <a:pt x="1959" y="2175"/>
                    <a:pt x="1973" y="2180"/>
                    <a:pt x="1985" y="2180"/>
                  </a:cubicBezTo>
                  <a:cubicBezTo>
                    <a:pt x="2014" y="2180"/>
                    <a:pt x="2033" y="2146"/>
                    <a:pt x="2016" y="2112"/>
                  </a:cubicBezTo>
                  <a:cubicBezTo>
                    <a:pt x="1920" y="1896"/>
                    <a:pt x="1752" y="1680"/>
                    <a:pt x="1632" y="1488"/>
                  </a:cubicBezTo>
                  <a:cubicBezTo>
                    <a:pt x="1464" y="1296"/>
                    <a:pt x="1344" y="1080"/>
                    <a:pt x="1200" y="912"/>
                  </a:cubicBezTo>
                  <a:cubicBezTo>
                    <a:pt x="912" y="552"/>
                    <a:pt x="504" y="216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1321689" y="3034347"/>
              <a:ext cx="69541" cy="299023"/>
            </a:xfrm>
            <a:custGeom>
              <a:rect b="b" l="l" r="r" t="t"/>
              <a:pathLst>
                <a:path extrusionOk="0" h="8673" w="2017">
                  <a:moveTo>
                    <a:pt x="97" y="1"/>
                  </a:moveTo>
                  <a:cubicBezTo>
                    <a:pt x="73" y="25"/>
                    <a:pt x="0" y="97"/>
                    <a:pt x="24" y="121"/>
                  </a:cubicBezTo>
                  <a:cubicBezTo>
                    <a:pt x="313" y="745"/>
                    <a:pt x="481" y="1441"/>
                    <a:pt x="601" y="2089"/>
                  </a:cubicBezTo>
                  <a:cubicBezTo>
                    <a:pt x="745" y="2809"/>
                    <a:pt x="865" y="3529"/>
                    <a:pt x="1009" y="4249"/>
                  </a:cubicBezTo>
                  <a:cubicBezTo>
                    <a:pt x="1153" y="4969"/>
                    <a:pt x="1273" y="5713"/>
                    <a:pt x="1417" y="6457"/>
                  </a:cubicBezTo>
                  <a:cubicBezTo>
                    <a:pt x="1489" y="6793"/>
                    <a:pt x="1585" y="7177"/>
                    <a:pt x="1633" y="7561"/>
                  </a:cubicBezTo>
                  <a:cubicBezTo>
                    <a:pt x="1729" y="7921"/>
                    <a:pt x="1753" y="8305"/>
                    <a:pt x="1921" y="8641"/>
                  </a:cubicBezTo>
                  <a:cubicBezTo>
                    <a:pt x="1931" y="8661"/>
                    <a:pt x="1949" y="8673"/>
                    <a:pt x="1967" y="8673"/>
                  </a:cubicBezTo>
                  <a:cubicBezTo>
                    <a:pt x="1992" y="8673"/>
                    <a:pt x="2017" y="8650"/>
                    <a:pt x="2017" y="8593"/>
                  </a:cubicBezTo>
                  <a:cubicBezTo>
                    <a:pt x="1993" y="8209"/>
                    <a:pt x="1921" y="7849"/>
                    <a:pt x="1849" y="7465"/>
                  </a:cubicBezTo>
                  <a:cubicBezTo>
                    <a:pt x="1777" y="7105"/>
                    <a:pt x="1705" y="6721"/>
                    <a:pt x="1633" y="6361"/>
                  </a:cubicBezTo>
                  <a:lnTo>
                    <a:pt x="1177" y="4105"/>
                  </a:lnTo>
                  <a:cubicBezTo>
                    <a:pt x="1033" y="3385"/>
                    <a:pt x="889" y="2641"/>
                    <a:pt x="745" y="1921"/>
                  </a:cubicBezTo>
                  <a:cubicBezTo>
                    <a:pt x="577" y="1249"/>
                    <a:pt x="409" y="60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1386230" y="3329780"/>
              <a:ext cx="82780" cy="52992"/>
            </a:xfrm>
            <a:custGeom>
              <a:rect b="b" l="l" r="r" t="t"/>
              <a:pathLst>
                <a:path extrusionOk="0" h="1537" w="2401">
                  <a:moveTo>
                    <a:pt x="73" y="0"/>
                  </a:moveTo>
                  <a:cubicBezTo>
                    <a:pt x="1" y="48"/>
                    <a:pt x="1" y="192"/>
                    <a:pt x="97" y="192"/>
                  </a:cubicBezTo>
                  <a:cubicBezTo>
                    <a:pt x="313" y="216"/>
                    <a:pt x="529" y="312"/>
                    <a:pt x="697" y="456"/>
                  </a:cubicBezTo>
                  <a:cubicBezTo>
                    <a:pt x="889" y="600"/>
                    <a:pt x="961" y="792"/>
                    <a:pt x="1081" y="961"/>
                  </a:cubicBezTo>
                  <a:cubicBezTo>
                    <a:pt x="1201" y="1153"/>
                    <a:pt x="1393" y="1201"/>
                    <a:pt x="1561" y="1273"/>
                  </a:cubicBezTo>
                  <a:cubicBezTo>
                    <a:pt x="1681" y="1321"/>
                    <a:pt x="1801" y="1369"/>
                    <a:pt x="1945" y="1417"/>
                  </a:cubicBezTo>
                  <a:cubicBezTo>
                    <a:pt x="2065" y="1441"/>
                    <a:pt x="2185" y="1537"/>
                    <a:pt x="2329" y="1537"/>
                  </a:cubicBezTo>
                  <a:cubicBezTo>
                    <a:pt x="2377" y="1537"/>
                    <a:pt x="2401" y="1489"/>
                    <a:pt x="2353" y="1417"/>
                  </a:cubicBezTo>
                  <a:cubicBezTo>
                    <a:pt x="2257" y="1321"/>
                    <a:pt x="2137" y="1297"/>
                    <a:pt x="2017" y="1273"/>
                  </a:cubicBezTo>
                  <a:cubicBezTo>
                    <a:pt x="1897" y="1201"/>
                    <a:pt x="1777" y="1177"/>
                    <a:pt x="1633" y="1129"/>
                  </a:cubicBezTo>
                  <a:cubicBezTo>
                    <a:pt x="1513" y="1057"/>
                    <a:pt x="1369" y="1033"/>
                    <a:pt x="1273" y="937"/>
                  </a:cubicBezTo>
                  <a:cubicBezTo>
                    <a:pt x="1177" y="889"/>
                    <a:pt x="1129" y="768"/>
                    <a:pt x="1057" y="672"/>
                  </a:cubicBezTo>
                  <a:cubicBezTo>
                    <a:pt x="817" y="312"/>
                    <a:pt x="481" y="72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1369681" y="3332745"/>
              <a:ext cx="20721" cy="18583"/>
            </a:xfrm>
            <a:custGeom>
              <a:rect b="b" l="l" r="r" t="t"/>
              <a:pathLst>
                <a:path extrusionOk="0" h="539" w="601">
                  <a:moveTo>
                    <a:pt x="522" y="0"/>
                  </a:moveTo>
                  <a:cubicBezTo>
                    <a:pt x="509" y="0"/>
                    <a:pt x="495" y="3"/>
                    <a:pt x="481" y="10"/>
                  </a:cubicBezTo>
                  <a:cubicBezTo>
                    <a:pt x="409" y="58"/>
                    <a:pt x="313" y="154"/>
                    <a:pt x="217" y="226"/>
                  </a:cubicBezTo>
                  <a:cubicBezTo>
                    <a:pt x="121" y="322"/>
                    <a:pt x="73" y="394"/>
                    <a:pt x="1" y="490"/>
                  </a:cubicBezTo>
                  <a:lnTo>
                    <a:pt x="1" y="538"/>
                  </a:lnTo>
                  <a:lnTo>
                    <a:pt x="73" y="538"/>
                  </a:lnTo>
                  <a:cubicBezTo>
                    <a:pt x="169" y="490"/>
                    <a:pt x="241" y="418"/>
                    <a:pt x="313" y="346"/>
                  </a:cubicBezTo>
                  <a:cubicBezTo>
                    <a:pt x="337" y="322"/>
                    <a:pt x="409" y="274"/>
                    <a:pt x="433" y="250"/>
                  </a:cubicBezTo>
                  <a:lnTo>
                    <a:pt x="457" y="250"/>
                  </a:lnTo>
                  <a:lnTo>
                    <a:pt x="481" y="226"/>
                  </a:lnTo>
                  <a:cubicBezTo>
                    <a:pt x="529" y="202"/>
                    <a:pt x="553" y="202"/>
                    <a:pt x="553" y="154"/>
                  </a:cubicBezTo>
                  <a:cubicBezTo>
                    <a:pt x="577" y="130"/>
                    <a:pt x="601" y="106"/>
                    <a:pt x="577" y="34"/>
                  </a:cubicBezTo>
                  <a:cubicBezTo>
                    <a:pt x="577" y="17"/>
                    <a:pt x="553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1344857" y="3326988"/>
              <a:ext cx="42545" cy="17721"/>
            </a:xfrm>
            <a:custGeom>
              <a:rect b="b" l="l" r="r" t="t"/>
              <a:pathLst>
                <a:path extrusionOk="0" h="514" w="1234">
                  <a:moveTo>
                    <a:pt x="1115" y="1"/>
                  </a:moveTo>
                  <a:cubicBezTo>
                    <a:pt x="1104" y="1"/>
                    <a:pt x="1093" y="3"/>
                    <a:pt x="1081" y="9"/>
                  </a:cubicBezTo>
                  <a:cubicBezTo>
                    <a:pt x="721" y="81"/>
                    <a:pt x="361" y="201"/>
                    <a:pt x="73" y="393"/>
                  </a:cubicBezTo>
                  <a:cubicBezTo>
                    <a:pt x="1" y="417"/>
                    <a:pt x="49" y="513"/>
                    <a:pt x="97" y="513"/>
                  </a:cubicBezTo>
                  <a:cubicBezTo>
                    <a:pt x="433" y="393"/>
                    <a:pt x="769" y="273"/>
                    <a:pt x="1129" y="153"/>
                  </a:cubicBezTo>
                  <a:cubicBezTo>
                    <a:pt x="1234" y="132"/>
                    <a:pt x="1192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477525" y="3383427"/>
              <a:ext cx="196729" cy="81195"/>
            </a:xfrm>
            <a:custGeom>
              <a:rect b="b" l="l" r="r" t="t"/>
              <a:pathLst>
                <a:path extrusionOk="0" h="2355" w="5706">
                  <a:moveTo>
                    <a:pt x="63" y="1"/>
                  </a:moveTo>
                  <a:cubicBezTo>
                    <a:pt x="51" y="1"/>
                    <a:pt x="1" y="79"/>
                    <a:pt x="65" y="101"/>
                  </a:cubicBezTo>
                  <a:cubicBezTo>
                    <a:pt x="1001" y="557"/>
                    <a:pt x="2009" y="773"/>
                    <a:pt x="2993" y="965"/>
                  </a:cubicBezTo>
                  <a:cubicBezTo>
                    <a:pt x="3521" y="1085"/>
                    <a:pt x="4001" y="1181"/>
                    <a:pt x="4481" y="1325"/>
                  </a:cubicBezTo>
                  <a:cubicBezTo>
                    <a:pt x="4961" y="1493"/>
                    <a:pt x="5442" y="1757"/>
                    <a:pt x="5514" y="2285"/>
                  </a:cubicBezTo>
                  <a:cubicBezTo>
                    <a:pt x="5536" y="2330"/>
                    <a:pt x="5580" y="2354"/>
                    <a:pt x="5620" y="2354"/>
                  </a:cubicBezTo>
                  <a:cubicBezTo>
                    <a:pt x="5665" y="2354"/>
                    <a:pt x="5706" y="2324"/>
                    <a:pt x="5706" y="2261"/>
                  </a:cubicBezTo>
                  <a:cubicBezTo>
                    <a:pt x="5610" y="1181"/>
                    <a:pt x="4241" y="1013"/>
                    <a:pt x="3401" y="845"/>
                  </a:cubicBezTo>
                  <a:cubicBezTo>
                    <a:pt x="2273" y="653"/>
                    <a:pt x="1097" y="485"/>
                    <a:pt x="65" y="5"/>
                  </a:cubicBezTo>
                  <a:cubicBezTo>
                    <a:pt x="65" y="2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1639464" y="3459655"/>
              <a:ext cx="34167" cy="74471"/>
            </a:xfrm>
            <a:custGeom>
              <a:rect b="b" l="l" r="r" t="t"/>
              <a:pathLst>
                <a:path extrusionOk="0" h="2160" w="991">
                  <a:moveTo>
                    <a:pt x="906" y="0"/>
                  </a:moveTo>
                  <a:cubicBezTo>
                    <a:pt x="892" y="0"/>
                    <a:pt x="877" y="8"/>
                    <a:pt x="865" y="26"/>
                  </a:cubicBezTo>
                  <a:cubicBezTo>
                    <a:pt x="553" y="290"/>
                    <a:pt x="336" y="626"/>
                    <a:pt x="216" y="986"/>
                  </a:cubicBezTo>
                  <a:cubicBezTo>
                    <a:pt x="96" y="1346"/>
                    <a:pt x="0" y="1754"/>
                    <a:pt x="144" y="2114"/>
                  </a:cubicBezTo>
                  <a:cubicBezTo>
                    <a:pt x="158" y="2140"/>
                    <a:pt x="178" y="2159"/>
                    <a:pt x="194" y="2159"/>
                  </a:cubicBezTo>
                  <a:cubicBezTo>
                    <a:pt x="207" y="2159"/>
                    <a:pt x="216" y="2147"/>
                    <a:pt x="216" y="2114"/>
                  </a:cubicBezTo>
                  <a:cubicBezTo>
                    <a:pt x="264" y="1946"/>
                    <a:pt x="264" y="1802"/>
                    <a:pt x="288" y="1610"/>
                  </a:cubicBezTo>
                  <a:cubicBezTo>
                    <a:pt x="312" y="1442"/>
                    <a:pt x="336" y="1250"/>
                    <a:pt x="409" y="1082"/>
                  </a:cubicBezTo>
                  <a:cubicBezTo>
                    <a:pt x="529" y="722"/>
                    <a:pt x="697" y="386"/>
                    <a:pt x="937" y="122"/>
                  </a:cubicBezTo>
                  <a:cubicBezTo>
                    <a:pt x="991" y="68"/>
                    <a:pt x="95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667425" y="3459966"/>
              <a:ext cx="57957" cy="16308"/>
            </a:xfrm>
            <a:custGeom>
              <a:rect b="b" l="l" r="r" t="t"/>
              <a:pathLst>
                <a:path extrusionOk="0" h="473" w="1681">
                  <a:moveTo>
                    <a:pt x="144" y="1"/>
                  </a:moveTo>
                  <a:cubicBezTo>
                    <a:pt x="53" y="1"/>
                    <a:pt x="0" y="144"/>
                    <a:pt x="102" y="185"/>
                  </a:cubicBezTo>
                  <a:cubicBezTo>
                    <a:pt x="318" y="305"/>
                    <a:pt x="558" y="401"/>
                    <a:pt x="822" y="425"/>
                  </a:cubicBezTo>
                  <a:cubicBezTo>
                    <a:pt x="942" y="473"/>
                    <a:pt x="1062" y="473"/>
                    <a:pt x="1206" y="473"/>
                  </a:cubicBezTo>
                  <a:cubicBezTo>
                    <a:pt x="1312" y="473"/>
                    <a:pt x="1457" y="473"/>
                    <a:pt x="1538" y="405"/>
                  </a:cubicBezTo>
                  <a:lnTo>
                    <a:pt x="1538" y="405"/>
                  </a:lnTo>
                  <a:cubicBezTo>
                    <a:pt x="1552" y="408"/>
                    <a:pt x="1566" y="409"/>
                    <a:pt x="1578" y="409"/>
                  </a:cubicBezTo>
                  <a:cubicBezTo>
                    <a:pt x="1641" y="409"/>
                    <a:pt x="1680" y="374"/>
                    <a:pt x="1662" y="281"/>
                  </a:cubicBezTo>
                  <a:cubicBezTo>
                    <a:pt x="1662" y="223"/>
                    <a:pt x="1618" y="191"/>
                    <a:pt x="1572" y="191"/>
                  </a:cubicBezTo>
                  <a:cubicBezTo>
                    <a:pt x="1543" y="191"/>
                    <a:pt x="1513" y="204"/>
                    <a:pt x="1494" y="233"/>
                  </a:cubicBezTo>
                  <a:lnTo>
                    <a:pt x="1494" y="233"/>
                  </a:lnTo>
                  <a:lnTo>
                    <a:pt x="1494" y="233"/>
                  </a:lnTo>
                  <a:cubicBezTo>
                    <a:pt x="1474" y="227"/>
                    <a:pt x="1454" y="225"/>
                    <a:pt x="1432" y="225"/>
                  </a:cubicBezTo>
                  <a:cubicBezTo>
                    <a:pt x="1352" y="225"/>
                    <a:pt x="1262" y="257"/>
                    <a:pt x="1182" y="257"/>
                  </a:cubicBezTo>
                  <a:cubicBezTo>
                    <a:pt x="1062" y="257"/>
                    <a:pt x="966" y="257"/>
                    <a:pt x="846" y="233"/>
                  </a:cubicBezTo>
                  <a:cubicBezTo>
                    <a:pt x="606" y="185"/>
                    <a:pt x="390" y="113"/>
                    <a:pt x="198" y="17"/>
                  </a:cubicBezTo>
                  <a:cubicBezTo>
                    <a:pt x="179" y="6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641119" y="3544814"/>
              <a:ext cx="18101" cy="40097"/>
            </a:xfrm>
            <a:custGeom>
              <a:rect b="b" l="l" r="r" t="t"/>
              <a:pathLst>
                <a:path extrusionOk="0" h="1163" w="525">
                  <a:moveTo>
                    <a:pt x="54" y="1"/>
                  </a:moveTo>
                  <a:cubicBezTo>
                    <a:pt x="26" y="1"/>
                    <a:pt x="0" y="19"/>
                    <a:pt x="0" y="52"/>
                  </a:cubicBezTo>
                  <a:cubicBezTo>
                    <a:pt x="0" y="244"/>
                    <a:pt x="24" y="436"/>
                    <a:pt x="120" y="652"/>
                  </a:cubicBezTo>
                  <a:cubicBezTo>
                    <a:pt x="144" y="724"/>
                    <a:pt x="216" y="820"/>
                    <a:pt x="240" y="916"/>
                  </a:cubicBezTo>
                  <a:cubicBezTo>
                    <a:pt x="288" y="1012"/>
                    <a:pt x="361" y="1060"/>
                    <a:pt x="457" y="1156"/>
                  </a:cubicBezTo>
                  <a:cubicBezTo>
                    <a:pt x="461" y="1161"/>
                    <a:pt x="466" y="1163"/>
                    <a:pt x="472" y="1163"/>
                  </a:cubicBezTo>
                  <a:cubicBezTo>
                    <a:pt x="496" y="1163"/>
                    <a:pt x="524" y="1123"/>
                    <a:pt x="505" y="1084"/>
                  </a:cubicBezTo>
                  <a:cubicBezTo>
                    <a:pt x="457" y="1012"/>
                    <a:pt x="385" y="940"/>
                    <a:pt x="361" y="844"/>
                  </a:cubicBezTo>
                  <a:cubicBezTo>
                    <a:pt x="288" y="772"/>
                    <a:pt x="264" y="700"/>
                    <a:pt x="240" y="604"/>
                  </a:cubicBezTo>
                  <a:cubicBezTo>
                    <a:pt x="168" y="436"/>
                    <a:pt x="120" y="244"/>
                    <a:pt x="120" y="76"/>
                  </a:cubicBezTo>
                  <a:cubicBezTo>
                    <a:pt x="12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755100" y="3034657"/>
              <a:ext cx="194488" cy="527023"/>
            </a:xfrm>
            <a:custGeom>
              <a:rect b="b" l="l" r="r" t="t"/>
              <a:pathLst>
                <a:path extrusionOk="0" h="15286" w="5641">
                  <a:moveTo>
                    <a:pt x="117" y="1"/>
                  </a:moveTo>
                  <a:cubicBezTo>
                    <a:pt x="65" y="1"/>
                    <a:pt x="1" y="51"/>
                    <a:pt x="31" y="112"/>
                  </a:cubicBezTo>
                  <a:cubicBezTo>
                    <a:pt x="295" y="1312"/>
                    <a:pt x="583" y="2536"/>
                    <a:pt x="847" y="3736"/>
                  </a:cubicBezTo>
                  <a:cubicBezTo>
                    <a:pt x="1015" y="4360"/>
                    <a:pt x="1087" y="4984"/>
                    <a:pt x="1159" y="5632"/>
                  </a:cubicBezTo>
                  <a:cubicBezTo>
                    <a:pt x="1231" y="6256"/>
                    <a:pt x="1255" y="6856"/>
                    <a:pt x="1279" y="7480"/>
                  </a:cubicBezTo>
                  <a:cubicBezTo>
                    <a:pt x="1375" y="8632"/>
                    <a:pt x="1615" y="9737"/>
                    <a:pt x="1975" y="10793"/>
                  </a:cubicBezTo>
                  <a:cubicBezTo>
                    <a:pt x="2263" y="11681"/>
                    <a:pt x="2695" y="12569"/>
                    <a:pt x="3223" y="13337"/>
                  </a:cubicBezTo>
                  <a:cubicBezTo>
                    <a:pt x="3799" y="14153"/>
                    <a:pt x="4615" y="14921"/>
                    <a:pt x="5575" y="15281"/>
                  </a:cubicBezTo>
                  <a:cubicBezTo>
                    <a:pt x="5582" y="15284"/>
                    <a:pt x="5588" y="15286"/>
                    <a:pt x="5594" y="15286"/>
                  </a:cubicBezTo>
                  <a:cubicBezTo>
                    <a:pt x="5629" y="15286"/>
                    <a:pt x="5641" y="15227"/>
                    <a:pt x="5599" y="15185"/>
                  </a:cubicBezTo>
                  <a:cubicBezTo>
                    <a:pt x="4759" y="14705"/>
                    <a:pt x="4039" y="14153"/>
                    <a:pt x="3463" y="13361"/>
                  </a:cubicBezTo>
                  <a:cubicBezTo>
                    <a:pt x="2887" y="12617"/>
                    <a:pt x="2503" y="11753"/>
                    <a:pt x="2167" y="10865"/>
                  </a:cubicBezTo>
                  <a:cubicBezTo>
                    <a:pt x="1807" y="9833"/>
                    <a:pt x="1543" y="8704"/>
                    <a:pt x="1495" y="7600"/>
                  </a:cubicBezTo>
                  <a:cubicBezTo>
                    <a:pt x="1447" y="7000"/>
                    <a:pt x="1423" y="6376"/>
                    <a:pt x="1399" y="5776"/>
                  </a:cubicBezTo>
                  <a:cubicBezTo>
                    <a:pt x="1375" y="5200"/>
                    <a:pt x="1279" y="4624"/>
                    <a:pt x="1159" y="4072"/>
                  </a:cubicBezTo>
                  <a:cubicBezTo>
                    <a:pt x="895" y="2704"/>
                    <a:pt x="511" y="1384"/>
                    <a:pt x="175" y="64"/>
                  </a:cubicBezTo>
                  <a:cubicBezTo>
                    <a:pt x="175" y="19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857456" y="3282616"/>
              <a:ext cx="1105624" cy="1197266"/>
            </a:xfrm>
            <a:custGeom>
              <a:rect b="b" l="l" r="r" t="t"/>
              <a:pathLst>
                <a:path extrusionOk="0" h="34726" w="32068">
                  <a:moveTo>
                    <a:pt x="6433" y="0"/>
                  </a:moveTo>
                  <a:cubicBezTo>
                    <a:pt x="4609" y="2088"/>
                    <a:pt x="2688" y="7921"/>
                    <a:pt x="1584" y="10489"/>
                  </a:cubicBezTo>
                  <a:cubicBezTo>
                    <a:pt x="984" y="11930"/>
                    <a:pt x="408" y="13370"/>
                    <a:pt x="216" y="14930"/>
                  </a:cubicBezTo>
                  <a:cubicBezTo>
                    <a:pt x="0" y="17066"/>
                    <a:pt x="600" y="19202"/>
                    <a:pt x="1200" y="21266"/>
                  </a:cubicBezTo>
                  <a:cubicBezTo>
                    <a:pt x="2328" y="25131"/>
                    <a:pt x="3648" y="29187"/>
                    <a:pt x="6721" y="31780"/>
                  </a:cubicBezTo>
                  <a:cubicBezTo>
                    <a:pt x="9518" y="34082"/>
                    <a:pt x="13252" y="34725"/>
                    <a:pt x="16963" y="34725"/>
                  </a:cubicBezTo>
                  <a:cubicBezTo>
                    <a:pt x="17933" y="34725"/>
                    <a:pt x="18901" y="34681"/>
                    <a:pt x="19850" y="34612"/>
                  </a:cubicBezTo>
                  <a:cubicBezTo>
                    <a:pt x="22202" y="34468"/>
                    <a:pt x="24603" y="34180"/>
                    <a:pt x="26787" y="33172"/>
                  </a:cubicBezTo>
                  <a:cubicBezTo>
                    <a:pt x="28947" y="32212"/>
                    <a:pt x="30867" y="30411"/>
                    <a:pt x="31467" y="28131"/>
                  </a:cubicBezTo>
                  <a:cubicBezTo>
                    <a:pt x="32067" y="25851"/>
                    <a:pt x="31227" y="22707"/>
                    <a:pt x="28947" y="22059"/>
                  </a:cubicBezTo>
                  <a:cubicBezTo>
                    <a:pt x="27075" y="21507"/>
                    <a:pt x="25707" y="19922"/>
                    <a:pt x="24747" y="18242"/>
                  </a:cubicBezTo>
                  <a:cubicBezTo>
                    <a:pt x="23811" y="16562"/>
                    <a:pt x="23139" y="14738"/>
                    <a:pt x="22058" y="13106"/>
                  </a:cubicBezTo>
                  <a:cubicBezTo>
                    <a:pt x="20258" y="10369"/>
                    <a:pt x="17570" y="8017"/>
                    <a:pt x="14546" y="6745"/>
                  </a:cubicBezTo>
                  <a:cubicBezTo>
                    <a:pt x="11737" y="5617"/>
                    <a:pt x="8017" y="2617"/>
                    <a:pt x="6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1708969" y="3485203"/>
              <a:ext cx="264029" cy="97606"/>
            </a:xfrm>
            <a:custGeom>
              <a:rect b="b" l="l" r="r" t="t"/>
              <a:pathLst>
                <a:path extrusionOk="0" h="2831" w="7658">
                  <a:moveTo>
                    <a:pt x="3613" y="0"/>
                  </a:moveTo>
                  <a:cubicBezTo>
                    <a:pt x="3473" y="0"/>
                    <a:pt x="3333" y="9"/>
                    <a:pt x="3193" y="29"/>
                  </a:cubicBezTo>
                  <a:cubicBezTo>
                    <a:pt x="2473" y="149"/>
                    <a:pt x="1849" y="605"/>
                    <a:pt x="1129" y="605"/>
                  </a:cubicBezTo>
                  <a:cubicBezTo>
                    <a:pt x="913" y="605"/>
                    <a:pt x="721" y="581"/>
                    <a:pt x="529" y="581"/>
                  </a:cubicBezTo>
                  <a:cubicBezTo>
                    <a:pt x="529" y="701"/>
                    <a:pt x="481" y="773"/>
                    <a:pt x="457" y="869"/>
                  </a:cubicBezTo>
                  <a:cubicBezTo>
                    <a:pt x="361" y="1301"/>
                    <a:pt x="193" y="1685"/>
                    <a:pt x="49" y="2045"/>
                  </a:cubicBezTo>
                  <a:lnTo>
                    <a:pt x="1" y="2141"/>
                  </a:lnTo>
                  <a:cubicBezTo>
                    <a:pt x="193" y="2165"/>
                    <a:pt x="361" y="2213"/>
                    <a:pt x="529" y="2261"/>
                  </a:cubicBezTo>
                  <a:cubicBezTo>
                    <a:pt x="1098" y="2420"/>
                    <a:pt x="1667" y="2623"/>
                    <a:pt x="2257" y="2623"/>
                  </a:cubicBezTo>
                  <a:cubicBezTo>
                    <a:pt x="2289" y="2623"/>
                    <a:pt x="2321" y="2622"/>
                    <a:pt x="2353" y="2621"/>
                  </a:cubicBezTo>
                  <a:cubicBezTo>
                    <a:pt x="2833" y="2573"/>
                    <a:pt x="3289" y="2429"/>
                    <a:pt x="3769" y="2429"/>
                  </a:cubicBezTo>
                  <a:cubicBezTo>
                    <a:pt x="4321" y="2429"/>
                    <a:pt x="4873" y="2669"/>
                    <a:pt x="5449" y="2789"/>
                  </a:cubicBezTo>
                  <a:cubicBezTo>
                    <a:pt x="5620" y="2817"/>
                    <a:pt x="5795" y="2830"/>
                    <a:pt x="5970" y="2830"/>
                  </a:cubicBezTo>
                  <a:cubicBezTo>
                    <a:pt x="6559" y="2830"/>
                    <a:pt x="7158" y="2677"/>
                    <a:pt x="7657" y="2381"/>
                  </a:cubicBezTo>
                  <a:cubicBezTo>
                    <a:pt x="7033" y="1781"/>
                    <a:pt x="6433" y="1109"/>
                    <a:pt x="5689" y="653"/>
                  </a:cubicBezTo>
                  <a:cubicBezTo>
                    <a:pt x="5046" y="251"/>
                    <a:pt x="4335" y="0"/>
                    <a:pt x="3613" y="0"/>
                  </a:cubicBezTo>
                  <a:close/>
                </a:path>
              </a:pathLst>
            </a:custGeom>
            <a:solidFill>
              <a:srgbClr val="F68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704832" y="3468999"/>
              <a:ext cx="26513" cy="97364"/>
            </a:xfrm>
            <a:custGeom>
              <a:rect b="b" l="l" r="r" t="t"/>
              <a:pathLst>
                <a:path extrusionOk="0" h="2824" w="769">
                  <a:moveTo>
                    <a:pt x="511" y="0"/>
                  </a:moveTo>
                  <a:cubicBezTo>
                    <a:pt x="456" y="0"/>
                    <a:pt x="373" y="50"/>
                    <a:pt x="409" y="139"/>
                  </a:cubicBezTo>
                  <a:cubicBezTo>
                    <a:pt x="577" y="619"/>
                    <a:pt x="553" y="1099"/>
                    <a:pt x="433" y="1579"/>
                  </a:cubicBezTo>
                  <a:cubicBezTo>
                    <a:pt x="361" y="1795"/>
                    <a:pt x="313" y="2035"/>
                    <a:pt x="217" y="2251"/>
                  </a:cubicBezTo>
                  <a:cubicBezTo>
                    <a:pt x="193" y="2323"/>
                    <a:pt x="169" y="2443"/>
                    <a:pt x="97" y="2539"/>
                  </a:cubicBezTo>
                  <a:cubicBezTo>
                    <a:pt x="73" y="2635"/>
                    <a:pt x="1" y="2683"/>
                    <a:pt x="49" y="2779"/>
                  </a:cubicBezTo>
                  <a:cubicBezTo>
                    <a:pt x="49" y="2796"/>
                    <a:pt x="72" y="2824"/>
                    <a:pt x="94" y="2824"/>
                  </a:cubicBezTo>
                  <a:cubicBezTo>
                    <a:pt x="103" y="2824"/>
                    <a:pt x="113" y="2818"/>
                    <a:pt x="121" y="2803"/>
                  </a:cubicBezTo>
                  <a:cubicBezTo>
                    <a:pt x="217" y="2779"/>
                    <a:pt x="241" y="2659"/>
                    <a:pt x="289" y="2611"/>
                  </a:cubicBezTo>
                  <a:cubicBezTo>
                    <a:pt x="337" y="2491"/>
                    <a:pt x="361" y="2371"/>
                    <a:pt x="409" y="2251"/>
                  </a:cubicBezTo>
                  <a:cubicBezTo>
                    <a:pt x="481" y="2011"/>
                    <a:pt x="553" y="1771"/>
                    <a:pt x="601" y="1531"/>
                  </a:cubicBezTo>
                  <a:cubicBezTo>
                    <a:pt x="721" y="1051"/>
                    <a:pt x="769" y="499"/>
                    <a:pt x="553" y="19"/>
                  </a:cubicBezTo>
                  <a:cubicBezTo>
                    <a:pt x="547" y="6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1810573" y="3604804"/>
              <a:ext cx="452896" cy="240687"/>
            </a:xfrm>
            <a:custGeom>
              <a:rect b="b" l="l" r="r" t="t"/>
              <a:pathLst>
                <a:path extrusionOk="0" h="6981" w="13136">
                  <a:moveTo>
                    <a:pt x="91" y="0"/>
                  </a:moveTo>
                  <a:cubicBezTo>
                    <a:pt x="2" y="0"/>
                    <a:pt x="1" y="140"/>
                    <a:pt x="102" y="160"/>
                  </a:cubicBezTo>
                  <a:cubicBezTo>
                    <a:pt x="2046" y="736"/>
                    <a:pt x="3966" y="1384"/>
                    <a:pt x="5863" y="2104"/>
                  </a:cubicBezTo>
                  <a:cubicBezTo>
                    <a:pt x="6823" y="2513"/>
                    <a:pt x="7783" y="2897"/>
                    <a:pt x="8743" y="3305"/>
                  </a:cubicBezTo>
                  <a:cubicBezTo>
                    <a:pt x="9607" y="3713"/>
                    <a:pt x="10495" y="4073"/>
                    <a:pt x="11287" y="4601"/>
                  </a:cubicBezTo>
                  <a:cubicBezTo>
                    <a:pt x="11695" y="4865"/>
                    <a:pt x="12103" y="5201"/>
                    <a:pt x="12415" y="5633"/>
                  </a:cubicBezTo>
                  <a:cubicBezTo>
                    <a:pt x="12727" y="6017"/>
                    <a:pt x="12895" y="6473"/>
                    <a:pt x="13063" y="6953"/>
                  </a:cubicBezTo>
                  <a:cubicBezTo>
                    <a:pt x="13073" y="6973"/>
                    <a:pt x="13088" y="6981"/>
                    <a:pt x="13101" y="6981"/>
                  </a:cubicBezTo>
                  <a:cubicBezTo>
                    <a:pt x="13119" y="6981"/>
                    <a:pt x="13135" y="6967"/>
                    <a:pt x="13135" y="6953"/>
                  </a:cubicBezTo>
                  <a:cubicBezTo>
                    <a:pt x="13135" y="6113"/>
                    <a:pt x="12511" y="5321"/>
                    <a:pt x="11887" y="4841"/>
                  </a:cubicBezTo>
                  <a:cubicBezTo>
                    <a:pt x="11143" y="4241"/>
                    <a:pt x="10207" y="3833"/>
                    <a:pt x="9343" y="3425"/>
                  </a:cubicBezTo>
                  <a:cubicBezTo>
                    <a:pt x="7447" y="2561"/>
                    <a:pt x="5503" y="1792"/>
                    <a:pt x="3534" y="1096"/>
                  </a:cubicBezTo>
                  <a:cubicBezTo>
                    <a:pt x="2430" y="712"/>
                    <a:pt x="1302" y="352"/>
                    <a:pt x="150" y="16"/>
                  </a:cubicBezTo>
                  <a:cubicBezTo>
                    <a:pt x="127" y="5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069944" y="3894204"/>
              <a:ext cx="51647" cy="56336"/>
            </a:xfrm>
            <a:custGeom>
              <a:rect b="b" l="l" r="r" t="t"/>
              <a:pathLst>
                <a:path extrusionOk="0" h="1634" w="1498">
                  <a:moveTo>
                    <a:pt x="1400" y="1"/>
                  </a:moveTo>
                  <a:cubicBezTo>
                    <a:pt x="1387" y="1"/>
                    <a:pt x="1374" y="8"/>
                    <a:pt x="1364" y="23"/>
                  </a:cubicBezTo>
                  <a:cubicBezTo>
                    <a:pt x="1100" y="191"/>
                    <a:pt x="860" y="407"/>
                    <a:pt x="644" y="671"/>
                  </a:cubicBezTo>
                  <a:cubicBezTo>
                    <a:pt x="428" y="911"/>
                    <a:pt x="260" y="1175"/>
                    <a:pt x="68" y="1487"/>
                  </a:cubicBezTo>
                  <a:cubicBezTo>
                    <a:pt x="1" y="1555"/>
                    <a:pt x="75" y="1634"/>
                    <a:pt x="158" y="1634"/>
                  </a:cubicBezTo>
                  <a:cubicBezTo>
                    <a:pt x="194" y="1634"/>
                    <a:pt x="231" y="1619"/>
                    <a:pt x="260" y="1583"/>
                  </a:cubicBezTo>
                  <a:cubicBezTo>
                    <a:pt x="548" y="1031"/>
                    <a:pt x="980" y="551"/>
                    <a:pt x="1460" y="143"/>
                  </a:cubicBezTo>
                  <a:cubicBezTo>
                    <a:pt x="1498" y="87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073081" y="3945471"/>
              <a:ext cx="49682" cy="34305"/>
            </a:xfrm>
            <a:custGeom>
              <a:rect b="b" l="l" r="r" t="t"/>
              <a:pathLst>
                <a:path extrusionOk="0" h="995" w="1441">
                  <a:moveTo>
                    <a:pt x="1321" y="0"/>
                  </a:moveTo>
                  <a:cubicBezTo>
                    <a:pt x="1129" y="0"/>
                    <a:pt x="889" y="24"/>
                    <a:pt x="673" y="120"/>
                  </a:cubicBezTo>
                  <a:cubicBezTo>
                    <a:pt x="457" y="216"/>
                    <a:pt x="241" y="312"/>
                    <a:pt x="73" y="432"/>
                  </a:cubicBezTo>
                  <a:cubicBezTo>
                    <a:pt x="1" y="456"/>
                    <a:pt x="1" y="504"/>
                    <a:pt x="25" y="576"/>
                  </a:cubicBezTo>
                  <a:cubicBezTo>
                    <a:pt x="59" y="610"/>
                    <a:pt x="117" y="644"/>
                    <a:pt x="165" y="644"/>
                  </a:cubicBezTo>
                  <a:cubicBezTo>
                    <a:pt x="185" y="644"/>
                    <a:pt x="203" y="638"/>
                    <a:pt x="217" y="624"/>
                  </a:cubicBezTo>
                  <a:cubicBezTo>
                    <a:pt x="409" y="504"/>
                    <a:pt x="577" y="432"/>
                    <a:pt x="769" y="360"/>
                  </a:cubicBezTo>
                  <a:cubicBezTo>
                    <a:pt x="862" y="334"/>
                    <a:pt x="969" y="300"/>
                    <a:pt x="1084" y="271"/>
                  </a:cubicBezTo>
                  <a:lnTo>
                    <a:pt x="1084" y="271"/>
                  </a:lnTo>
                  <a:cubicBezTo>
                    <a:pt x="1003" y="349"/>
                    <a:pt x="916" y="418"/>
                    <a:pt x="817" y="480"/>
                  </a:cubicBezTo>
                  <a:cubicBezTo>
                    <a:pt x="625" y="600"/>
                    <a:pt x="433" y="720"/>
                    <a:pt x="241" y="840"/>
                  </a:cubicBezTo>
                  <a:cubicBezTo>
                    <a:pt x="179" y="882"/>
                    <a:pt x="206" y="994"/>
                    <a:pt x="276" y="994"/>
                  </a:cubicBezTo>
                  <a:cubicBezTo>
                    <a:pt x="287" y="994"/>
                    <a:pt x="299" y="991"/>
                    <a:pt x="313" y="984"/>
                  </a:cubicBezTo>
                  <a:cubicBezTo>
                    <a:pt x="553" y="936"/>
                    <a:pt x="721" y="816"/>
                    <a:pt x="913" y="672"/>
                  </a:cubicBezTo>
                  <a:cubicBezTo>
                    <a:pt x="1081" y="504"/>
                    <a:pt x="1273" y="360"/>
                    <a:pt x="1393" y="192"/>
                  </a:cubicBezTo>
                  <a:cubicBezTo>
                    <a:pt x="1441" y="120"/>
                    <a:pt x="1417" y="0"/>
                    <a:pt x="1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423954" y="3874897"/>
              <a:ext cx="37822" cy="31719"/>
            </a:xfrm>
            <a:custGeom>
              <a:rect b="b" l="l" r="r" t="t"/>
              <a:pathLst>
                <a:path extrusionOk="0" h="920" w="1097">
                  <a:moveTo>
                    <a:pt x="1021" y="1"/>
                  </a:moveTo>
                  <a:cubicBezTo>
                    <a:pt x="1010" y="1"/>
                    <a:pt x="998" y="3"/>
                    <a:pt x="985" y="7"/>
                  </a:cubicBezTo>
                  <a:cubicBezTo>
                    <a:pt x="913" y="79"/>
                    <a:pt x="817" y="127"/>
                    <a:pt x="745" y="199"/>
                  </a:cubicBezTo>
                  <a:cubicBezTo>
                    <a:pt x="673" y="247"/>
                    <a:pt x="601" y="319"/>
                    <a:pt x="505" y="391"/>
                  </a:cubicBezTo>
                  <a:cubicBezTo>
                    <a:pt x="361" y="511"/>
                    <a:pt x="217" y="679"/>
                    <a:pt x="25" y="799"/>
                  </a:cubicBezTo>
                  <a:cubicBezTo>
                    <a:pt x="1" y="823"/>
                    <a:pt x="1" y="871"/>
                    <a:pt x="25" y="919"/>
                  </a:cubicBezTo>
                  <a:cubicBezTo>
                    <a:pt x="97" y="919"/>
                    <a:pt x="145" y="919"/>
                    <a:pt x="193" y="871"/>
                  </a:cubicBezTo>
                  <a:cubicBezTo>
                    <a:pt x="337" y="751"/>
                    <a:pt x="481" y="607"/>
                    <a:pt x="625" y="487"/>
                  </a:cubicBezTo>
                  <a:cubicBezTo>
                    <a:pt x="697" y="439"/>
                    <a:pt x="793" y="367"/>
                    <a:pt x="841" y="319"/>
                  </a:cubicBezTo>
                  <a:cubicBezTo>
                    <a:pt x="937" y="247"/>
                    <a:pt x="985" y="151"/>
                    <a:pt x="1057" y="103"/>
                  </a:cubicBezTo>
                  <a:cubicBezTo>
                    <a:pt x="1096" y="44"/>
                    <a:pt x="1071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428091" y="3908615"/>
              <a:ext cx="55991" cy="12274"/>
            </a:xfrm>
            <a:custGeom>
              <a:rect b="b" l="l" r="r" t="t"/>
              <a:pathLst>
                <a:path extrusionOk="0" h="356" w="1624">
                  <a:moveTo>
                    <a:pt x="771" y="1"/>
                  </a:moveTo>
                  <a:cubicBezTo>
                    <a:pt x="547" y="1"/>
                    <a:pt x="323" y="42"/>
                    <a:pt x="121" y="109"/>
                  </a:cubicBezTo>
                  <a:cubicBezTo>
                    <a:pt x="73" y="133"/>
                    <a:pt x="1" y="205"/>
                    <a:pt x="25" y="253"/>
                  </a:cubicBezTo>
                  <a:cubicBezTo>
                    <a:pt x="25" y="312"/>
                    <a:pt x="90" y="355"/>
                    <a:pt x="153" y="355"/>
                  </a:cubicBezTo>
                  <a:cubicBezTo>
                    <a:pt x="167" y="355"/>
                    <a:pt x="180" y="353"/>
                    <a:pt x="193" y="349"/>
                  </a:cubicBezTo>
                  <a:cubicBezTo>
                    <a:pt x="359" y="308"/>
                    <a:pt x="542" y="248"/>
                    <a:pt x="728" y="248"/>
                  </a:cubicBezTo>
                  <a:cubicBezTo>
                    <a:pt x="758" y="248"/>
                    <a:pt x="787" y="250"/>
                    <a:pt x="817" y="253"/>
                  </a:cubicBezTo>
                  <a:cubicBezTo>
                    <a:pt x="1033" y="253"/>
                    <a:pt x="1225" y="301"/>
                    <a:pt x="1441" y="349"/>
                  </a:cubicBezTo>
                  <a:cubicBezTo>
                    <a:pt x="1448" y="351"/>
                    <a:pt x="1456" y="352"/>
                    <a:pt x="1463" y="352"/>
                  </a:cubicBezTo>
                  <a:cubicBezTo>
                    <a:pt x="1550" y="352"/>
                    <a:pt x="1624" y="226"/>
                    <a:pt x="1513" y="181"/>
                  </a:cubicBezTo>
                  <a:cubicBezTo>
                    <a:pt x="1283" y="54"/>
                    <a:pt x="1027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1682491" y="3174186"/>
              <a:ext cx="887175" cy="432038"/>
            </a:xfrm>
            <a:custGeom>
              <a:rect b="b" l="l" r="r" t="t"/>
              <a:pathLst>
                <a:path extrusionOk="0" h="12531" w="25732">
                  <a:moveTo>
                    <a:pt x="11690" y="1"/>
                  </a:moveTo>
                  <a:cubicBezTo>
                    <a:pt x="11186" y="1"/>
                    <a:pt x="10730" y="313"/>
                    <a:pt x="10610" y="793"/>
                  </a:cubicBezTo>
                  <a:lnTo>
                    <a:pt x="7921" y="11306"/>
                  </a:lnTo>
                  <a:lnTo>
                    <a:pt x="1057" y="11306"/>
                  </a:lnTo>
                  <a:cubicBezTo>
                    <a:pt x="817" y="11306"/>
                    <a:pt x="577" y="11450"/>
                    <a:pt x="457" y="11666"/>
                  </a:cubicBezTo>
                  <a:lnTo>
                    <a:pt x="1" y="12530"/>
                  </a:lnTo>
                  <a:lnTo>
                    <a:pt x="22155" y="12482"/>
                  </a:lnTo>
                  <a:cubicBezTo>
                    <a:pt x="22707" y="12434"/>
                    <a:pt x="23163" y="12074"/>
                    <a:pt x="23283" y="11570"/>
                  </a:cubicBezTo>
                  <a:lnTo>
                    <a:pt x="25587" y="1705"/>
                  </a:lnTo>
                  <a:cubicBezTo>
                    <a:pt x="25731" y="1033"/>
                    <a:pt x="25251" y="409"/>
                    <a:pt x="24579" y="385"/>
                  </a:cubicBezTo>
                  <a:lnTo>
                    <a:pt x="11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2275013" y="3260171"/>
              <a:ext cx="61267" cy="68852"/>
            </a:xfrm>
            <a:custGeom>
              <a:rect b="b" l="l" r="r" t="t"/>
              <a:pathLst>
                <a:path extrusionOk="0" h="1997" w="1777">
                  <a:moveTo>
                    <a:pt x="986" y="248"/>
                  </a:moveTo>
                  <a:cubicBezTo>
                    <a:pt x="1003" y="266"/>
                    <a:pt x="1026" y="281"/>
                    <a:pt x="1057" y="291"/>
                  </a:cubicBezTo>
                  <a:cubicBezTo>
                    <a:pt x="1177" y="315"/>
                    <a:pt x="1273" y="435"/>
                    <a:pt x="1321" y="555"/>
                  </a:cubicBezTo>
                  <a:cubicBezTo>
                    <a:pt x="1393" y="675"/>
                    <a:pt x="1441" y="819"/>
                    <a:pt x="1441" y="939"/>
                  </a:cubicBezTo>
                  <a:cubicBezTo>
                    <a:pt x="1465" y="1275"/>
                    <a:pt x="1321" y="1587"/>
                    <a:pt x="984" y="1659"/>
                  </a:cubicBezTo>
                  <a:cubicBezTo>
                    <a:pt x="938" y="1673"/>
                    <a:pt x="890" y="1680"/>
                    <a:pt x="843" y="1680"/>
                  </a:cubicBezTo>
                  <a:cubicBezTo>
                    <a:pt x="647" y="1680"/>
                    <a:pt x="457" y="1565"/>
                    <a:pt x="360" y="1371"/>
                  </a:cubicBezTo>
                  <a:cubicBezTo>
                    <a:pt x="240" y="1131"/>
                    <a:pt x="264" y="795"/>
                    <a:pt x="432" y="555"/>
                  </a:cubicBezTo>
                  <a:cubicBezTo>
                    <a:pt x="540" y="376"/>
                    <a:pt x="767" y="251"/>
                    <a:pt x="986" y="248"/>
                  </a:cubicBezTo>
                  <a:close/>
                  <a:moveTo>
                    <a:pt x="1090" y="0"/>
                  </a:moveTo>
                  <a:cubicBezTo>
                    <a:pt x="1067" y="0"/>
                    <a:pt x="1046" y="6"/>
                    <a:pt x="1028" y="16"/>
                  </a:cubicBezTo>
                  <a:lnTo>
                    <a:pt x="1028" y="16"/>
                  </a:lnTo>
                  <a:cubicBezTo>
                    <a:pt x="798" y="24"/>
                    <a:pt x="567" y="124"/>
                    <a:pt x="384" y="291"/>
                  </a:cubicBezTo>
                  <a:cubicBezTo>
                    <a:pt x="120" y="555"/>
                    <a:pt x="0" y="1011"/>
                    <a:pt x="120" y="1395"/>
                  </a:cubicBezTo>
                  <a:cubicBezTo>
                    <a:pt x="235" y="1740"/>
                    <a:pt x="570" y="1997"/>
                    <a:pt x="936" y="1997"/>
                  </a:cubicBezTo>
                  <a:cubicBezTo>
                    <a:pt x="952" y="1997"/>
                    <a:pt x="968" y="1996"/>
                    <a:pt x="984" y="1995"/>
                  </a:cubicBezTo>
                  <a:cubicBezTo>
                    <a:pt x="1201" y="1971"/>
                    <a:pt x="1417" y="1875"/>
                    <a:pt x="1537" y="1731"/>
                  </a:cubicBezTo>
                  <a:cubicBezTo>
                    <a:pt x="1681" y="1539"/>
                    <a:pt x="1777" y="1323"/>
                    <a:pt x="1777" y="1107"/>
                  </a:cubicBezTo>
                  <a:cubicBezTo>
                    <a:pt x="1777" y="891"/>
                    <a:pt x="1753" y="651"/>
                    <a:pt x="1633" y="435"/>
                  </a:cubicBezTo>
                  <a:cubicBezTo>
                    <a:pt x="1590" y="360"/>
                    <a:pt x="1528" y="286"/>
                    <a:pt x="1458" y="219"/>
                  </a:cubicBezTo>
                  <a:lnTo>
                    <a:pt x="1458" y="219"/>
                  </a:lnTo>
                  <a:cubicBezTo>
                    <a:pt x="1480" y="178"/>
                    <a:pt x="1468" y="130"/>
                    <a:pt x="1417" y="99"/>
                  </a:cubicBezTo>
                  <a:cubicBezTo>
                    <a:pt x="1337" y="60"/>
                    <a:pt x="1254" y="35"/>
                    <a:pt x="1170" y="23"/>
                  </a:cubicBezTo>
                  <a:lnTo>
                    <a:pt x="1170" y="23"/>
                  </a:lnTo>
                  <a:cubicBezTo>
                    <a:pt x="1142" y="7"/>
                    <a:pt x="1115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1136582" y="3308301"/>
              <a:ext cx="679758" cy="723338"/>
            </a:xfrm>
            <a:custGeom>
              <a:rect b="b" l="l" r="r" t="t"/>
              <a:pathLst>
                <a:path extrusionOk="0" h="20980" w="19716">
                  <a:moveTo>
                    <a:pt x="130" y="0"/>
                  </a:moveTo>
                  <a:cubicBezTo>
                    <a:pt x="74" y="0"/>
                    <a:pt x="1" y="37"/>
                    <a:pt x="17" y="119"/>
                  </a:cubicBezTo>
                  <a:cubicBezTo>
                    <a:pt x="1457" y="3984"/>
                    <a:pt x="5658" y="5496"/>
                    <a:pt x="8874" y="7464"/>
                  </a:cubicBezTo>
                  <a:cubicBezTo>
                    <a:pt x="9762" y="8040"/>
                    <a:pt x="10650" y="8664"/>
                    <a:pt x="11418" y="9432"/>
                  </a:cubicBezTo>
                  <a:cubicBezTo>
                    <a:pt x="12138" y="10152"/>
                    <a:pt x="12762" y="10920"/>
                    <a:pt x="13338" y="11761"/>
                  </a:cubicBezTo>
                  <a:cubicBezTo>
                    <a:pt x="13914" y="12601"/>
                    <a:pt x="14394" y="13465"/>
                    <a:pt x="14802" y="14377"/>
                  </a:cubicBezTo>
                  <a:cubicBezTo>
                    <a:pt x="15187" y="15169"/>
                    <a:pt x="15571" y="16033"/>
                    <a:pt x="15955" y="16873"/>
                  </a:cubicBezTo>
                  <a:cubicBezTo>
                    <a:pt x="16699" y="18505"/>
                    <a:pt x="17707" y="20377"/>
                    <a:pt x="19555" y="20978"/>
                  </a:cubicBezTo>
                  <a:cubicBezTo>
                    <a:pt x="19563" y="20979"/>
                    <a:pt x="19570" y="20980"/>
                    <a:pt x="19578" y="20980"/>
                  </a:cubicBezTo>
                  <a:cubicBezTo>
                    <a:pt x="19681" y="20980"/>
                    <a:pt x="19715" y="20829"/>
                    <a:pt x="19603" y="20762"/>
                  </a:cubicBezTo>
                  <a:cubicBezTo>
                    <a:pt x="17995" y="20065"/>
                    <a:pt x="17059" y="18625"/>
                    <a:pt x="16315" y="17137"/>
                  </a:cubicBezTo>
                  <a:cubicBezTo>
                    <a:pt x="15931" y="16321"/>
                    <a:pt x="15595" y="15505"/>
                    <a:pt x="15235" y="14713"/>
                  </a:cubicBezTo>
                  <a:cubicBezTo>
                    <a:pt x="14802" y="13801"/>
                    <a:pt x="14370" y="12937"/>
                    <a:pt x="13842" y="12097"/>
                  </a:cubicBezTo>
                  <a:cubicBezTo>
                    <a:pt x="12786" y="10416"/>
                    <a:pt x="11490" y="8904"/>
                    <a:pt x="9834" y="7776"/>
                  </a:cubicBezTo>
                  <a:cubicBezTo>
                    <a:pt x="8106" y="6600"/>
                    <a:pt x="6234" y="5736"/>
                    <a:pt x="4457" y="4632"/>
                  </a:cubicBezTo>
                  <a:cubicBezTo>
                    <a:pt x="2657" y="3504"/>
                    <a:pt x="953" y="2040"/>
                    <a:pt x="185" y="23"/>
                  </a:cubicBezTo>
                  <a:cubicBezTo>
                    <a:pt x="177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1725518" y="3918993"/>
              <a:ext cx="18239" cy="34202"/>
            </a:xfrm>
            <a:custGeom>
              <a:rect b="b" l="l" r="r" t="t"/>
              <a:pathLst>
                <a:path extrusionOk="0" h="992" w="529">
                  <a:moveTo>
                    <a:pt x="481" y="0"/>
                  </a:moveTo>
                  <a:cubicBezTo>
                    <a:pt x="457" y="0"/>
                    <a:pt x="409" y="0"/>
                    <a:pt x="361" y="24"/>
                  </a:cubicBezTo>
                  <a:cubicBezTo>
                    <a:pt x="241" y="144"/>
                    <a:pt x="169" y="264"/>
                    <a:pt x="97" y="432"/>
                  </a:cubicBezTo>
                  <a:cubicBezTo>
                    <a:pt x="49" y="600"/>
                    <a:pt x="1" y="792"/>
                    <a:pt x="97" y="960"/>
                  </a:cubicBezTo>
                  <a:cubicBezTo>
                    <a:pt x="107" y="980"/>
                    <a:pt x="129" y="992"/>
                    <a:pt x="153" y="992"/>
                  </a:cubicBezTo>
                  <a:cubicBezTo>
                    <a:pt x="188" y="992"/>
                    <a:pt x="227" y="969"/>
                    <a:pt x="241" y="912"/>
                  </a:cubicBezTo>
                  <a:lnTo>
                    <a:pt x="241" y="672"/>
                  </a:lnTo>
                  <a:cubicBezTo>
                    <a:pt x="241" y="624"/>
                    <a:pt x="289" y="552"/>
                    <a:pt x="289" y="480"/>
                  </a:cubicBezTo>
                  <a:cubicBezTo>
                    <a:pt x="313" y="360"/>
                    <a:pt x="409" y="240"/>
                    <a:pt x="481" y="120"/>
                  </a:cubicBezTo>
                  <a:cubicBezTo>
                    <a:pt x="529" y="72"/>
                    <a:pt x="529" y="24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1830639" y="4013874"/>
              <a:ext cx="256926" cy="17170"/>
            </a:xfrm>
            <a:custGeom>
              <a:rect b="b" l="l" r="r" t="t"/>
              <a:pathLst>
                <a:path extrusionOk="0" h="498" w="7452">
                  <a:moveTo>
                    <a:pt x="7311" y="1"/>
                  </a:moveTo>
                  <a:cubicBezTo>
                    <a:pt x="7299" y="1"/>
                    <a:pt x="7286" y="3"/>
                    <a:pt x="7273" y="8"/>
                  </a:cubicBezTo>
                  <a:cubicBezTo>
                    <a:pt x="6673" y="129"/>
                    <a:pt x="6097" y="249"/>
                    <a:pt x="5497" y="273"/>
                  </a:cubicBezTo>
                  <a:cubicBezTo>
                    <a:pt x="5321" y="280"/>
                    <a:pt x="5149" y="282"/>
                    <a:pt x="4979" y="282"/>
                  </a:cubicBezTo>
                  <a:cubicBezTo>
                    <a:pt x="4569" y="282"/>
                    <a:pt x="4169" y="265"/>
                    <a:pt x="3744" y="249"/>
                  </a:cubicBezTo>
                  <a:cubicBezTo>
                    <a:pt x="2496" y="177"/>
                    <a:pt x="1272" y="129"/>
                    <a:pt x="48" y="80"/>
                  </a:cubicBezTo>
                  <a:cubicBezTo>
                    <a:pt x="0" y="80"/>
                    <a:pt x="0" y="201"/>
                    <a:pt x="72" y="201"/>
                  </a:cubicBezTo>
                  <a:cubicBezTo>
                    <a:pt x="1344" y="297"/>
                    <a:pt x="2592" y="393"/>
                    <a:pt x="3840" y="441"/>
                  </a:cubicBezTo>
                  <a:cubicBezTo>
                    <a:pt x="4280" y="476"/>
                    <a:pt x="4693" y="498"/>
                    <a:pt x="5119" y="498"/>
                  </a:cubicBezTo>
                  <a:cubicBezTo>
                    <a:pt x="5275" y="498"/>
                    <a:pt x="5432" y="495"/>
                    <a:pt x="5593" y="489"/>
                  </a:cubicBezTo>
                  <a:cubicBezTo>
                    <a:pt x="6193" y="441"/>
                    <a:pt x="6793" y="393"/>
                    <a:pt x="7345" y="177"/>
                  </a:cubicBezTo>
                  <a:cubicBezTo>
                    <a:pt x="7452" y="155"/>
                    <a:pt x="7406" y="1"/>
                    <a:pt x="7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0"/>
            <p:cNvSpPr/>
            <p:nvPr/>
          </p:nvSpPr>
          <p:spPr>
            <a:xfrm>
              <a:off x="1818744" y="4034077"/>
              <a:ext cx="67817" cy="40442"/>
            </a:xfrm>
            <a:custGeom>
              <a:rect b="b" l="l" r="r" t="t"/>
              <a:pathLst>
                <a:path extrusionOk="0" h="1173" w="1967">
                  <a:moveTo>
                    <a:pt x="64" y="0"/>
                  </a:moveTo>
                  <a:cubicBezTo>
                    <a:pt x="3" y="0"/>
                    <a:pt x="1" y="86"/>
                    <a:pt x="57" y="143"/>
                  </a:cubicBezTo>
                  <a:cubicBezTo>
                    <a:pt x="393" y="263"/>
                    <a:pt x="705" y="407"/>
                    <a:pt x="993" y="575"/>
                  </a:cubicBezTo>
                  <a:cubicBezTo>
                    <a:pt x="1305" y="767"/>
                    <a:pt x="1569" y="935"/>
                    <a:pt x="1833" y="1151"/>
                  </a:cubicBezTo>
                  <a:cubicBezTo>
                    <a:pt x="1849" y="1166"/>
                    <a:pt x="1864" y="1173"/>
                    <a:pt x="1879" y="1173"/>
                  </a:cubicBezTo>
                  <a:cubicBezTo>
                    <a:pt x="1931" y="1173"/>
                    <a:pt x="1967" y="1087"/>
                    <a:pt x="1929" y="1031"/>
                  </a:cubicBezTo>
                  <a:cubicBezTo>
                    <a:pt x="1449" y="551"/>
                    <a:pt x="777" y="215"/>
                    <a:pt x="129" y="23"/>
                  </a:cubicBezTo>
                  <a:cubicBezTo>
                    <a:pt x="103" y="7"/>
                    <a:pt x="8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2277496" y="3968088"/>
              <a:ext cx="149805" cy="19618"/>
            </a:xfrm>
            <a:custGeom>
              <a:rect b="b" l="l" r="r" t="t"/>
              <a:pathLst>
                <a:path extrusionOk="0" h="569" w="4345">
                  <a:moveTo>
                    <a:pt x="4117" y="0"/>
                  </a:moveTo>
                  <a:cubicBezTo>
                    <a:pt x="4001" y="0"/>
                    <a:pt x="3878" y="46"/>
                    <a:pt x="3769" y="64"/>
                  </a:cubicBezTo>
                  <a:lnTo>
                    <a:pt x="3241" y="160"/>
                  </a:lnTo>
                  <a:cubicBezTo>
                    <a:pt x="2905" y="184"/>
                    <a:pt x="2545" y="256"/>
                    <a:pt x="2209" y="280"/>
                  </a:cubicBezTo>
                  <a:cubicBezTo>
                    <a:pt x="1513" y="328"/>
                    <a:pt x="864" y="400"/>
                    <a:pt x="168" y="424"/>
                  </a:cubicBezTo>
                  <a:cubicBezTo>
                    <a:pt x="0" y="424"/>
                    <a:pt x="0" y="568"/>
                    <a:pt x="120" y="568"/>
                  </a:cubicBezTo>
                  <a:cubicBezTo>
                    <a:pt x="840" y="568"/>
                    <a:pt x="1513" y="520"/>
                    <a:pt x="2233" y="448"/>
                  </a:cubicBezTo>
                  <a:cubicBezTo>
                    <a:pt x="2569" y="424"/>
                    <a:pt x="2905" y="400"/>
                    <a:pt x="3241" y="328"/>
                  </a:cubicBezTo>
                  <a:cubicBezTo>
                    <a:pt x="3409" y="304"/>
                    <a:pt x="3553" y="280"/>
                    <a:pt x="3745" y="280"/>
                  </a:cubicBezTo>
                  <a:cubicBezTo>
                    <a:pt x="3913" y="256"/>
                    <a:pt x="4105" y="256"/>
                    <a:pt x="4249" y="160"/>
                  </a:cubicBezTo>
                  <a:cubicBezTo>
                    <a:pt x="4345" y="136"/>
                    <a:pt x="4273" y="16"/>
                    <a:pt x="4225" y="16"/>
                  </a:cubicBezTo>
                  <a:cubicBezTo>
                    <a:pt x="4190" y="5"/>
                    <a:pt x="4154" y="0"/>
                    <a:pt x="4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0"/>
            <p:cNvSpPr/>
            <p:nvPr/>
          </p:nvSpPr>
          <p:spPr>
            <a:xfrm flipH="1">
              <a:off x="882277" y="1377634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9" name="Google Shape;1189;p50"/>
            <p:cNvGrpSpPr/>
            <p:nvPr/>
          </p:nvGrpSpPr>
          <p:grpSpPr>
            <a:xfrm>
              <a:off x="974448" y="1640687"/>
              <a:ext cx="934358" cy="219695"/>
              <a:chOff x="974436" y="1611213"/>
              <a:chExt cx="934358" cy="219695"/>
            </a:xfrm>
          </p:grpSpPr>
          <p:sp>
            <p:nvSpPr>
              <p:cNvPr id="1190" name="Google Shape;1190;p50"/>
              <p:cNvSpPr/>
              <p:nvPr/>
            </p:nvSpPr>
            <p:spPr>
              <a:xfrm>
                <a:off x="974436" y="1611213"/>
                <a:ext cx="934358" cy="219695"/>
              </a:xfrm>
              <a:custGeom>
                <a:rect b="b" l="l" r="r" t="t"/>
                <a:pathLst>
                  <a:path extrusionOk="0" h="11278" w="47965">
                    <a:moveTo>
                      <a:pt x="821" y="1"/>
                    </a:moveTo>
                    <a:cubicBezTo>
                      <a:pt x="335" y="1"/>
                      <a:pt x="0" y="366"/>
                      <a:pt x="0" y="791"/>
                    </a:cubicBezTo>
                    <a:lnTo>
                      <a:pt x="0" y="10487"/>
                    </a:lnTo>
                    <a:cubicBezTo>
                      <a:pt x="0" y="10943"/>
                      <a:pt x="396" y="11278"/>
                      <a:pt x="821" y="11278"/>
                    </a:cubicBezTo>
                    <a:lnTo>
                      <a:pt x="47174" y="11278"/>
                    </a:lnTo>
                    <a:cubicBezTo>
                      <a:pt x="47570" y="11278"/>
                      <a:pt x="47934" y="10882"/>
                      <a:pt x="47965" y="10487"/>
                    </a:cubicBezTo>
                    <a:lnTo>
                      <a:pt x="47965" y="791"/>
                    </a:lnTo>
                    <a:cubicBezTo>
                      <a:pt x="47965" y="335"/>
                      <a:pt x="47570" y="1"/>
                      <a:pt x="47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0"/>
              <p:cNvSpPr/>
              <p:nvPr/>
            </p:nvSpPr>
            <p:spPr>
              <a:xfrm>
                <a:off x="1048442" y="1682861"/>
                <a:ext cx="786934" cy="75212"/>
              </a:xfrm>
              <a:custGeom>
                <a:rect b="b" l="l" r="r" t="t"/>
                <a:pathLst>
                  <a:path extrusionOk="0" h="3861" w="40397">
                    <a:moveTo>
                      <a:pt x="1946" y="1"/>
                    </a:moveTo>
                    <a:cubicBezTo>
                      <a:pt x="882" y="1"/>
                      <a:pt x="1" y="852"/>
                      <a:pt x="1" y="1946"/>
                    </a:cubicBezTo>
                    <a:cubicBezTo>
                      <a:pt x="1" y="2979"/>
                      <a:pt x="882" y="3861"/>
                      <a:pt x="1946" y="3861"/>
                    </a:cubicBezTo>
                    <a:lnTo>
                      <a:pt x="38451" y="3861"/>
                    </a:lnTo>
                    <a:cubicBezTo>
                      <a:pt x="39485" y="3861"/>
                      <a:pt x="40366" y="3010"/>
                      <a:pt x="40397" y="1946"/>
                    </a:cubicBezTo>
                    <a:cubicBezTo>
                      <a:pt x="40397" y="882"/>
                      <a:pt x="39515" y="1"/>
                      <a:pt x="38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0"/>
              <p:cNvSpPr/>
              <p:nvPr/>
            </p:nvSpPr>
            <p:spPr>
              <a:xfrm>
                <a:off x="1668991" y="1638446"/>
                <a:ext cx="165814" cy="165814"/>
              </a:xfrm>
              <a:custGeom>
                <a:rect b="b" l="l" r="r" t="t"/>
                <a:pathLst>
                  <a:path extrusionOk="0" h="8512" w="8512">
                    <a:moveTo>
                      <a:pt x="4256" y="1"/>
                    </a:moveTo>
                    <a:cubicBezTo>
                      <a:pt x="1885" y="1"/>
                      <a:pt x="1" y="1885"/>
                      <a:pt x="1" y="4256"/>
                    </a:cubicBezTo>
                    <a:cubicBezTo>
                      <a:pt x="1" y="6597"/>
                      <a:pt x="1885" y="8512"/>
                      <a:pt x="4256" y="8512"/>
                    </a:cubicBezTo>
                    <a:cubicBezTo>
                      <a:pt x="6596" y="8512"/>
                      <a:pt x="8511" y="6597"/>
                      <a:pt x="8511" y="4256"/>
                    </a:cubicBezTo>
                    <a:cubicBezTo>
                      <a:pt x="8511" y="1885"/>
                      <a:pt x="6596" y="1"/>
                      <a:pt x="42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0"/>
              <p:cNvSpPr/>
              <p:nvPr/>
            </p:nvSpPr>
            <p:spPr>
              <a:xfrm>
                <a:off x="1092273" y="1703589"/>
                <a:ext cx="19" cy="34363"/>
              </a:xfrm>
              <a:custGeom>
                <a:rect b="b" l="l" r="r" t="t"/>
                <a:pathLst>
                  <a:path extrusionOk="0" fill="none" h="1764" w="1">
                    <a:moveTo>
                      <a:pt x="0" y="0"/>
                    </a:moveTo>
                    <a:lnTo>
                      <a:pt x="0" y="1763"/>
                    </a:lnTo>
                  </a:path>
                </a:pathLst>
              </a:custGeom>
              <a:noFill/>
              <a:ln cap="flat" cmpd="sng" w="9875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0"/>
              <p:cNvSpPr/>
              <p:nvPr/>
            </p:nvSpPr>
            <p:spPr>
              <a:xfrm>
                <a:off x="1719912" y="1689972"/>
                <a:ext cx="53317" cy="53297"/>
              </a:xfrm>
              <a:custGeom>
                <a:rect b="b" l="l" r="r" t="t"/>
                <a:pathLst>
                  <a:path extrusionOk="0" fill="none" h="2736" w="2737">
                    <a:moveTo>
                      <a:pt x="2736" y="1368"/>
                    </a:moveTo>
                    <a:cubicBezTo>
                      <a:pt x="2736" y="2128"/>
                      <a:pt x="2128" y="2736"/>
                      <a:pt x="1368" y="2736"/>
                    </a:cubicBezTo>
                    <a:cubicBezTo>
                      <a:pt x="608" y="2736"/>
                      <a:pt x="1" y="2128"/>
                      <a:pt x="1" y="1368"/>
                    </a:cubicBezTo>
                    <a:cubicBezTo>
                      <a:pt x="1" y="608"/>
                      <a:pt x="608" y="0"/>
                      <a:pt x="1368" y="0"/>
                    </a:cubicBezTo>
                    <a:cubicBezTo>
                      <a:pt x="2128" y="0"/>
                      <a:pt x="2736" y="608"/>
                      <a:pt x="2736" y="1368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0"/>
              <p:cNvSpPr/>
              <p:nvPr/>
            </p:nvSpPr>
            <p:spPr>
              <a:xfrm>
                <a:off x="1765516" y="1736160"/>
                <a:ext cx="18370" cy="15409"/>
              </a:xfrm>
              <a:custGeom>
                <a:rect b="b" l="l" r="r" t="t"/>
                <a:pathLst>
                  <a:path extrusionOk="0" fill="none" h="791" w="943">
                    <a:moveTo>
                      <a:pt x="942" y="7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6" name="Google Shape;1196;p50"/>
          <p:cNvSpPr txBox="1"/>
          <p:nvPr/>
        </p:nvSpPr>
        <p:spPr>
          <a:xfrm>
            <a:off x="7108175" y="3138330"/>
            <a:ext cx="1320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תוצר נדרש: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1197" name="Google Shape;119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049" y="3241825"/>
            <a:ext cx="1892909" cy="17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8" name="Google Shape;1198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7250" y="3278450"/>
            <a:ext cx="1818394" cy="178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50"/>
          <p:cNvSpPr txBox="1"/>
          <p:nvPr/>
        </p:nvSpPr>
        <p:spPr>
          <a:xfrm>
            <a:off x="4035750" y="3138330"/>
            <a:ext cx="1320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בונוס: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51"/>
          <p:cNvSpPr txBox="1"/>
          <p:nvPr>
            <p:ph type="title"/>
          </p:nvPr>
        </p:nvSpPr>
        <p:spPr>
          <a:xfrm>
            <a:off x="755750" y="433400"/>
            <a:ext cx="81438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סיכום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205" name="Google Shape;1205;p51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51"/>
          <p:cNvSpPr txBox="1"/>
          <p:nvPr/>
        </p:nvSpPr>
        <p:spPr>
          <a:xfrm>
            <a:off x="1478750" y="1029200"/>
            <a:ext cx="69909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207" name="Google Shape;1207;p51"/>
          <p:cNvSpPr txBox="1"/>
          <p:nvPr/>
        </p:nvSpPr>
        <p:spPr>
          <a:xfrm>
            <a:off x="1744850" y="1102100"/>
            <a:ext cx="7154700" cy="23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אז מה היה לנו?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הוא הכלי האולטימטיבי לפריסה דו-ממדית.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grid-template-columns/rows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ו-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בונים את השלד.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grid-template-areas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היא הדרך הקריאה והוויזואלית ביותר למקם פריטים.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justify/align-items/self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נותנים לנו שליטה מלאה על היישור בתוך התאים.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כלל אצבע: Grid למבנה העמוד ולרכיבים מורכבים בתוכו, Flexbox לרכיבים פשוטים יותר שמכילים אלמנטים דומים.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1208" name="Google Shape;1208;p51"/>
          <p:cNvGrpSpPr/>
          <p:nvPr/>
        </p:nvGrpSpPr>
        <p:grpSpPr>
          <a:xfrm>
            <a:off x="181697" y="2778768"/>
            <a:ext cx="1788967" cy="2023843"/>
            <a:chOff x="715094" y="1251859"/>
            <a:chExt cx="3206035" cy="3626959"/>
          </a:xfrm>
        </p:grpSpPr>
        <p:grpSp>
          <p:nvGrpSpPr>
            <p:cNvPr id="1209" name="Google Shape;1209;p51"/>
            <p:cNvGrpSpPr/>
            <p:nvPr/>
          </p:nvGrpSpPr>
          <p:grpSpPr>
            <a:xfrm flipH="1">
              <a:off x="715094" y="2195316"/>
              <a:ext cx="3206035" cy="2683503"/>
              <a:chOff x="5222869" y="2195316"/>
              <a:chExt cx="3206035" cy="2683503"/>
            </a:xfrm>
          </p:grpSpPr>
          <p:sp>
            <p:nvSpPr>
              <p:cNvPr id="1210" name="Google Shape;1210;p51"/>
              <p:cNvSpPr/>
              <p:nvPr/>
            </p:nvSpPr>
            <p:spPr>
              <a:xfrm>
                <a:off x="6414019" y="3235022"/>
                <a:ext cx="500436" cy="31750"/>
              </a:xfrm>
              <a:custGeom>
                <a:rect b="b" l="l" r="r" t="t"/>
                <a:pathLst>
                  <a:path extrusionOk="0" h="865" w="13634">
                    <a:moveTo>
                      <a:pt x="0" y="1"/>
                    </a:moveTo>
                    <a:lnTo>
                      <a:pt x="0" y="865"/>
                    </a:lnTo>
                    <a:lnTo>
                      <a:pt x="13634" y="865"/>
                    </a:lnTo>
                    <a:lnTo>
                      <a:pt x="136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1"/>
              <p:cNvSpPr/>
              <p:nvPr/>
            </p:nvSpPr>
            <p:spPr>
              <a:xfrm>
                <a:off x="6722341" y="2355790"/>
                <a:ext cx="1090762" cy="748011"/>
              </a:xfrm>
              <a:custGeom>
                <a:rect b="b" l="l" r="r" t="t"/>
                <a:pathLst>
                  <a:path extrusionOk="0" h="20379" w="29717">
                    <a:moveTo>
                      <a:pt x="1489" y="0"/>
                    </a:moveTo>
                    <a:lnTo>
                      <a:pt x="1" y="19682"/>
                    </a:lnTo>
                    <a:lnTo>
                      <a:pt x="28468" y="20378"/>
                    </a:lnTo>
                    <a:lnTo>
                      <a:pt x="29716" y="312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1"/>
              <p:cNvSpPr/>
              <p:nvPr/>
            </p:nvSpPr>
            <p:spPr>
              <a:xfrm>
                <a:off x="7013082" y="2968066"/>
                <a:ext cx="308395" cy="311919"/>
              </a:xfrm>
              <a:custGeom>
                <a:rect b="b" l="l" r="r" t="t"/>
                <a:pathLst>
                  <a:path extrusionOk="0" h="8498" w="8402">
                    <a:moveTo>
                      <a:pt x="8402" y="1"/>
                    </a:moveTo>
                    <a:lnTo>
                      <a:pt x="3625" y="1105"/>
                    </a:lnTo>
                    <a:lnTo>
                      <a:pt x="2905" y="7226"/>
                    </a:lnTo>
                    <a:lnTo>
                      <a:pt x="1" y="7682"/>
                    </a:lnTo>
                    <a:lnTo>
                      <a:pt x="1" y="8498"/>
                    </a:lnTo>
                    <a:lnTo>
                      <a:pt x="8162" y="8498"/>
                    </a:lnTo>
                    <a:lnTo>
                      <a:pt x="84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5222869" y="3324876"/>
                <a:ext cx="360370" cy="1299541"/>
              </a:xfrm>
              <a:custGeom>
                <a:rect b="b" l="l" r="r" t="t"/>
                <a:pathLst>
                  <a:path extrusionOk="0" h="35405" w="9818">
                    <a:moveTo>
                      <a:pt x="9818" y="1"/>
                    </a:moveTo>
                    <a:lnTo>
                      <a:pt x="7537" y="313"/>
                    </a:lnTo>
                    <a:lnTo>
                      <a:pt x="1" y="35405"/>
                    </a:lnTo>
                    <a:lnTo>
                      <a:pt x="1249" y="35405"/>
                    </a:lnTo>
                    <a:lnTo>
                      <a:pt x="98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7365486" y="3324876"/>
                <a:ext cx="359489" cy="1299541"/>
              </a:xfrm>
              <a:custGeom>
                <a:rect b="b" l="l" r="r" t="t"/>
                <a:pathLst>
                  <a:path extrusionOk="0" h="35405" w="9794">
                    <a:moveTo>
                      <a:pt x="1" y="1"/>
                    </a:moveTo>
                    <a:lnTo>
                      <a:pt x="8570" y="35405"/>
                    </a:lnTo>
                    <a:lnTo>
                      <a:pt x="9794" y="35405"/>
                    </a:lnTo>
                    <a:lnTo>
                      <a:pt x="2305" y="3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8048273" y="3324876"/>
                <a:ext cx="380631" cy="1184140"/>
              </a:xfrm>
              <a:custGeom>
                <a:rect b="b" l="l" r="r" t="t"/>
                <a:pathLst>
                  <a:path extrusionOk="0" h="32261" w="10370">
                    <a:moveTo>
                      <a:pt x="1" y="1"/>
                    </a:moveTo>
                    <a:lnTo>
                      <a:pt x="9146" y="32260"/>
                    </a:lnTo>
                    <a:lnTo>
                      <a:pt x="10370" y="32260"/>
                    </a:lnTo>
                    <a:lnTo>
                      <a:pt x="2281" y="3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 rot="59944">
                <a:off x="6772166" y="2390138"/>
                <a:ext cx="977947" cy="666977"/>
              </a:xfrm>
              <a:custGeom>
                <a:rect b="b" l="l" r="r" t="t"/>
                <a:pathLst>
                  <a:path extrusionOk="0" h="18171" w="26643">
                    <a:moveTo>
                      <a:pt x="1080" y="0"/>
                    </a:moveTo>
                    <a:lnTo>
                      <a:pt x="0" y="18170"/>
                    </a:lnTo>
                    <a:lnTo>
                      <a:pt x="25467" y="18170"/>
                    </a:lnTo>
                    <a:lnTo>
                      <a:pt x="26643" y="144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5352401" y="3235903"/>
                <a:ext cx="1987576" cy="141865"/>
              </a:xfrm>
              <a:custGeom>
                <a:rect b="b" l="l" r="r" t="t"/>
                <a:pathLst>
                  <a:path extrusionOk="0" h="3865" w="54150">
                    <a:moveTo>
                      <a:pt x="0" y="1"/>
                    </a:moveTo>
                    <a:lnTo>
                      <a:pt x="0" y="3097"/>
                    </a:lnTo>
                    <a:lnTo>
                      <a:pt x="54126" y="3865"/>
                    </a:lnTo>
                    <a:lnTo>
                      <a:pt x="54150" y="11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7336416" y="3277306"/>
                <a:ext cx="939208" cy="99581"/>
              </a:xfrm>
              <a:custGeom>
                <a:rect b="b" l="l" r="r" t="t"/>
                <a:pathLst>
                  <a:path extrusionOk="0" h="2713" w="25588">
                    <a:moveTo>
                      <a:pt x="1" y="1"/>
                    </a:moveTo>
                    <a:lnTo>
                      <a:pt x="1" y="2713"/>
                    </a:lnTo>
                    <a:lnTo>
                      <a:pt x="25587" y="2713"/>
                    </a:lnTo>
                    <a:lnTo>
                      <a:pt x="255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6127684" y="2313763"/>
                <a:ext cx="295182" cy="420896"/>
              </a:xfrm>
              <a:custGeom>
                <a:rect b="b" l="l" r="r" t="t"/>
                <a:pathLst>
                  <a:path extrusionOk="0" h="11467" w="8042">
                    <a:moveTo>
                      <a:pt x="4604" y="0"/>
                    </a:moveTo>
                    <a:cubicBezTo>
                      <a:pt x="4371" y="0"/>
                      <a:pt x="4137" y="30"/>
                      <a:pt x="3913" y="89"/>
                    </a:cubicBezTo>
                    <a:cubicBezTo>
                      <a:pt x="3001" y="377"/>
                      <a:pt x="2281" y="1049"/>
                      <a:pt x="1704" y="1841"/>
                    </a:cubicBezTo>
                    <a:cubicBezTo>
                      <a:pt x="552" y="3449"/>
                      <a:pt x="0" y="5466"/>
                      <a:pt x="168" y="7458"/>
                    </a:cubicBezTo>
                    <a:cubicBezTo>
                      <a:pt x="288" y="8802"/>
                      <a:pt x="744" y="10170"/>
                      <a:pt x="384" y="11466"/>
                    </a:cubicBezTo>
                    <a:cubicBezTo>
                      <a:pt x="1368" y="11466"/>
                      <a:pt x="2353" y="11442"/>
                      <a:pt x="3361" y="11346"/>
                    </a:cubicBezTo>
                    <a:cubicBezTo>
                      <a:pt x="3625" y="11346"/>
                      <a:pt x="3889" y="11298"/>
                      <a:pt x="4033" y="11106"/>
                    </a:cubicBezTo>
                    <a:cubicBezTo>
                      <a:pt x="4153" y="10962"/>
                      <a:pt x="4153" y="10746"/>
                      <a:pt x="4201" y="10530"/>
                    </a:cubicBezTo>
                    <a:cubicBezTo>
                      <a:pt x="4249" y="9978"/>
                      <a:pt x="4273" y="9378"/>
                      <a:pt x="4345" y="8802"/>
                    </a:cubicBezTo>
                    <a:cubicBezTo>
                      <a:pt x="4369" y="8586"/>
                      <a:pt x="4369" y="8370"/>
                      <a:pt x="4513" y="8226"/>
                    </a:cubicBezTo>
                    <a:cubicBezTo>
                      <a:pt x="4629" y="8102"/>
                      <a:pt x="4775" y="8060"/>
                      <a:pt x="4937" y="8060"/>
                    </a:cubicBezTo>
                    <a:cubicBezTo>
                      <a:pt x="5262" y="8060"/>
                      <a:pt x="5649" y="8227"/>
                      <a:pt x="5981" y="8227"/>
                    </a:cubicBezTo>
                    <a:cubicBezTo>
                      <a:pt x="5996" y="8227"/>
                      <a:pt x="6010" y="8227"/>
                      <a:pt x="6025" y="8226"/>
                    </a:cubicBezTo>
                    <a:cubicBezTo>
                      <a:pt x="6481" y="8202"/>
                      <a:pt x="6841" y="7746"/>
                      <a:pt x="6985" y="7290"/>
                    </a:cubicBezTo>
                    <a:cubicBezTo>
                      <a:pt x="7129" y="6858"/>
                      <a:pt x="7129" y="6378"/>
                      <a:pt x="7225" y="5898"/>
                    </a:cubicBezTo>
                    <a:cubicBezTo>
                      <a:pt x="7225" y="5778"/>
                      <a:pt x="7249" y="5658"/>
                      <a:pt x="7345" y="5562"/>
                    </a:cubicBezTo>
                    <a:cubicBezTo>
                      <a:pt x="7513" y="5322"/>
                      <a:pt x="7945" y="5346"/>
                      <a:pt x="8041" y="5057"/>
                    </a:cubicBezTo>
                    <a:cubicBezTo>
                      <a:pt x="7729" y="4529"/>
                      <a:pt x="7273" y="4145"/>
                      <a:pt x="7081" y="3617"/>
                    </a:cubicBezTo>
                    <a:cubicBezTo>
                      <a:pt x="6745" y="2705"/>
                      <a:pt x="7009" y="1697"/>
                      <a:pt x="6433" y="881"/>
                    </a:cubicBezTo>
                    <a:cubicBezTo>
                      <a:pt x="6035" y="283"/>
                      <a:pt x="5322" y="0"/>
                      <a:pt x="4604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5991985" y="2195316"/>
                <a:ext cx="433523" cy="436349"/>
              </a:xfrm>
              <a:custGeom>
                <a:rect b="b" l="l" r="r" t="t"/>
                <a:pathLst>
                  <a:path extrusionOk="0" h="11888" w="11811">
                    <a:moveTo>
                      <a:pt x="6935" y="0"/>
                    </a:moveTo>
                    <a:cubicBezTo>
                      <a:pt x="6692" y="0"/>
                      <a:pt x="6452" y="20"/>
                      <a:pt x="6218" y="76"/>
                    </a:cubicBezTo>
                    <a:cubicBezTo>
                      <a:pt x="5689" y="244"/>
                      <a:pt x="5209" y="532"/>
                      <a:pt x="4969" y="988"/>
                    </a:cubicBezTo>
                    <a:cubicBezTo>
                      <a:pt x="4611" y="843"/>
                      <a:pt x="4224" y="776"/>
                      <a:pt x="3833" y="776"/>
                    </a:cubicBezTo>
                    <a:cubicBezTo>
                      <a:pt x="2991" y="776"/>
                      <a:pt x="2128" y="1087"/>
                      <a:pt x="1489" y="1612"/>
                    </a:cubicBezTo>
                    <a:cubicBezTo>
                      <a:pt x="577" y="2404"/>
                      <a:pt x="49" y="3604"/>
                      <a:pt x="25" y="4828"/>
                    </a:cubicBezTo>
                    <a:cubicBezTo>
                      <a:pt x="1" y="6052"/>
                      <a:pt x="457" y="7252"/>
                      <a:pt x="1201" y="8212"/>
                    </a:cubicBezTo>
                    <a:cubicBezTo>
                      <a:pt x="1897" y="9125"/>
                      <a:pt x="2857" y="9869"/>
                      <a:pt x="3145" y="10973"/>
                    </a:cubicBezTo>
                    <a:cubicBezTo>
                      <a:pt x="3241" y="11309"/>
                      <a:pt x="3289" y="11669"/>
                      <a:pt x="3601" y="11813"/>
                    </a:cubicBezTo>
                    <a:cubicBezTo>
                      <a:pt x="3697" y="11877"/>
                      <a:pt x="3815" y="11888"/>
                      <a:pt x="3925" y="11888"/>
                    </a:cubicBezTo>
                    <a:cubicBezTo>
                      <a:pt x="3980" y="11888"/>
                      <a:pt x="4033" y="11885"/>
                      <a:pt x="4081" y="11885"/>
                    </a:cubicBezTo>
                    <a:cubicBezTo>
                      <a:pt x="4777" y="11813"/>
                      <a:pt x="5425" y="11693"/>
                      <a:pt x="6050" y="11453"/>
                    </a:cubicBezTo>
                    <a:cubicBezTo>
                      <a:pt x="6290" y="11357"/>
                      <a:pt x="6578" y="11237"/>
                      <a:pt x="6770" y="11045"/>
                    </a:cubicBezTo>
                    <a:cubicBezTo>
                      <a:pt x="7082" y="10733"/>
                      <a:pt x="7178" y="10253"/>
                      <a:pt x="7226" y="9845"/>
                    </a:cubicBezTo>
                    <a:cubicBezTo>
                      <a:pt x="7298" y="9269"/>
                      <a:pt x="7730" y="8717"/>
                      <a:pt x="7730" y="8116"/>
                    </a:cubicBezTo>
                    <a:lnTo>
                      <a:pt x="7730" y="8116"/>
                    </a:lnTo>
                    <a:cubicBezTo>
                      <a:pt x="7658" y="8150"/>
                      <a:pt x="7591" y="8164"/>
                      <a:pt x="7530" y="8164"/>
                    </a:cubicBezTo>
                    <a:cubicBezTo>
                      <a:pt x="7283" y="8164"/>
                      <a:pt x="7125" y="7930"/>
                      <a:pt x="7106" y="7756"/>
                    </a:cubicBezTo>
                    <a:lnTo>
                      <a:pt x="7106" y="7516"/>
                    </a:lnTo>
                    <a:cubicBezTo>
                      <a:pt x="7082" y="7228"/>
                      <a:pt x="6890" y="7036"/>
                      <a:pt x="6866" y="6772"/>
                    </a:cubicBezTo>
                    <a:cubicBezTo>
                      <a:pt x="6842" y="6604"/>
                      <a:pt x="6890" y="6436"/>
                      <a:pt x="7010" y="6316"/>
                    </a:cubicBezTo>
                    <a:cubicBezTo>
                      <a:pt x="7114" y="6254"/>
                      <a:pt x="7271" y="6192"/>
                      <a:pt x="7405" y="6192"/>
                    </a:cubicBezTo>
                    <a:cubicBezTo>
                      <a:pt x="7426" y="6192"/>
                      <a:pt x="7446" y="6193"/>
                      <a:pt x="7466" y="6196"/>
                    </a:cubicBezTo>
                    <a:cubicBezTo>
                      <a:pt x="7623" y="6241"/>
                      <a:pt x="7926" y="6391"/>
                      <a:pt x="7946" y="6391"/>
                    </a:cubicBezTo>
                    <a:cubicBezTo>
                      <a:pt x="7947" y="6391"/>
                      <a:pt x="7947" y="6390"/>
                      <a:pt x="7946" y="6388"/>
                    </a:cubicBezTo>
                    <a:cubicBezTo>
                      <a:pt x="7922" y="6364"/>
                      <a:pt x="8402" y="5596"/>
                      <a:pt x="8426" y="5188"/>
                    </a:cubicBezTo>
                    <a:cubicBezTo>
                      <a:pt x="8498" y="4756"/>
                      <a:pt x="8546" y="4492"/>
                      <a:pt x="8450" y="4108"/>
                    </a:cubicBezTo>
                    <a:lnTo>
                      <a:pt x="8450" y="4108"/>
                    </a:lnTo>
                    <a:cubicBezTo>
                      <a:pt x="8839" y="4462"/>
                      <a:pt x="9358" y="4672"/>
                      <a:pt x="9882" y="4672"/>
                    </a:cubicBezTo>
                    <a:cubicBezTo>
                      <a:pt x="10070" y="4672"/>
                      <a:pt x="10259" y="4645"/>
                      <a:pt x="10442" y="4588"/>
                    </a:cubicBezTo>
                    <a:cubicBezTo>
                      <a:pt x="11138" y="4396"/>
                      <a:pt x="11666" y="3796"/>
                      <a:pt x="11810" y="3124"/>
                    </a:cubicBezTo>
                    <a:lnTo>
                      <a:pt x="11810" y="3124"/>
                    </a:lnTo>
                    <a:cubicBezTo>
                      <a:pt x="11759" y="3147"/>
                      <a:pt x="11708" y="3158"/>
                      <a:pt x="11656" y="3158"/>
                    </a:cubicBezTo>
                    <a:cubicBezTo>
                      <a:pt x="11392" y="3158"/>
                      <a:pt x="11131" y="2877"/>
                      <a:pt x="10970" y="2596"/>
                    </a:cubicBezTo>
                    <a:cubicBezTo>
                      <a:pt x="10802" y="2308"/>
                      <a:pt x="10730" y="1924"/>
                      <a:pt x="10586" y="1588"/>
                    </a:cubicBezTo>
                    <a:cubicBezTo>
                      <a:pt x="10346" y="1108"/>
                      <a:pt x="9890" y="724"/>
                      <a:pt x="9386" y="484"/>
                    </a:cubicBezTo>
                    <a:cubicBezTo>
                      <a:pt x="8882" y="244"/>
                      <a:pt x="8306" y="124"/>
                      <a:pt x="7778" y="52"/>
                    </a:cubicBezTo>
                    <a:cubicBezTo>
                      <a:pt x="7495" y="26"/>
                      <a:pt x="7213" y="0"/>
                      <a:pt x="69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6370818" y="4519954"/>
                <a:ext cx="91689" cy="138818"/>
              </a:xfrm>
              <a:custGeom>
                <a:rect b="b" l="l" r="r" t="t"/>
                <a:pathLst>
                  <a:path extrusionOk="0" h="3782" w="2498">
                    <a:moveTo>
                      <a:pt x="1541" y="1"/>
                    </a:moveTo>
                    <a:cubicBezTo>
                      <a:pt x="1082" y="1"/>
                      <a:pt x="477" y="477"/>
                      <a:pt x="1" y="565"/>
                    </a:cubicBezTo>
                    <a:cubicBezTo>
                      <a:pt x="25" y="1597"/>
                      <a:pt x="361" y="2630"/>
                      <a:pt x="697" y="3590"/>
                    </a:cubicBezTo>
                    <a:cubicBezTo>
                      <a:pt x="721" y="3662"/>
                      <a:pt x="721" y="3710"/>
                      <a:pt x="769" y="3758"/>
                    </a:cubicBezTo>
                    <a:cubicBezTo>
                      <a:pt x="817" y="3782"/>
                      <a:pt x="865" y="3782"/>
                      <a:pt x="937" y="3782"/>
                    </a:cubicBezTo>
                    <a:lnTo>
                      <a:pt x="2329" y="3782"/>
                    </a:lnTo>
                    <a:cubicBezTo>
                      <a:pt x="2497" y="3782"/>
                      <a:pt x="2185" y="565"/>
                      <a:pt x="1969" y="229"/>
                    </a:cubicBezTo>
                    <a:cubicBezTo>
                      <a:pt x="1854" y="63"/>
                      <a:pt x="1707" y="1"/>
                      <a:pt x="1541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6159397" y="3912449"/>
                <a:ext cx="333942" cy="661644"/>
              </a:xfrm>
              <a:custGeom>
                <a:rect b="b" l="l" r="r" t="t"/>
                <a:pathLst>
                  <a:path extrusionOk="0" h="18026" w="9098">
                    <a:moveTo>
                      <a:pt x="6362" y="1"/>
                    </a:moveTo>
                    <a:cubicBezTo>
                      <a:pt x="6114" y="1"/>
                      <a:pt x="5794" y="85"/>
                      <a:pt x="5545" y="99"/>
                    </a:cubicBezTo>
                    <a:cubicBezTo>
                      <a:pt x="4969" y="171"/>
                      <a:pt x="4417" y="195"/>
                      <a:pt x="3841" y="267"/>
                    </a:cubicBezTo>
                    <a:cubicBezTo>
                      <a:pt x="3265" y="315"/>
                      <a:pt x="2665" y="339"/>
                      <a:pt x="2161" y="579"/>
                    </a:cubicBezTo>
                    <a:cubicBezTo>
                      <a:pt x="1635" y="760"/>
                      <a:pt x="872" y="1452"/>
                      <a:pt x="300" y="1452"/>
                    </a:cubicBezTo>
                    <a:cubicBezTo>
                      <a:pt x="192" y="1452"/>
                      <a:pt x="92" y="1428"/>
                      <a:pt x="0" y="1371"/>
                    </a:cubicBezTo>
                    <a:lnTo>
                      <a:pt x="0" y="1371"/>
                    </a:lnTo>
                    <a:cubicBezTo>
                      <a:pt x="288" y="5835"/>
                      <a:pt x="1200" y="10252"/>
                      <a:pt x="2641" y="14476"/>
                    </a:cubicBezTo>
                    <a:cubicBezTo>
                      <a:pt x="3025" y="15628"/>
                      <a:pt x="3481" y="16780"/>
                      <a:pt x="3529" y="17980"/>
                    </a:cubicBezTo>
                    <a:cubicBezTo>
                      <a:pt x="3870" y="18011"/>
                      <a:pt x="4212" y="18025"/>
                      <a:pt x="4553" y="18025"/>
                    </a:cubicBezTo>
                    <a:cubicBezTo>
                      <a:pt x="6110" y="18025"/>
                      <a:pt x="7660" y="17720"/>
                      <a:pt x="9097" y="17188"/>
                    </a:cubicBezTo>
                    <a:cubicBezTo>
                      <a:pt x="8209" y="11572"/>
                      <a:pt x="7441" y="5931"/>
                      <a:pt x="6745" y="267"/>
                    </a:cubicBezTo>
                    <a:cubicBezTo>
                      <a:pt x="6723" y="59"/>
                      <a:pt x="6568" y="1"/>
                      <a:pt x="6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6372579" y="4637667"/>
                <a:ext cx="210613" cy="130596"/>
              </a:xfrm>
              <a:custGeom>
                <a:rect b="b" l="l" r="r" t="t"/>
                <a:pathLst>
                  <a:path extrusionOk="0" h="3558" w="5738">
                    <a:moveTo>
                      <a:pt x="1485" y="1"/>
                    </a:moveTo>
                    <a:cubicBezTo>
                      <a:pt x="1180" y="1"/>
                      <a:pt x="868" y="68"/>
                      <a:pt x="529" y="215"/>
                    </a:cubicBezTo>
                    <a:cubicBezTo>
                      <a:pt x="409" y="983"/>
                      <a:pt x="49" y="1895"/>
                      <a:pt x="1" y="2663"/>
                    </a:cubicBezTo>
                    <a:cubicBezTo>
                      <a:pt x="1" y="2855"/>
                      <a:pt x="25" y="3047"/>
                      <a:pt x="121" y="3215"/>
                    </a:cubicBezTo>
                    <a:cubicBezTo>
                      <a:pt x="300" y="3494"/>
                      <a:pt x="661" y="3558"/>
                      <a:pt x="998" y="3558"/>
                    </a:cubicBezTo>
                    <a:cubicBezTo>
                      <a:pt x="1068" y="3558"/>
                      <a:pt x="1136" y="3555"/>
                      <a:pt x="1201" y="3551"/>
                    </a:cubicBezTo>
                    <a:cubicBezTo>
                      <a:pt x="2305" y="3479"/>
                      <a:pt x="3457" y="3383"/>
                      <a:pt x="4561" y="3335"/>
                    </a:cubicBezTo>
                    <a:cubicBezTo>
                      <a:pt x="5017" y="3311"/>
                      <a:pt x="5522" y="3215"/>
                      <a:pt x="5666" y="2831"/>
                    </a:cubicBezTo>
                    <a:cubicBezTo>
                      <a:pt x="5738" y="2615"/>
                      <a:pt x="5666" y="2351"/>
                      <a:pt x="5522" y="2159"/>
                    </a:cubicBezTo>
                    <a:cubicBezTo>
                      <a:pt x="5378" y="1991"/>
                      <a:pt x="5162" y="1871"/>
                      <a:pt x="4945" y="1775"/>
                    </a:cubicBezTo>
                    <a:cubicBezTo>
                      <a:pt x="4561" y="1631"/>
                      <a:pt x="4105" y="1559"/>
                      <a:pt x="3721" y="1391"/>
                    </a:cubicBezTo>
                    <a:cubicBezTo>
                      <a:pt x="3337" y="1199"/>
                      <a:pt x="2953" y="911"/>
                      <a:pt x="2857" y="479"/>
                    </a:cubicBezTo>
                    <a:cubicBezTo>
                      <a:pt x="2857" y="383"/>
                      <a:pt x="2857" y="311"/>
                      <a:pt x="2809" y="239"/>
                    </a:cubicBezTo>
                    <a:cubicBezTo>
                      <a:pt x="2773" y="215"/>
                      <a:pt x="2719" y="203"/>
                      <a:pt x="2665" y="203"/>
                    </a:cubicBezTo>
                    <a:cubicBezTo>
                      <a:pt x="2611" y="203"/>
                      <a:pt x="2557" y="215"/>
                      <a:pt x="2521" y="239"/>
                    </a:cubicBezTo>
                    <a:cubicBezTo>
                      <a:pt x="2165" y="86"/>
                      <a:pt x="1829" y="1"/>
                      <a:pt x="14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6406091" y="3646118"/>
                <a:ext cx="539196" cy="368628"/>
              </a:xfrm>
              <a:custGeom>
                <a:rect b="b" l="l" r="r" t="t"/>
                <a:pathLst>
                  <a:path extrusionOk="0" h="10043" w="14690">
                    <a:moveTo>
                      <a:pt x="7800" y="1"/>
                    </a:moveTo>
                    <a:cubicBezTo>
                      <a:pt x="5707" y="1"/>
                      <a:pt x="3629" y="417"/>
                      <a:pt x="1824" y="1066"/>
                    </a:cubicBezTo>
                    <a:cubicBezTo>
                      <a:pt x="840" y="1426"/>
                      <a:pt x="1008" y="3322"/>
                      <a:pt x="528" y="4354"/>
                    </a:cubicBezTo>
                    <a:cubicBezTo>
                      <a:pt x="0" y="5602"/>
                      <a:pt x="48" y="7331"/>
                      <a:pt x="1320" y="8075"/>
                    </a:cubicBezTo>
                    <a:cubicBezTo>
                      <a:pt x="1821" y="8375"/>
                      <a:pt x="2343" y="8469"/>
                      <a:pt x="2877" y="8469"/>
                    </a:cubicBezTo>
                    <a:cubicBezTo>
                      <a:pt x="3763" y="8469"/>
                      <a:pt x="4683" y="8211"/>
                      <a:pt x="5597" y="8211"/>
                    </a:cubicBezTo>
                    <a:cubicBezTo>
                      <a:pt x="5982" y="8211"/>
                      <a:pt x="6365" y="8257"/>
                      <a:pt x="6745" y="8387"/>
                    </a:cubicBezTo>
                    <a:cubicBezTo>
                      <a:pt x="7177" y="8531"/>
                      <a:pt x="7897" y="8291"/>
                      <a:pt x="7849" y="8771"/>
                    </a:cubicBezTo>
                    <a:cubicBezTo>
                      <a:pt x="7819" y="9706"/>
                      <a:pt x="8644" y="10043"/>
                      <a:pt x="9755" y="10043"/>
                    </a:cubicBezTo>
                    <a:cubicBezTo>
                      <a:pt x="11298" y="10043"/>
                      <a:pt x="13392" y="9394"/>
                      <a:pt x="14522" y="8795"/>
                    </a:cubicBezTo>
                    <a:cubicBezTo>
                      <a:pt x="14531" y="8790"/>
                      <a:pt x="14539" y="8788"/>
                      <a:pt x="14546" y="8788"/>
                    </a:cubicBezTo>
                    <a:cubicBezTo>
                      <a:pt x="14592" y="8788"/>
                      <a:pt x="14570" y="8892"/>
                      <a:pt x="14590" y="8892"/>
                    </a:cubicBezTo>
                    <a:cubicBezTo>
                      <a:pt x="14596" y="8892"/>
                      <a:pt x="14604" y="8884"/>
                      <a:pt x="14618" y="8867"/>
                    </a:cubicBezTo>
                    <a:cubicBezTo>
                      <a:pt x="14690" y="8723"/>
                      <a:pt x="14690" y="8507"/>
                      <a:pt x="14666" y="8315"/>
                    </a:cubicBezTo>
                    <a:cubicBezTo>
                      <a:pt x="14450" y="6586"/>
                      <a:pt x="14306" y="4570"/>
                      <a:pt x="13922" y="2866"/>
                    </a:cubicBezTo>
                    <a:cubicBezTo>
                      <a:pt x="13826" y="2362"/>
                      <a:pt x="13682" y="1810"/>
                      <a:pt x="13345" y="1426"/>
                    </a:cubicBezTo>
                    <a:cubicBezTo>
                      <a:pt x="13057" y="1042"/>
                      <a:pt x="12601" y="826"/>
                      <a:pt x="12145" y="682"/>
                    </a:cubicBezTo>
                    <a:cubicBezTo>
                      <a:pt x="10749" y="206"/>
                      <a:pt x="9270" y="1"/>
                      <a:pt x="78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6904728" y="4519954"/>
                <a:ext cx="92533" cy="138818"/>
              </a:xfrm>
              <a:custGeom>
                <a:rect b="b" l="l" r="r" t="t"/>
                <a:pathLst>
                  <a:path extrusionOk="0" h="3782" w="2521">
                    <a:moveTo>
                      <a:pt x="1550" y="1"/>
                    </a:moveTo>
                    <a:cubicBezTo>
                      <a:pt x="1081" y="1"/>
                      <a:pt x="476" y="477"/>
                      <a:pt x="0" y="565"/>
                    </a:cubicBezTo>
                    <a:cubicBezTo>
                      <a:pt x="24" y="1597"/>
                      <a:pt x="361" y="2630"/>
                      <a:pt x="697" y="3590"/>
                    </a:cubicBezTo>
                    <a:cubicBezTo>
                      <a:pt x="721" y="3662"/>
                      <a:pt x="721" y="3710"/>
                      <a:pt x="793" y="3758"/>
                    </a:cubicBezTo>
                    <a:cubicBezTo>
                      <a:pt x="817" y="3782"/>
                      <a:pt x="865" y="3782"/>
                      <a:pt x="937" y="3782"/>
                    </a:cubicBezTo>
                    <a:lnTo>
                      <a:pt x="2353" y="3782"/>
                    </a:lnTo>
                    <a:cubicBezTo>
                      <a:pt x="2521" y="3782"/>
                      <a:pt x="2233" y="565"/>
                      <a:pt x="1993" y="229"/>
                    </a:cubicBezTo>
                    <a:cubicBezTo>
                      <a:pt x="1871" y="63"/>
                      <a:pt x="1720" y="1"/>
                      <a:pt x="1550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6317962" y="3973159"/>
                <a:ext cx="58177" cy="607211"/>
              </a:xfrm>
              <a:custGeom>
                <a:rect b="b" l="l" r="r" t="t"/>
                <a:pathLst>
                  <a:path extrusionOk="0" h="16543" w="1585">
                    <a:moveTo>
                      <a:pt x="391" y="1"/>
                    </a:moveTo>
                    <a:cubicBezTo>
                      <a:pt x="231" y="1"/>
                      <a:pt x="49" y="109"/>
                      <a:pt x="49" y="293"/>
                    </a:cubicBezTo>
                    <a:cubicBezTo>
                      <a:pt x="25" y="797"/>
                      <a:pt x="1" y="1325"/>
                      <a:pt x="1" y="1853"/>
                    </a:cubicBezTo>
                    <a:cubicBezTo>
                      <a:pt x="1" y="2357"/>
                      <a:pt x="1" y="2861"/>
                      <a:pt x="25" y="3365"/>
                    </a:cubicBezTo>
                    <a:cubicBezTo>
                      <a:pt x="25" y="4397"/>
                      <a:pt x="97" y="5453"/>
                      <a:pt x="145" y="6461"/>
                    </a:cubicBezTo>
                    <a:cubicBezTo>
                      <a:pt x="241" y="8502"/>
                      <a:pt x="337" y="10542"/>
                      <a:pt x="457" y="12582"/>
                    </a:cubicBezTo>
                    <a:cubicBezTo>
                      <a:pt x="529" y="13758"/>
                      <a:pt x="601" y="14934"/>
                      <a:pt x="697" y="16086"/>
                    </a:cubicBezTo>
                    <a:cubicBezTo>
                      <a:pt x="721" y="16326"/>
                      <a:pt x="889" y="16542"/>
                      <a:pt x="1129" y="16542"/>
                    </a:cubicBezTo>
                    <a:cubicBezTo>
                      <a:pt x="1369" y="16542"/>
                      <a:pt x="1585" y="16326"/>
                      <a:pt x="1585" y="16086"/>
                    </a:cubicBezTo>
                    <a:cubicBezTo>
                      <a:pt x="1537" y="14022"/>
                      <a:pt x="1465" y="11958"/>
                      <a:pt x="1369" y="9894"/>
                    </a:cubicBezTo>
                    <a:cubicBezTo>
                      <a:pt x="1249" y="7805"/>
                      <a:pt x="1201" y="5741"/>
                      <a:pt x="1009" y="3677"/>
                    </a:cubicBezTo>
                    <a:cubicBezTo>
                      <a:pt x="961" y="3101"/>
                      <a:pt x="937" y="2525"/>
                      <a:pt x="865" y="1973"/>
                    </a:cubicBezTo>
                    <a:cubicBezTo>
                      <a:pt x="817" y="1373"/>
                      <a:pt x="721" y="773"/>
                      <a:pt x="625" y="173"/>
                    </a:cubicBezTo>
                    <a:cubicBezTo>
                      <a:pt x="605" y="54"/>
                      <a:pt x="504" y="1"/>
                      <a:pt x="3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6106542" y="4550015"/>
                <a:ext cx="475770" cy="197216"/>
              </a:xfrm>
              <a:custGeom>
                <a:rect b="b" l="l" r="r" t="t"/>
                <a:pathLst>
                  <a:path extrusionOk="0" h="5373" w="12962">
                    <a:moveTo>
                      <a:pt x="6076" y="0"/>
                    </a:moveTo>
                    <a:cubicBezTo>
                      <a:pt x="5787" y="0"/>
                      <a:pt x="5498" y="5"/>
                      <a:pt x="5209" y="10"/>
                    </a:cubicBezTo>
                    <a:cubicBezTo>
                      <a:pt x="4585" y="10"/>
                      <a:pt x="3937" y="34"/>
                      <a:pt x="3289" y="226"/>
                    </a:cubicBezTo>
                    <a:cubicBezTo>
                      <a:pt x="2736" y="370"/>
                      <a:pt x="2256" y="682"/>
                      <a:pt x="1800" y="1042"/>
                    </a:cubicBezTo>
                    <a:cubicBezTo>
                      <a:pt x="936" y="1811"/>
                      <a:pt x="384" y="3011"/>
                      <a:pt x="96" y="4163"/>
                    </a:cubicBezTo>
                    <a:cubicBezTo>
                      <a:pt x="0" y="4451"/>
                      <a:pt x="168" y="4811"/>
                      <a:pt x="504" y="4907"/>
                    </a:cubicBezTo>
                    <a:cubicBezTo>
                      <a:pt x="543" y="4913"/>
                      <a:pt x="583" y="4916"/>
                      <a:pt x="624" y="4916"/>
                    </a:cubicBezTo>
                    <a:cubicBezTo>
                      <a:pt x="907" y="4916"/>
                      <a:pt x="1206" y="4769"/>
                      <a:pt x="1248" y="4475"/>
                    </a:cubicBezTo>
                    <a:cubicBezTo>
                      <a:pt x="1344" y="4043"/>
                      <a:pt x="1464" y="3587"/>
                      <a:pt x="1608" y="3131"/>
                    </a:cubicBezTo>
                    <a:cubicBezTo>
                      <a:pt x="1608" y="3111"/>
                      <a:pt x="1659" y="3023"/>
                      <a:pt x="1661" y="3023"/>
                    </a:cubicBezTo>
                    <a:lnTo>
                      <a:pt x="1661" y="3023"/>
                    </a:lnTo>
                    <a:cubicBezTo>
                      <a:pt x="1662" y="3023"/>
                      <a:pt x="1660" y="3027"/>
                      <a:pt x="1656" y="3035"/>
                    </a:cubicBezTo>
                    <a:cubicBezTo>
                      <a:pt x="1680" y="2987"/>
                      <a:pt x="1704" y="2963"/>
                      <a:pt x="1704" y="2891"/>
                    </a:cubicBezTo>
                    <a:cubicBezTo>
                      <a:pt x="1776" y="2771"/>
                      <a:pt x="1824" y="2675"/>
                      <a:pt x="1896" y="2603"/>
                    </a:cubicBezTo>
                    <a:lnTo>
                      <a:pt x="2064" y="2315"/>
                    </a:lnTo>
                    <a:cubicBezTo>
                      <a:pt x="2084" y="2295"/>
                      <a:pt x="2134" y="2229"/>
                      <a:pt x="2141" y="2229"/>
                    </a:cubicBezTo>
                    <a:cubicBezTo>
                      <a:pt x="2142" y="2229"/>
                      <a:pt x="2141" y="2233"/>
                      <a:pt x="2136" y="2243"/>
                    </a:cubicBezTo>
                    <a:lnTo>
                      <a:pt x="2160" y="2195"/>
                    </a:lnTo>
                    <a:cubicBezTo>
                      <a:pt x="2184" y="2171"/>
                      <a:pt x="2208" y="2147"/>
                      <a:pt x="2208" y="2123"/>
                    </a:cubicBezTo>
                    <a:cubicBezTo>
                      <a:pt x="2520" y="1762"/>
                      <a:pt x="2785" y="1546"/>
                      <a:pt x="3217" y="1354"/>
                    </a:cubicBezTo>
                    <a:cubicBezTo>
                      <a:pt x="3697" y="1162"/>
                      <a:pt x="4201" y="1114"/>
                      <a:pt x="4705" y="1090"/>
                    </a:cubicBezTo>
                    <a:cubicBezTo>
                      <a:pt x="5213" y="1079"/>
                      <a:pt x="5743" y="1057"/>
                      <a:pt x="6272" y="1057"/>
                    </a:cubicBezTo>
                    <a:cubicBezTo>
                      <a:pt x="6866" y="1057"/>
                      <a:pt x="7458" y="1085"/>
                      <a:pt x="8017" y="1186"/>
                    </a:cubicBezTo>
                    <a:cubicBezTo>
                      <a:pt x="8545" y="1282"/>
                      <a:pt x="9097" y="1402"/>
                      <a:pt x="9577" y="1594"/>
                    </a:cubicBezTo>
                    <a:cubicBezTo>
                      <a:pt x="9769" y="1690"/>
                      <a:pt x="9985" y="1811"/>
                      <a:pt x="10177" y="1931"/>
                    </a:cubicBezTo>
                    <a:cubicBezTo>
                      <a:pt x="10369" y="2075"/>
                      <a:pt x="10465" y="2147"/>
                      <a:pt x="10681" y="2315"/>
                    </a:cubicBezTo>
                    <a:cubicBezTo>
                      <a:pt x="11065" y="2675"/>
                      <a:pt x="11329" y="3011"/>
                      <a:pt x="11545" y="3491"/>
                    </a:cubicBezTo>
                    <a:cubicBezTo>
                      <a:pt x="11545" y="3506"/>
                      <a:pt x="11556" y="3533"/>
                      <a:pt x="11563" y="3549"/>
                    </a:cubicBezTo>
                    <a:lnTo>
                      <a:pt x="11563" y="3549"/>
                    </a:lnTo>
                    <a:cubicBezTo>
                      <a:pt x="11566" y="3561"/>
                      <a:pt x="11569" y="3577"/>
                      <a:pt x="11569" y="3587"/>
                    </a:cubicBezTo>
                    <a:cubicBezTo>
                      <a:pt x="11617" y="3635"/>
                      <a:pt x="11617" y="3707"/>
                      <a:pt x="11641" y="3755"/>
                    </a:cubicBezTo>
                    <a:lnTo>
                      <a:pt x="11737" y="4115"/>
                    </a:lnTo>
                    <a:lnTo>
                      <a:pt x="11737" y="4211"/>
                    </a:lnTo>
                    <a:lnTo>
                      <a:pt x="11737" y="4235"/>
                    </a:lnTo>
                    <a:lnTo>
                      <a:pt x="11737" y="4427"/>
                    </a:lnTo>
                    <a:lnTo>
                      <a:pt x="11737" y="4619"/>
                    </a:lnTo>
                    <a:lnTo>
                      <a:pt x="11737" y="4691"/>
                    </a:lnTo>
                    <a:lnTo>
                      <a:pt x="11737" y="4763"/>
                    </a:lnTo>
                    <a:cubicBezTo>
                      <a:pt x="11689" y="5027"/>
                      <a:pt x="11785" y="5267"/>
                      <a:pt x="12049" y="5363"/>
                    </a:cubicBezTo>
                    <a:cubicBezTo>
                      <a:pt x="12093" y="5369"/>
                      <a:pt x="12135" y="5372"/>
                      <a:pt x="12177" y="5372"/>
                    </a:cubicBezTo>
                    <a:cubicBezTo>
                      <a:pt x="12461" y="5372"/>
                      <a:pt x="12704" y="5233"/>
                      <a:pt x="12746" y="5003"/>
                    </a:cubicBezTo>
                    <a:cubicBezTo>
                      <a:pt x="12962" y="3899"/>
                      <a:pt x="12578" y="2771"/>
                      <a:pt x="11857" y="1907"/>
                    </a:cubicBezTo>
                    <a:cubicBezTo>
                      <a:pt x="11089" y="1042"/>
                      <a:pt x="10057" y="490"/>
                      <a:pt x="8929" y="250"/>
                    </a:cubicBezTo>
                    <a:cubicBezTo>
                      <a:pt x="7989" y="47"/>
                      <a:pt x="7034" y="0"/>
                      <a:pt x="60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6520611" y="4762354"/>
                <a:ext cx="81081" cy="82366"/>
              </a:xfrm>
              <a:custGeom>
                <a:rect b="b" l="l" r="r" t="t"/>
                <a:pathLst>
                  <a:path extrusionOk="0" h="2244" w="2209">
                    <a:moveTo>
                      <a:pt x="1140" y="835"/>
                    </a:moveTo>
                    <a:cubicBezTo>
                      <a:pt x="1148" y="840"/>
                      <a:pt x="1156" y="843"/>
                      <a:pt x="1165" y="847"/>
                    </a:cubicBezTo>
                    <a:lnTo>
                      <a:pt x="1165" y="847"/>
                    </a:lnTo>
                    <a:cubicBezTo>
                      <a:pt x="1155" y="846"/>
                      <a:pt x="1144" y="844"/>
                      <a:pt x="1134" y="841"/>
                    </a:cubicBezTo>
                    <a:lnTo>
                      <a:pt x="1134" y="841"/>
                    </a:lnTo>
                    <a:cubicBezTo>
                      <a:pt x="1134" y="841"/>
                      <a:pt x="1133" y="840"/>
                      <a:pt x="1132" y="839"/>
                    </a:cubicBezTo>
                    <a:lnTo>
                      <a:pt x="1132" y="839"/>
                    </a:lnTo>
                    <a:cubicBezTo>
                      <a:pt x="1135" y="838"/>
                      <a:pt x="1138" y="837"/>
                      <a:pt x="1140" y="835"/>
                    </a:cubicBezTo>
                    <a:close/>
                    <a:moveTo>
                      <a:pt x="1028" y="858"/>
                    </a:moveTo>
                    <a:cubicBezTo>
                      <a:pt x="1014" y="887"/>
                      <a:pt x="1009" y="895"/>
                      <a:pt x="999" y="897"/>
                    </a:cubicBezTo>
                    <a:lnTo>
                      <a:pt x="999" y="897"/>
                    </a:lnTo>
                    <a:cubicBezTo>
                      <a:pt x="1003" y="888"/>
                      <a:pt x="1006" y="878"/>
                      <a:pt x="1007" y="866"/>
                    </a:cubicBezTo>
                    <a:lnTo>
                      <a:pt x="1007" y="866"/>
                    </a:lnTo>
                    <a:cubicBezTo>
                      <a:pt x="1014" y="863"/>
                      <a:pt x="1021" y="861"/>
                      <a:pt x="1028" y="858"/>
                    </a:cubicBezTo>
                    <a:close/>
                    <a:moveTo>
                      <a:pt x="1264" y="908"/>
                    </a:moveTo>
                    <a:lnTo>
                      <a:pt x="1264" y="908"/>
                    </a:lnTo>
                    <a:cubicBezTo>
                      <a:pt x="1265" y="909"/>
                      <a:pt x="1265" y="909"/>
                      <a:pt x="1265" y="910"/>
                    </a:cubicBezTo>
                    <a:lnTo>
                      <a:pt x="1265" y="910"/>
                    </a:lnTo>
                    <a:cubicBezTo>
                      <a:pt x="1266" y="910"/>
                      <a:pt x="1266" y="911"/>
                      <a:pt x="1266" y="912"/>
                    </a:cubicBezTo>
                    <a:lnTo>
                      <a:pt x="1266" y="912"/>
                    </a:lnTo>
                    <a:lnTo>
                      <a:pt x="1264" y="909"/>
                    </a:lnTo>
                    <a:lnTo>
                      <a:pt x="1264" y="909"/>
                    </a:lnTo>
                    <a:cubicBezTo>
                      <a:pt x="1264" y="909"/>
                      <a:pt x="1264" y="909"/>
                      <a:pt x="1264" y="908"/>
                    </a:cubicBezTo>
                    <a:close/>
                    <a:moveTo>
                      <a:pt x="1266" y="921"/>
                    </a:moveTo>
                    <a:lnTo>
                      <a:pt x="1266" y="921"/>
                    </a:lnTo>
                    <a:cubicBezTo>
                      <a:pt x="1266" y="921"/>
                      <a:pt x="1266" y="921"/>
                      <a:pt x="1266" y="921"/>
                    </a:cubicBezTo>
                    <a:lnTo>
                      <a:pt x="1266" y="921"/>
                    </a:lnTo>
                    <a:cubicBezTo>
                      <a:pt x="1266" y="922"/>
                      <a:pt x="1266" y="922"/>
                      <a:pt x="1267" y="923"/>
                    </a:cubicBezTo>
                    <a:lnTo>
                      <a:pt x="1267" y="923"/>
                    </a:lnTo>
                    <a:cubicBezTo>
                      <a:pt x="1267" y="923"/>
                      <a:pt x="1267" y="923"/>
                      <a:pt x="1266" y="923"/>
                    </a:cubicBezTo>
                    <a:lnTo>
                      <a:pt x="1266" y="923"/>
                    </a:lnTo>
                    <a:cubicBezTo>
                      <a:pt x="1266" y="923"/>
                      <a:pt x="1266" y="922"/>
                      <a:pt x="1266" y="921"/>
                    </a:cubicBezTo>
                    <a:close/>
                    <a:moveTo>
                      <a:pt x="1261" y="914"/>
                    </a:moveTo>
                    <a:cubicBezTo>
                      <a:pt x="1262" y="915"/>
                      <a:pt x="1262" y="916"/>
                      <a:pt x="1263" y="917"/>
                    </a:cubicBezTo>
                    <a:lnTo>
                      <a:pt x="1263" y="917"/>
                    </a:lnTo>
                    <a:cubicBezTo>
                      <a:pt x="1264" y="918"/>
                      <a:pt x="1265" y="920"/>
                      <a:pt x="1266" y="921"/>
                    </a:cubicBezTo>
                    <a:lnTo>
                      <a:pt x="1266" y="921"/>
                    </a:lnTo>
                    <a:cubicBezTo>
                      <a:pt x="1265" y="921"/>
                      <a:pt x="1264" y="921"/>
                      <a:pt x="1263" y="921"/>
                    </a:cubicBezTo>
                    <a:lnTo>
                      <a:pt x="1263" y="921"/>
                    </a:lnTo>
                    <a:cubicBezTo>
                      <a:pt x="1263" y="922"/>
                      <a:pt x="1264" y="924"/>
                      <a:pt x="1265" y="926"/>
                    </a:cubicBezTo>
                    <a:lnTo>
                      <a:pt x="1265" y="926"/>
                    </a:lnTo>
                    <a:cubicBezTo>
                      <a:pt x="1263" y="924"/>
                      <a:pt x="1261" y="922"/>
                      <a:pt x="1259" y="920"/>
                    </a:cubicBezTo>
                    <a:lnTo>
                      <a:pt x="1259" y="920"/>
                    </a:lnTo>
                    <a:cubicBezTo>
                      <a:pt x="1259" y="920"/>
                      <a:pt x="1259" y="920"/>
                      <a:pt x="1259" y="919"/>
                    </a:cubicBezTo>
                    <a:lnTo>
                      <a:pt x="1259" y="919"/>
                    </a:lnTo>
                    <a:cubicBezTo>
                      <a:pt x="1260" y="920"/>
                      <a:pt x="1261" y="920"/>
                      <a:pt x="1263" y="921"/>
                    </a:cubicBezTo>
                    <a:lnTo>
                      <a:pt x="1263" y="921"/>
                    </a:lnTo>
                    <a:cubicBezTo>
                      <a:pt x="1262" y="919"/>
                      <a:pt x="1261" y="917"/>
                      <a:pt x="1261" y="916"/>
                    </a:cubicBezTo>
                    <a:lnTo>
                      <a:pt x="1261" y="916"/>
                    </a:lnTo>
                    <a:cubicBezTo>
                      <a:pt x="1261" y="915"/>
                      <a:pt x="1261" y="915"/>
                      <a:pt x="1261" y="914"/>
                    </a:cubicBezTo>
                    <a:close/>
                    <a:moveTo>
                      <a:pt x="1266" y="923"/>
                    </a:moveTo>
                    <a:cubicBezTo>
                      <a:pt x="1267" y="925"/>
                      <a:pt x="1268" y="927"/>
                      <a:pt x="1269" y="929"/>
                    </a:cubicBezTo>
                    <a:lnTo>
                      <a:pt x="1269" y="929"/>
                    </a:lnTo>
                    <a:cubicBezTo>
                      <a:pt x="1269" y="930"/>
                      <a:pt x="1269" y="931"/>
                      <a:pt x="1269" y="933"/>
                    </a:cubicBezTo>
                    <a:lnTo>
                      <a:pt x="1269" y="933"/>
                    </a:lnTo>
                    <a:cubicBezTo>
                      <a:pt x="1268" y="931"/>
                      <a:pt x="1267" y="929"/>
                      <a:pt x="1265" y="927"/>
                    </a:cubicBezTo>
                    <a:lnTo>
                      <a:pt x="1265" y="927"/>
                    </a:lnTo>
                    <a:cubicBezTo>
                      <a:pt x="1265" y="927"/>
                      <a:pt x="1265" y="927"/>
                      <a:pt x="1265" y="928"/>
                    </a:cubicBezTo>
                    <a:lnTo>
                      <a:pt x="1265" y="928"/>
                    </a:lnTo>
                    <a:cubicBezTo>
                      <a:pt x="1265" y="927"/>
                      <a:pt x="1265" y="927"/>
                      <a:pt x="1265" y="926"/>
                    </a:cubicBezTo>
                    <a:lnTo>
                      <a:pt x="1265" y="926"/>
                    </a:lnTo>
                    <a:cubicBezTo>
                      <a:pt x="1265" y="926"/>
                      <a:pt x="1265" y="927"/>
                      <a:pt x="1265" y="927"/>
                    </a:cubicBezTo>
                    <a:lnTo>
                      <a:pt x="1265" y="927"/>
                    </a:lnTo>
                    <a:cubicBezTo>
                      <a:pt x="1266" y="926"/>
                      <a:pt x="1266" y="924"/>
                      <a:pt x="1266" y="923"/>
                    </a:cubicBezTo>
                    <a:close/>
                    <a:moveTo>
                      <a:pt x="1285" y="933"/>
                    </a:moveTo>
                    <a:cubicBezTo>
                      <a:pt x="1286" y="934"/>
                      <a:pt x="1287" y="935"/>
                      <a:pt x="1287" y="936"/>
                    </a:cubicBezTo>
                    <a:lnTo>
                      <a:pt x="1287" y="936"/>
                    </a:lnTo>
                    <a:lnTo>
                      <a:pt x="1285" y="938"/>
                    </a:lnTo>
                    <a:lnTo>
                      <a:pt x="1285" y="938"/>
                    </a:lnTo>
                    <a:cubicBezTo>
                      <a:pt x="1285" y="937"/>
                      <a:pt x="1284" y="936"/>
                      <a:pt x="1283" y="935"/>
                    </a:cubicBezTo>
                    <a:lnTo>
                      <a:pt x="1283" y="935"/>
                    </a:lnTo>
                    <a:lnTo>
                      <a:pt x="1285" y="933"/>
                    </a:lnTo>
                    <a:close/>
                    <a:moveTo>
                      <a:pt x="960" y="952"/>
                    </a:moveTo>
                    <a:cubicBezTo>
                      <a:pt x="960" y="970"/>
                      <a:pt x="957" y="974"/>
                      <a:pt x="917" y="1014"/>
                    </a:cubicBezTo>
                    <a:lnTo>
                      <a:pt x="917" y="1014"/>
                    </a:lnTo>
                    <a:cubicBezTo>
                      <a:pt x="917" y="1014"/>
                      <a:pt x="917" y="1014"/>
                      <a:pt x="917" y="1014"/>
                    </a:cubicBezTo>
                    <a:lnTo>
                      <a:pt x="917" y="1014"/>
                    </a:lnTo>
                    <a:cubicBezTo>
                      <a:pt x="941" y="989"/>
                      <a:pt x="952" y="971"/>
                      <a:pt x="960" y="952"/>
                    </a:cubicBezTo>
                    <a:close/>
                    <a:moveTo>
                      <a:pt x="1272" y="959"/>
                    </a:moveTo>
                    <a:cubicBezTo>
                      <a:pt x="1273" y="975"/>
                      <a:pt x="1273" y="994"/>
                      <a:pt x="1273" y="1017"/>
                    </a:cubicBezTo>
                    <a:lnTo>
                      <a:pt x="1273" y="1017"/>
                    </a:lnTo>
                    <a:cubicBezTo>
                      <a:pt x="1273" y="998"/>
                      <a:pt x="1272" y="978"/>
                      <a:pt x="1271" y="961"/>
                    </a:cubicBezTo>
                    <a:lnTo>
                      <a:pt x="1271" y="961"/>
                    </a:lnTo>
                    <a:cubicBezTo>
                      <a:pt x="1271" y="960"/>
                      <a:pt x="1271" y="959"/>
                      <a:pt x="1272" y="959"/>
                    </a:cubicBezTo>
                    <a:close/>
                    <a:moveTo>
                      <a:pt x="1273" y="1042"/>
                    </a:moveTo>
                    <a:lnTo>
                      <a:pt x="1257" y="1063"/>
                    </a:lnTo>
                    <a:lnTo>
                      <a:pt x="1257" y="1063"/>
                    </a:lnTo>
                    <a:cubicBezTo>
                      <a:pt x="1261" y="1056"/>
                      <a:pt x="1266" y="1049"/>
                      <a:pt x="1273" y="1042"/>
                    </a:cubicBezTo>
                    <a:close/>
                    <a:moveTo>
                      <a:pt x="1272" y="1066"/>
                    </a:moveTo>
                    <a:cubicBezTo>
                      <a:pt x="1262" y="1077"/>
                      <a:pt x="1252" y="1086"/>
                      <a:pt x="1243" y="1095"/>
                    </a:cubicBezTo>
                    <a:lnTo>
                      <a:pt x="1243" y="1095"/>
                    </a:lnTo>
                    <a:cubicBezTo>
                      <a:pt x="1244" y="1092"/>
                      <a:pt x="1245" y="1089"/>
                      <a:pt x="1247" y="1086"/>
                    </a:cubicBezTo>
                    <a:lnTo>
                      <a:pt x="1247" y="1086"/>
                    </a:lnTo>
                    <a:cubicBezTo>
                      <a:pt x="1255" y="1080"/>
                      <a:pt x="1264" y="1075"/>
                      <a:pt x="1272" y="1066"/>
                    </a:cubicBezTo>
                    <a:close/>
                    <a:moveTo>
                      <a:pt x="1231" y="1097"/>
                    </a:moveTo>
                    <a:lnTo>
                      <a:pt x="1215" y="1119"/>
                    </a:lnTo>
                    <a:lnTo>
                      <a:pt x="1215" y="1119"/>
                    </a:lnTo>
                    <a:cubicBezTo>
                      <a:pt x="1213" y="1121"/>
                      <a:pt x="1211" y="1122"/>
                      <a:pt x="1208" y="1124"/>
                    </a:cubicBezTo>
                    <a:lnTo>
                      <a:pt x="1208" y="1124"/>
                    </a:lnTo>
                    <a:cubicBezTo>
                      <a:pt x="1216" y="1112"/>
                      <a:pt x="1223" y="1104"/>
                      <a:pt x="1231" y="1097"/>
                    </a:cubicBezTo>
                    <a:close/>
                    <a:moveTo>
                      <a:pt x="1073" y="1158"/>
                    </a:moveTo>
                    <a:lnTo>
                      <a:pt x="1073" y="1158"/>
                    </a:lnTo>
                    <a:cubicBezTo>
                      <a:pt x="1073" y="1159"/>
                      <a:pt x="1073" y="1159"/>
                      <a:pt x="1073" y="1159"/>
                    </a:cubicBezTo>
                    <a:lnTo>
                      <a:pt x="1073" y="1159"/>
                    </a:lnTo>
                    <a:cubicBezTo>
                      <a:pt x="1071" y="1159"/>
                      <a:pt x="1069" y="1159"/>
                      <a:pt x="1067" y="1159"/>
                    </a:cubicBezTo>
                    <a:lnTo>
                      <a:pt x="1067" y="1159"/>
                    </a:lnTo>
                    <a:cubicBezTo>
                      <a:pt x="1069" y="1159"/>
                      <a:pt x="1071" y="1159"/>
                      <a:pt x="1073" y="1158"/>
                    </a:cubicBezTo>
                    <a:close/>
                    <a:moveTo>
                      <a:pt x="1129" y="0"/>
                    </a:moveTo>
                    <a:cubicBezTo>
                      <a:pt x="1097" y="0"/>
                      <a:pt x="1065" y="3"/>
                      <a:pt x="1033" y="10"/>
                    </a:cubicBezTo>
                    <a:cubicBezTo>
                      <a:pt x="864" y="58"/>
                      <a:pt x="744" y="82"/>
                      <a:pt x="600" y="130"/>
                    </a:cubicBezTo>
                    <a:cubicBezTo>
                      <a:pt x="384" y="226"/>
                      <a:pt x="192" y="418"/>
                      <a:pt x="120" y="610"/>
                    </a:cubicBezTo>
                    <a:cubicBezTo>
                      <a:pt x="48" y="778"/>
                      <a:pt x="24" y="898"/>
                      <a:pt x="0" y="1042"/>
                    </a:cubicBezTo>
                    <a:cubicBezTo>
                      <a:pt x="0" y="1162"/>
                      <a:pt x="0" y="1282"/>
                      <a:pt x="24" y="1378"/>
                    </a:cubicBezTo>
                    <a:cubicBezTo>
                      <a:pt x="48" y="1570"/>
                      <a:pt x="168" y="1786"/>
                      <a:pt x="312" y="1930"/>
                    </a:cubicBezTo>
                    <a:cubicBezTo>
                      <a:pt x="504" y="2122"/>
                      <a:pt x="744" y="2218"/>
                      <a:pt x="1009" y="2242"/>
                    </a:cubicBezTo>
                    <a:cubicBezTo>
                      <a:pt x="1024" y="2243"/>
                      <a:pt x="1039" y="2243"/>
                      <a:pt x="1055" y="2243"/>
                    </a:cubicBezTo>
                    <a:cubicBezTo>
                      <a:pt x="1440" y="2243"/>
                      <a:pt x="1817" y="1994"/>
                      <a:pt x="1999" y="1667"/>
                    </a:cubicBezTo>
                    <a:lnTo>
                      <a:pt x="1999" y="1667"/>
                    </a:lnTo>
                    <a:cubicBezTo>
                      <a:pt x="2037" y="1624"/>
                      <a:pt x="2067" y="1575"/>
                      <a:pt x="2089" y="1522"/>
                    </a:cubicBezTo>
                    <a:cubicBezTo>
                      <a:pt x="2185" y="1402"/>
                      <a:pt x="2209" y="1258"/>
                      <a:pt x="2209" y="1114"/>
                    </a:cubicBezTo>
                    <a:lnTo>
                      <a:pt x="2209" y="946"/>
                    </a:lnTo>
                    <a:cubicBezTo>
                      <a:pt x="2209" y="898"/>
                      <a:pt x="2209" y="826"/>
                      <a:pt x="2185" y="778"/>
                    </a:cubicBezTo>
                    <a:cubicBezTo>
                      <a:pt x="2161" y="658"/>
                      <a:pt x="2089" y="562"/>
                      <a:pt x="2041" y="466"/>
                    </a:cubicBezTo>
                    <a:cubicBezTo>
                      <a:pt x="1945" y="346"/>
                      <a:pt x="1849" y="250"/>
                      <a:pt x="1705" y="178"/>
                    </a:cubicBezTo>
                    <a:cubicBezTo>
                      <a:pt x="1609" y="106"/>
                      <a:pt x="1489" y="58"/>
                      <a:pt x="1393" y="58"/>
                    </a:cubicBezTo>
                    <a:cubicBezTo>
                      <a:pt x="1305" y="23"/>
                      <a:pt x="1217" y="0"/>
                      <a:pt x="11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6080995" y="4736807"/>
                <a:ext cx="72272" cy="69116"/>
              </a:xfrm>
              <a:custGeom>
                <a:rect b="b" l="l" r="r" t="t"/>
                <a:pathLst>
                  <a:path extrusionOk="0" h="1883" w="1969">
                    <a:moveTo>
                      <a:pt x="966" y="1035"/>
                    </a:moveTo>
                    <a:cubicBezTo>
                      <a:pt x="967" y="1036"/>
                      <a:pt x="968" y="1038"/>
                      <a:pt x="968" y="1040"/>
                    </a:cubicBezTo>
                    <a:lnTo>
                      <a:pt x="968" y="1040"/>
                    </a:lnTo>
                    <a:cubicBezTo>
                      <a:pt x="967" y="1039"/>
                      <a:pt x="966" y="1039"/>
                      <a:pt x="965" y="1039"/>
                    </a:cubicBezTo>
                    <a:lnTo>
                      <a:pt x="965" y="1039"/>
                    </a:lnTo>
                    <a:cubicBezTo>
                      <a:pt x="966" y="1038"/>
                      <a:pt x="966" y="1036"/>
                      <a:pt x="966" y="1035"/>
                    </a:cubicBezTo>
                    <a:close/>
                    <a:moveTo>
                      <a:pt x="952" y="0"/>
                    </a:moveTo>
                    <a:cubicBezTo>
                      <a:pt x="852" y="0"/>
                      <a:pt x="754" y="18"/>
                      <a:pt x="648" y="58"/>
                    </a:cubicBezTo>
                    <a:cubicBezTo>
                      <a:pt x="600" y="82"/>
                      <a:pt x="504" y="106"/>
                      <a:pt x="456" y="154"/>
                    </a:cubicBezTo>
                    <a:cubicBezTo>
                      <a:pt x="336" y="226"/>
                      <a:pt x="264" y="298"/>
                      <a:pt x="168" y="418"/>
                    </a:cubicBezTo>
                    <a:cubicBezTo>
                      <a:pt x="48" y="562"/>
                      <a:pt x="24" y="706"/>
                      <a:pt x="0" y="898"/>
                    </a:cubicBezTo>
                    <a:lnTo>
                      <a:pt x="0" y="1018"/>
                    </a:lnTo>
                    <a:cubicBezTo>
                      <a:pt x="0" y="1066"/>
                      <a:pt x="0" y="1138"/>
                      <a:pt x="24" y="1186"/>
                    </a:cubicBezTo>
                    <a:cubicBezTo>
                      <a:pt x="48" y="1258"/>
                      <a:pt x="96" y="1306"/>
                      <a:pt x="96" y="1378"/>
                    </a:cubicBezTo>
                    <a:cubicBezTo>
                      <a:pt x="144" y="1522"/>
                      <a:pt x="288" y="1642"/>
                      <a:pt x="408" y="1738"/>
                    </a:cubicBezTo>
                    <a:cubicBezTo>
                      <a:pt x="576" y="1834"/>
                      <a:pt x="720" y="1858"/>
                      <a:pt x="888" y="1882"/>
                    </a:cubicBezTo>
                    <a:cubicBezTo>
                      <a:pt x="1056" y="1882"/>
                      <a:pt x="1248" y="1858"/>
                      <a:pt x="1392" y="1762"/>
                    </a:cubicBezTo>
                    <a:cubicBezTo>
                      <a:pt x="1440" y="1738"/>
                      <a:pt x="1488" y="1666"/>
                      <a:pt x="1560" y="1618"/>
                    </a:cubicBezTo>
                    <a:cubicBezTo>
                      <a:pt x="1581" y="1597"/>
                      <a:pt x="1598" y="1576"/>
                      <a:pt x="1614" y="1555"/>
                    </a:cubicBezTo>
                    <a:lnTo>
                      <a:pt x="1614" y="1555"/>
                    </a:lnTo>
                    <a:cubicBezTo>
                      <a:pt x="1650" y="1528"/>
                      <a:pt x="1680" y="1498"/>
                      <a:pt x="1704" y="1474"/>
                    </a:cubicBezTo>
                    <a:cubicBezTo>
                      <a:pt x="1848" y="1306"/>
                      <a:pt x="1968" y="1066"/>
                      <a:pt x="1944" y="874"/>
                    </a:cubicBezTo>
                    <a:cubicBezTo>
                      <a:pt x="1944" y="706"/>
                      <a:pt x="1920" y="586"/>
                      <a:pt x="1824" y="466"/>
                    </a:cubicBezTo>
                    <a:cubicBezTo>
                      <a:pt x="1800" y="418"/>
                      <a:pt x="1728" y="322"/>
                      <a:pt x="1656" y="274"/>
                    </a:cubicBezTo>
                    <a:cubicBezTo>
                      <a:pt x="1536" y="154"/>
                      <a:pt x="1368" y="58"/>
                      <a:pt x="1200" y="34"/>
                    </a:cubicBezTo>
                    <a:cubicBezTo>
                      <a:pt x="1114" y="12"/>
                      <a:pt x="1032" y="0"/>
                      <a:pt x="9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6256298" y="4582169"/>
                <a:ext cx="100608" cy="214908"/>
              </a:xfrm>
              <a:custGeom>
                <a:rect b="b" l="l" r="r" t="t"/>
                <a:pathLst>
                  <a:path extrusionOk="0" h="5855" w="2741">
                    <a:moveTo>
                      <a:pt x="2652" y="0"/>
                    </a:moveTo>
                    <a:cubicBezTo>
                      <a:pt x="2640" y="0"/>
                      <a:pt x="2627" y="7"/>
                      <a:pt x="2617" y="22"/>
                    </a:cubicBezTo>
                    <a:cubicBezTo>
                      <a:pt x="2601" y="30"/>
                      <a:pt x="2585" y="33"/>
                      <a:pt x="2568" y="33"/>
                    </a:cubicBezTo>
                    <a:cubicBezTo>
                      <a:pt x="2534" y="33"/>
                      <a:pt x="2497" y="22"/>
                      <a:pt x="2449" y="22"/>
                    </a:cubicBezTo>
                    <a:cubicBezTo>
                      <a:pt x="2401" y="22"/>
                      <a:pt x="2329" y="22"/>
                      <a:pt x="2281" y="46"/>
                    </a:cubicBezTo>
                    <a:cubicBezTo>
                      <a:pt x="2161" y="70"/>
                      <a:pt x="2065" y="142"/>
                      <a:pt x="1945" y="190"/>
                    </a:cubicBezTo>
                    <a:cubicBezTo>
                      <a:pt x="1705" y="310"/>
                      <a:pt x="1513" y="502"/>
                      <a:pt x="1345" y="670"/>
                    </a:cubicBezTo>
                    <a:cubicBezTo>
                      <a:pt x="985" y="1055"/>
                      <a:pt x="721" y="1487"/>
                      <a:pt x="529" y="1967"/>
                    </a:cubicBezTo>
                    <a:cubicBezTo>
                      <a:pt x="49" y="3071"/>
                      <a:pt x="1" y="4295"/>
                      <a:pt x="73" y="5471"/>
                    </a:cubicBezTo>
                    <a:cubicBezTo>
                      <a:pt x="121" y="5687"/>
                      <a:pt x="265" y="5855"/>
                      <a:pt x="481" y="5855"/>
                    </a:cubicBezTo>
                    <a:cubicBezTo>
                      <a:pt x="673" y="5855"/>
                      <a:pt x="889" y="5687"/>
                      <a:pt x="865" y="5471"/>
                    </a:cubicBezTo>
                    <a:cubicBezTo>
                      <a:pt x="745" y="4391"/>
                      <a:pt x="817" y="3311"/>
                      <a:pt x="1225" y="2303"/>
                    </a:cubicBezTo>
                    <a:cubicBezTo>
                      <a:pt x="1417" y="1895"/>
                      <a:pt x="1633" y="1511"/>
                      <a:pt x="1873" y="1151"/>
                    </a:cubicBezTo>
                    <a:cubicBezTo>
                      <a:pt x="1993" y="959"/>
                      <a:pt x="2161" y="814"/>
                      <a:pt x="2305" y="646"/>
                    </a:cubicBezTo>
                    <a:cubicBezTo>
                      <a:pt x="2353" y="550"/>
                      <a:pt x="2449" y="502"/>
                      <a:pt x="2521" y="406"/>
                    </a:cubicBezTo>
                    <a:cubicBezTo>
                      <a:pt x="2545" y="334"/>
                      <a:pt x="2593" y="166"/>
                      <a:pt x="2665" y="142"/>
                    </a:cubicBezTo>
                    <a:cubicBezTo>
                      <a:pt x="2740" y="86"/>
                      <a:pt x="2698" y="0"/>
                      <a:pt x="26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6244846" y="4812272"/>
                <a:ext cx="68748" cy="66546"/>
              </a:xfrm>
              <a:custGeom>
                <a:rect b="b" l="l" r="r" t="t"/>
                <a:pathLst>
                  <a:path extrusionOk="0" h="1813" w="1873">
                    <a:moveTo>
                      <a:pt x="905" y="754"/>
                    </a:moveTo>
                    <a:lnTo>
                      <a:pt x="905" y="754"/>
                    </a:lnTo>
                    <a:cubicBezTo>
                      <a:pt x="912" y="756"/>
                      <a:pt x="919" y="758"/>
                      <a:pt x="926" y="760"/>
                    </a:cubicBezTo>
                    <a:lnTo>
                      <a:pt x="926" y="760"/>
                    </a:lnTo>
                    <a:cubicBezTo>
                      <a:pt x="919" y="759"/>
                      <a:pt x="912" y="757"/>
                      <a:pt x="903" y="754"/>
                    </a:cubicBezTo>
                    <a:lnTo>
                      <a:pt x="903" y="754"/>
                    </a:lnTo>
                    <a:cubicBezTo>
                      <a:pt x="904" y="754"/>
                      <a:pt x="904" y="754"/>
                      <a:pt x="905" y="754"/>
                    </a:cubicBezTo>
                    <a:close/>
                    <a:moveTo>
                      <a:pt x="840" y="851"/>
                    </a:moveTo>
                    <a:lnTo>
                      <a:pt x="840" y="851"/>
                    </a:lnTo>
                    <a:cubicBezTo>
                      <a:pt x="840" y="852"/>
                      <a:pt x="840" y="852"/>
                      <a:pt x="840" y="852"/>
                    </a:cubicBezTo>
                    <a:lnTo>
                      <a:pt x="840" y="852"/>
                    </a:lnTo>
                    <a:lnTo>
                      <a:pt x="840" y="852"/>
                    </a:lnTo>
                    <a:lnTo>
                      <a:pt x="840" y="852"/>
                    </a:lnTo>
                    <a:cubicBezTo>
                      <a:pt x="840" y="852"/>
                      <a:pt x="840" y="851"/>
                      <a:pt x="840" y="851"/>
                    </a:cubicBezTo>
                    <a:lnTo>
                      <a:pt x="840" y="851"/>
                    </a:lnTo>
                    <a:cubicBezTo>
                      <a:pt x="840" y="851"/>
                      <a:pt x="840" y="851"/>
                      <a:pt x="840" y="851"/>
                    </a:cubicBezTo>
                    <a:close/>
                    <a:moveTo>
                      <a:pt x="857" y="856"/>
                    </a:moveTo>
                    <a:cubicBezTo>
                      <a:pt x="859" y="857"/>
                      <a:pt x="860" y="857"/>
                      <a:pt x="861" y="858"/>
                    </a:cubicBezTo>
                    <a:lnTo>
                      <a:pt x="861" y="858"/>
                    </a:lnTo>
                    <a:cubicBezTo>
                      <a:pt x="860" y="858"/>
                      <a:pt x="858" y="858"/>
                      <a:pt x="857" y="858"/>
                    </a:cubicBezTo>
                    <a:lnTo>
                      <a:pt x="857" y="858"/>
                    </a:lnTo>
                    <a:cubicBezTo>
                      <a:pt x="857" y="857"/>
                      <a:pt x="857" y="857"/>
                      <a:pt x="857" y="856"/>
                    </a:cubicBezTo>
                    <a:close/>
                    <a:moveTo>
                      <a:pt x="1003" y="854"/>
                    </a:moveTo>
                    <a:lnTo>
                      <a:pt x="1003" y="854"/>
                    </a:lnTo>
                    <a:cubicBezTo>
                      <a:pt x="1003" y="854"/>
                      <a:pt x="1003" y="854"/>
                      <a:pt x="1003" y="854"/>
                    </a:cubicBezTo>
                    <a:lnTo>
                      <a:pt x="1003" y="854"/>
                    </a:lnTo>
                    <a:cubicBezTo>
                      <a:pt x="1001" y="856"/>
                      <a:pt x="999" y="858"/>
                      <a:pt x="998" y="860"/>
                    </a:cubicBezTo>
                    <a:lnTo>
                      <a:pt x="998" y="860"/>
                    </a:lnTo>
                    <a:lnTo>
                      <a:pt x="996" y="862"/>
                    </a:lnTo>
                    <a:lnTo>
                      <a:pt x="996" y="862"/>
                    </a:lnTo>
                    <a:cubicBezTo>
                      <a:pt x="998" y="859"/>
                      <a:pt x="1000" y="856"/>
                      <a:pt x="1003" y="854"/>
                    </a:cubicBezTo>
                    <a:close/>
                    <a:moveTo>
                      <a:pt x="889" y="786"/>
                    </a:moveTo>
                    <a:lnTo>
                      <a:pt x="889" y="858"/>
                    </a:lnTo>
                    <a:cubicBezTo>
                      <a:pt x="889" y="862"/>
                      <a:pt x="887" y="866"/>
                      <a:pt x="885" y="870"/>
                    </a:cubicBezTo>
                    <a:lnTo>
                      <a:pt x="885" y="870"/>
                    </a:lnTo>
                    <a:cubicBezTo>
                      <a:pt x="879" y="866"/>
                      <a:pt x="874" y="862"/>
                      <a:pt x="868" y="858"/>
                    </a:cubicBezTo>
                    <a:lnTo>
                      <a:pt x="868" y="858"/>
                    </a:lnTo>
                    <a:cubicBezTo>
                      <a:pt x="867" y="858"/>
                      <a:pt x="866" y="858"/>
                      <a:pt x="865" y="858"/>
                    </a:cubicBezTo>
                    <a:lnTo>
                      <a:pt x="865" y="858"/>
                    </a:lnTo>
                    <a:lnTo>
                      <a:pt x="859" y="853"/>
                    </a:lnTo>
                    <a:lnTo>
                      <a:pt x="859" y="853"/>
                    </a:lnTo>
                    <a:cubicBezTo>
                      <a:pt x="860" y="852"/>
                      <a:pt x="860" y="852"/>
                      <a:pt x="860" y="851"/>
                    </a:cubicBezTo>
                    <a:lnTo>
                      <a:pt x="860" y="851"/>
                    </a:lnTo>
                    <a:cubicBezTo>
                      <a:pt x="863" y="854"/>
                      <a:pt x="866" y="856"/>
                      <a:pt x="868" y="858"/>
                    </a:cubicBezTo>
                    <a:lnTo>
                      <a:pt x="868" y="858"/>
                    </a:lnTo>
                    <a:cubicBezTo>
                      <a:pt x="875" y="858"/>
                      <a:pt x="881" y="858"/>
                      <a:pt x="889" y="858"/>
                    </a:cubicBezTo>
                    <a:cubicBezTo>
                      <a:pt x="880" y="854"/>
                      <a:pt x="871" y="850"/>
                      <a:pt x="862" y="847"/>
                    </a:cubicBezTo>
                    <a:lnTo>
                      <a:pt x="862" y="847"/>
                    </a:lnTo>
                    <a:cubicBezTo>
                      <a:pt x="862" y="849"/>
                      <a:pt x="861" y="850"/>
                      <a:pt x="860" y="851"/>
                    </a:cubicBezTo>
                    <a:lnTo>
                      <a:pt x="860" y="851"/>
                    </a:lnTo>
                    <a:cubicBezTo>
                      <a:pt x="859" y="850"/>
                      <a:pt x="858" y="849"/>
                      <a:pt x="857" y="848"/>
                    </a:cubicBezTo>
                    <a:lnTo>
                      <a:pt x="857" y="848"/>
                    </a:lnTo>
                    <a:cubicBezTo>
                      <a:pt x="856" y="848"/>
                      <a:pt x="856" y="848"/>
                      <a:pt x="855" y="848"/>
                    </a:cubicBezTo>
                    <a:lnTo>
                      <a:pt x="855" y="848"/>
                    </a:lnTo>
                    <a:lnTo>
                      <a:pt x="854" y="848"/>
                    </a:lnTo>
                    <a:lnTo>
                      <a:pt x="854" y="848"/>
                    </a:lnTo>
                    <a:cubicBezTo>
                      <a:pt x="855" y="848"/>
                      <a:pt x="855" y="847"/>
                      <a:pt x="856" y="847"/>
                    </a:cubicBezTo>
                    <a:lnTo>
                      <a:pt x="856" y="847"/>
                    </a:lnTo>
                    <a:cubicBezTo>
                      <a:pt x="856" y="847"/>
                      <a:pt x="856" y="848"/>
                      <a:pt x="857" y="848"/>
                    </a:cubicBezTo>
                    <a:lnTo>
                      <a:pt x="857" y="848"/>
                    </a:lnTo>
                    <a:cubicBezTo>
                      <a:pt x="858" y="848"/>
                      <a:pt x="859" y="847"/>
                      <a:pt x="860" y="847"/>
                    </a:cubicBezTo>
                    <a:lnTo>
                      <a:pt x="860" y="847"/>
                    </a:lnTo>
                    <a:cubicBezTo>
                      <a:pt x="861" y="847"/>
                      <a:pt x="862" y="847"/>
                      <a:pt x="862" y="847"/>
                    </a:cubicBezTo>
                    <a:lnTo>
                      <a:pt x="862" y="847"/>
                    </a:lnTo>
                    <a:cubicBezTo>
                      <a:pt x="863" y="847"/>
                      <a:pt x="863" y="846"/>
                      <a:pt x="863" y="846"/>
                    </a:cubicBezTo>
                    <a:lnTo>
                      <a:pt x="863" y="846"/>
                    </a:lnTo>
                    <a:cubicBezTo>
                      <a:pt x="862" y="846"/>
                      <a:pt x="861" y="846"/>
                      <a:pt x="860" y="847"/>
                    </a:cubicBezTo>
                    <a:lnTo>
                      <a:pt x="860" y="847"/>
                    </a:lnTo>
                    <a:cubicBezTo>
                      <a:pt x="860" y="846"/>
                      <a:pt x="860" y="846"/>
                      <a:pt x="859" y="846"/>
                    </a:cubicBezTo>
                    <a:lnTo>
                      <a:pt x="859" y="846"/>
                    </a:lnTo>
                    <a:cubicBezTo>
                      <a:pt x="858" y="847"/>
                      <a:pt x="857" y="847"/>
                      <a:pt x="856" y="847"/>
                    </a:cubicBezTo>
                    <a:lnTo>
                      <a:pt x="856" y="847"/>
                    </a:lnTo>
                    <a:cubicBezTo>
                      <a:pt x="855" y="847"/>
                      <a:pt x="855" y="847"/>
                      <a:pt x="855" y="846"/>
                    </a:cubicBezTo>
                    <a:lnTo>
                      <a:pt x="855" y="846"/>
                    </a:lnTo>
                    <a:cubicBezTo>
                      <a:pt x="855" y="846"/>
                      <a:pt x="855" y="845"/>
                      <a:pt x="855" y="845"/>
                    </a:cubicBezTo>
                    <a:lnTo>
                      <a:pt x="855" y="845"/>
                    </a:lnTo>
                    <a:cubicBezTo>
                      <a:pt x="857" y="845"/>
                      <a:pt x="858" y="846"/>
                      <a:pt x="859" y="846"/>
                    </a:cubicBezTo>
                    <a:lnTo>
                      <a:pt x="859" y="846"/>
                    </a:lnTo>
                    <a:cubicBezTo>
                      <a:pt x="861" y="846"/>
                      <a:pt x="862" y="845"/>
                      <a:pt x="863" y="845"/>
                    </a:cubicBezTo>
                    <a:lnTo>
                      <a:pt x="863" y="845"/>
                    </a:lnTo>
                    <a:cubicBezTo>
                      <a:pt x="863" y="845"/>
                      <a:pt x="863" y="845"/>
                      <a:pt x="863" y="846"/>
                    </a:cubicBezTo>
                    <a:lnTo>
                      <a:pt x="863" y="846"/>
                    </a:lnTo>
                    <a:cubicBezTo>
                      <a:pt x="871" y="843"/>
                      <a:pt x="879" y="839"/>
                      <a:pt x="889" y="834"/>
                    </a:cubicBezTo>
                    <a:lnTo>
                      <a:pt x="889" y="834"/>
                    </a:lnTo>
                    <a:cubicBezTo>
                      <a:pt x="880" y="838"/>
                      <a:pt x="872" y="842"/>
                      <a:pt x="863" y="845"/>
                    </a:cubicBezTo>
                    <a:lnTo>
                      <a:pt x="863" y="845"/>
                    </a:lnTo>
                    <a:cubicBezTo>
                      <a:pt x="864" y="844"/>
                      <a:pt x="864" y="843"/>
                      <a:pt x="865" y="842"/>
                    </a:cubicBezTo>
                    <a:lnTo>
                      <a:pt x="865" y="842"/>
                    </a:lnTo>
                    <a:cubicBezTo>
                      <a:pt x="872" y="840"/>
                      <a:pt x="880" y="837"/>
                      <a:pt x="889" y="834"/>
                    </a:cubicBezTo>
                    <a:lnTo>
                      <a:pt x="868" y="834"/>
                    </a:lnTo>
                    <a:cubicBezTo>
                      <a:pt x="874" y="822"/>
                      <a:pt x="878" y="810"/>
                      <a:pt x="881" y="797"/>
                    </a:cubicBezTo>
                    <a:lnTo>
                      <a:pt x="881" y="797"/>
                    </a:lnTo>
                    <a:cubicBezTo>
                      <a:pt x="884" y="794"/>
                      <a:pt x="886" y="790"/>
                      <a:pt x="889" y="786"/>
                    </a:cubicBezTo>
                    <a:close/>
                    <a:moveTo>
                      <a:pt x="851" y="867"/>
                    </a:moveTo>
                    <a:lnTo>
                      <a:pt x="851" y="867"/>
                    </a:lnTo>
                    <a:cubicBezTo>
                      <a:pt x="860" y="871"/>
                      <a:pt x="869" y="875"/>
                      <a:pt x="877" y="880"/>
                    </a:cubicBezTo>
                    <a:lnTo>
                      <a:pt x="877" y="880"/>
                    </a:lnTo>
                    <a:cubicBezTo>
                      <a:pt x="877" y="881"/>
                      <a:pt x="876" y="881"/>
                      <a:pt x="876" y="882"/>
                    </a:cubicBezTo>
                    <a:lnTo>
                      <a:pt x="876" y="882"/>
                    </a:lnTo>
                    <a:cubicBezTo>
                      <a:pt x="866" y="879"/>
                      <a:pt x="856" y="877"/>
                      <a:pt x="847" y="874"/>
                    </a:cubicBezTo>
                    <a:lnTo>
                      <a:pt x="847" y="874"/>
                    </a:lnTo>
                    <a:cubicBezTo>
                      <a:pt x="848" y="872"/>
                      <a:pt x="850" y="869"/>
                      <a:pt x="851" y="867"/>
                    </a:cubicBezTo>
                    <a:close/>
                    <a:moveTo>
                      <a:pt x="867" y="860"/>
                    </a:moveTo>
                    <a:cubicBezTo>
                      <a:pt x="874" y="863"/>
                      <a:pt x="881" y="867"/>
                      <a:pt x="884" y="871"/>
                    </a:cubicBezTo>
                    <a:lnTo>
                      <a:pt x="884" y="871"/>
                    </a:lnTo>
                    <a:cubicBezTo>
                      <a:pt x="884" y="872"/>
                      <a:pt x="884" y="872"/>
                      <a:pt x="883" y="873"/>
                    </a:cubicBezTo>
                    <a:lnTo>
                      <a:pt x="883" y="873"/>
                    </a:lnTo>
                    <a:cubicBezTo>
                      <a:pt x="881" y="872"/>
                      <a:pt x="879" y="872"/>
                      <a:pt x="878" y="871"/>
                    </a:cubicBezTo>
                    <a:lnTo>
                      <a:pt x="878" y="871"/>
                    </a:lnTo>
                    <a:lnTo>
                      <a:pt x="882" y="875"/>
                    </a:lnTo>
                    <a:lnTo>
                      <a:pt x="882" y="875"/>
                    </a:lnTo>
                    <a:cubicBezTo>
                      <a:pt x="882" y="874"/>
                      <a:pt x="883" y="874"/>
                      <a:pt x="883" y="873"/>
                    </a:cubicBezTo>
                    <a:lnTo>
                      <a:pt x="883" y="873"/>
                    </a:lnTo>
                    <a:cubicBezTo>
                      <a:pt x="884" y="873"/>
                      <a:pt x="885" y="873"/>
                      <a:pt x="886" y="874"/>
                    </a:cubicBezTo>
                    <a:lnTo>
                      <a:pt x="886" y="874"/>
                    </a:lnTo>
                    <a:cubicBezTo>
                      <a:pt x="888" y="876"/>
                      <a:pt x="889" y="879"/>
                      <a:pt x="889" y="882"/>
                    </a:cubicBezTo>
                    <a:lnTo>
                      <a:pt x="882" y="875"/>
                    </a:lnTo>
                    <a:lnTo>
                      <a:pt x="882" y="875"/>
                    </a:lnTo>
                    <a:cubicBezTo>
                      <a:pt x="880" y="877"/>
                      <a:pt x="879" y="878"/>
                      <a:pt x="878" y="880"/>
                    </a:cubicBezTo>
                    <a:lnTo>
                      <a:pt x="878" y="880"/>
                    </a:lnTo>
                    <a:lnTo>
                      <a:pt x="858" y="865"/>
                    </a:lnTo>
                    <a:lnTo>
                      <a:pt x="858" y="865"/>
                    </a:lnTo>
                    <a:cubicBezTo>
                      <a:pt x="864" y="867"/>
                      <a:pt x="871" y="869"/>
                      <a:pt x="878" y="871"/>
                    </a:cubicBezTo>
                    <a:lnTo>
                      <a:pt x="878" y="871"/>
                    </a:lnTo>
                    <a:lnTo>
                      <a:pt x="867" y="860"/>
                    </a:lnTo>
                    <a:close/>
                    <a:moveTo>
                      <a:pt x="997" y="842"/>
                    </a:moveTo>
                    <a:cubicBezTo>
                      <a:pt x="998" y="843"/>
                      <a:pt x="998" y="844"/>
                      <a:pt x="998" y="844"/>
                    </a:cubicBezTo>
                    <a:lnTo>
                      <a:pt x="998" y="844"/>
                    </a:lnTo>
                    <a:lnTo>
                      <a:pt x="961" y="882"/>
                    </a:lnTo>
                    <a:cubicBezTo>
                      <a:pt x="976" y="866"/>
                      <a:pt x="982" y="851"/>
                      <a:pt x="997" y="842"/>
                    </a:cubicBezTo>
                    <a:close/>
                    <a:moveTo>
                      <a:pt x="879" y="881"/>
                    </a:moveTo>
                    <a:lnTo>
                      <a:pt x="879" y="881"/>
                    </a:lnTo>
                    <a:cubicBezTo>
                      <a:pt x="880" y="882"/>
                      <a:pt x="882" y="882"/>
                      <a:pt x="883" y="883"/>
                    </a:cubicBezTo>
                    <a:lnTo>
                      <a:pt x="883" y="883"/>
                    </a:lnTo>
                    <a:cubicBezTo>
                      <a:pt x="882" y="883"/>
                      <a:pt x="882" y="883"/>
                      <a:pt x="882" y="883"/>
                    </a:cubicBezTo>
                    <a:lnTo>
                      <a:pt x="882" y="883"/>
                    </a:lnTo>
                    <a:lnTo>
                      <a:pt x="883" y="884"/>
                    </a:lnTo>
                    <a:lnTo>
                      <a:pt x="883" y="884"/>
                    </a:lnTo>
                    <a:cubicBezTo>
                      <a:pt x="882" y="883"/>
                      <a:pt x="881" y="883"/>
                      <a:pt x="880" y="883"/>
                    </a:cubicBezTo>
                    <a:lnTo>
                      <a:pt x="880" y="883"/>
                    </a:lnTo>
                    <a:cubicBezTo>
                      <a:pt x="880" y="883"/>
                      <a:pt x="881" y="883"/>
                      <a:pt x="882" y="883"/>
                    </a:cubicBezTo>
                    <a:lnTo>
                      <a:pt x="882" y="883"/>
                    </a:lnTo>
                    <a:lnTo>
                      <a:pt x="879" y="881"/>
                    </a:lnTo>
                    <a:close/>
                    <a:moveTo>
                      <a:pt x="844" y="882"/>
                    </a:moveTo>
                    <a:cubicBezTo>
                      <a:pt x="856" y="882"/>
                      <a:pt x="866" y="882"/>
                      <a:pt x="875" y="883"/>
                    </a:cubicBezTo>
                    <a:lnTo>
                      <a:pt x="875" y="883"/>
                    </a:lnTo>
                    <a:cubicBezTo>
                      <a:pt x="871" y="886"/>
                      <a:pt x="867" y="889"/>
                      <a:pt x="864" y="892"/>
                    </a:cubicBezTo>
                    <a:lnTo>
                      <a:pt x="864" y="892"/>
                    </a:lnTo>
                    <a:cubicBezTo>
                      <a:pt x="857" y="890"/>
                      <a:pt x="851" y="887"/>
                      <a:pt x="844" y="884"/>
                    </a:cubicBezTo>
                    <a:lnTo>
                      <a:pt x="844" y="884"/>
                    </a:lnTo>
                    <a:cubicBezTo>
                      <a:pt x="844" y="883"/>
                      <a:pt x="844" y="883"/>
                      <a:pt x="844" y="882"/>
                    </a:cubicBezTo>
                    <a:close/>
                    <a:moveTo>
                      <a:pt x="883" y="883"/>
                    </a:moveTo>
                    <a:cubicBezTo>
                      <a:pt x="895" y="884"/>
                      <a:pt x="905" y="886"/>
                      <a:pt x="915" y="891"/>
                    </a:cubicBezTo>
                    <a:lnTo>
                      <a:pt x="915" y="891"/>
                    </a:lnTo>
                    <a:cubicBezTo>
                      <a:pt x="914" y="891"/>
                      <a:pt x="912" y="891"/>
                      <a:pt x="911" y="892"/>
                    </a:cubicBezTo>
                    <a:lnTo>
                      <a:pt x="911" y="892"/>
                    </a:lnTo>
                    <a:cubicBezTo>
                      <a:pt x="903" y="889"/>
                      <a:pt x="894" y="886"/>
                      <a:pt x="884" y="884"/>
                    </a:cubicBezTo>
                    <a:lnTo>
                      <a:pt x="884" y="884"/>
                    </a:lnTo>
                    <a:cubicBezTo>
                      <a:pt x="890" y="888"/>
                      <a:pt x="896" y="892"/>
                      <a:pt x="902" y="896"/>
                    </a:cubicBezTo>
                    <a:lnTo>
                      <a:pt x="902" y="896"/>
                    </a:lnTo>
                    <a:cubicBezTo>
                      <a:pt x="901" y="897"/>
                      <a:pt x="901" y="897"/>
                      <a:pt x="901" y="897"/>
                    </a:cubicBezTo>
                    <a:lnTo>
                      <a:pt x="901" y="897"/>
                    </a:lnTo>
                    <a:lnTo>
                      <a:pt x="883" y="884"/>
                    </a:lnTo>
                    <a:lnTo>
                      <a:pt x="883" y="884"/>
                    </a:lnTo>
                    <a:cubicBezTo>
                      <a:pt x="883" y="884"/>
                      <a:pt x="884" y="884"/>
                      <a:pt x="884" y="884"/>
                    </a:cubicBezTo>
                    <a:lnTo>
                      <a:pt x="884" y="884"/>
                    </a:lnTo>
                    <a:cubicBezTo>
                      <a:pt x="884" y="884"/>
                      <a:pt x="883" y="883"/>
                      <a:pt x="883" y="883"/>
                    </a:cubicBezTo>
                    <a:close/>
                    <a:moveTo>
                      <a:pt x="997" y="0"/>
                    </a:moveTo>
                    <a:cubicBezTo>
                      <a:pt x="931" y="0"/>
                      <a:pt x="865" y="6"/>
                      <a:pt x="793" y="18"/>
                    </a:cubicBezTo>
                    <a:cubicBezTo>
                      <a:pt x="769" y="18"/>
                      <a:pt x="721" y="18"/>
                      <a:pt x="721" y="42"/>
                    </a:cubicBezTo>
                    <a:lnTo>
                      <a:pt x="553" y="138"/>
                    </a:lnTo>
                    <a:cubicBezTo>
                      <a:pt x="510" y="155"/>
                      <a:pt x="470" y="179"/>
                      <a:pt x="434" y="207"/>
                    </a:cubicBezTo>
                    <a:lnTo>
                      <a:pt x="434" y="207"/>
                    </a:lnTo>
                    <a:cubicBezTo>
                      <a:pt x="388" y="236"/>
                      <a:pt x="348" y="271"/>
                      <a:pt x="313" y="306"/>
                    </a:cubicBezTo>
                    <a:cubicBezTo>
                      <a:pt x="265" y="306"/>
                      <a:pt x="265" y="354"/>
                      <a:pt x="265" y="378"/>
                    </a:cubicBezTo>
                    <a:cubicBezTo>
                      <a:pt x="241" y="426"/>
                      <a:pt x="193" y="474"/>
                      <a:pt x="145" y="522"/>
                    </a:cubicBezTo>
                    <a:cubicBezTo>
                      <a:pt x="105" y="600"/>
                      <a:pt x="82" y="679"/>
                      <a:pt x="75" y="770"/>
                    </a:cubicBezTo>
                    <a:lnTo>
                      <a:pt x="75" y="770"/>
                    </a:lnTo>
                    <a:cubicBezTo>
                      <a:pt x="35" y="878"/>
                      <a:pt x="1" y="1000"/>
                      <a:pt x="1" y="1122"/>
                    </a:cubicBezTo>
                    <a:cubicBezTo>
                      <a:pt x="49" y="1266"/>
                      <a:pt x="73" y="1434"/>
                      <a:pt x="193" y="1506"/>
                    </a:cubicBezTo>
                    <a:cubicBezTo>
                      <a:pt x="289" y="1602"/>
                      <a:pt x="409" y="1674"/>
                      <a:pt x="529" y="1722"/>
                    </a:cubicBezTo>
                    <a:cubicBezTo>
                      <a:pt x="569" y="1742"/>
                      <a:pt x="627" y="1746"/>
                      <a:pt x="672" y="1746"/>
                    </a:cubicBezTo>
                    <a:lnTo>
                      <a:pt x="672" y="1746"/>
                    </a:lnTo>
                    <a:lnTo>
                      <a:pt x="673" y="1746"/>
                    </a:lnTo>
                    <a:cubicBezTo>
                      <a:pt x="697" y="1746"/>
                      <a:pt x="721" y="1794"/>
                      <a:pt x="769" y="1794"/>
                    </a:cubicBezTo>
                    <a:cubicBezTo>
                      <a:pt x="841" y="1806"/>
                      <a:pt x="907" y="1812"/>
                      <a:pt x="973" y="1812"/>
                    </a:cubicBezTo>
                    <a:cubicBezTo>
                      <a:pt x="1039" y="1812"/>
                      <a:pt x="1105" y="1806"/>
                      <a:pt x="1177" y="1794"/>
                    </a:cubicBezTo>
                    <a:cubicBezTo>
                      <a:pt x="1225" y="1746"/>
                      <a:pt x="1297" y="1722"/>
                      <a:pt x="1369" y="1722"/>
                    </a:cubicBezTo>
                    <a:cubicBezTo>
                      <a:pt x="1393" y="1722"/>
                      <a:pt x="1417" y="1698"/>
                      <a:pt x="1441" y="1674"/>
                    </a:cubicBezTo>
                    <a:cubicBezTo>
                      <a:pt x="1561" y="1578"/>
                      <a:pt x="1657" y="1506"/>
                      <a:pt x="1729" y="1386"/>
                    </a:cubicBezTo>
                    <a:cubicBezTo>
                      <a:pt x="1753" y="1362"/>
                      <a:pt x="1753" y="1338"/>
                      <a:pt x="1753" y="1338"/>
                    </a:cubicBezTo>
                    <a:lnTo>
                      <a:pt x="1849" y="1146"/>
                    </a:lnTo>
                    <a:cubicBezTo>
                      <a:pt x="1873" y="1002"/>
                      <a:pt x="1873" y="882"/>
                      <a:pt x="1849" y="738"/>
                    </a:cubicBezTo>
                    <a:cubicBezTo>
                      <a:pt x="1849" y="642"/>
                      <a:pt x="1777" y="546"/>
                      <a:pt x="1753" y="474"/>
                    </a:cubicBezTo>
                    <a:cubicBezTo>
                      <a:pt x="1729" y="402"/>
                      <a:pt x="1657" y="354"/>
                      <a:pt x="1633" y="282"/>
                    </a:cubicBezTo>
                    <a:lnTo>
                      <a:pt x="1561" y="234"/>
                    </a:lnTo>
                    <a:cubicBezTo>
                      <a:pt x="1441" y="138"/>
                      <a:pt x="1369" y="66"/>
                      <a:pt x="1201" y="18"/>
                    </a:cubicBezTo>
                    <a:cubicBezTo>
                      <a:pt x="1129" y="6"/>
                      <a:pt x="1063" y="0"/>
                      <a:pt x="9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5864252" y="2687787"/>
                <a:ext cx="922470" cy="965305"/>
              </a:xfrm>
              <a:custGeom>
                <a:rect b="b" l="l" r="r" t="t"/>
                <a:pathLst>
                  <a:path extrusionOk="0" h="26299" w="25132">
                    <a:moveTo>
                      <a:pt x="10983" y="1"/>
                    </a:moveTo>
                    <a:cubicBezTo>
                      <a:pt x="10290" y="1"/>
                      <a:pt x="9586" y="64"/>
                      <a:pt x="8881" y="76"/>
                    </a:cubicBezTo>
                    <a:cubicBezTo>
                      <a:pt x="8425" y="76"/>
                      <a:pt x="7945" y="100"/>
                      <a:pt x="7489" y="268"/>
                    </a:cubicBezTo>
                    <a:cubicBezTo>
                      <a:pt x="6937" y="460"/>
                      <a:pt x="6481" y="892"/>
                      <a:pt x="6049" y="1348"/>
                    </a:cubicBezTo>
                    <a:cubicBezTo>
                      <a:pt x="5041" y="2356"/>
                      <a:pt x="4009" y="3340"/>
                      <a:pt x="3001" y="4372"/>
                    </a:cubicBezTo>
                    <a:cubicBezTo>
                      <a:pt x="2089" y="5237"/>
                      <a:pt x="1201" y="6173"/>
                      <a:pt x="745" y="7349"/>
                    </a:cubicBezTo>
                    <a:cubicBezTo>
                      <a:pt x="385" y="8261"/>
                      <a:pt x="337" y="9269"/>
                      <a:pt x="289" y="10253"/>
                    </a:cubicBezTo>
                    <a:cubicBezTo>
                      <a:pt x="169" y="13301"/>
                      <a:pt x="97" y="12941"/>
                      <a:pt x="25" y="16014"/>
                    </a:cubicBezTo>
                    <a:cubicBezTo>
                      <a:pt x="25" y="16782"/>
                      <a:pt x="1" y="17574"/>
                      <a:pt x="289" y="18294"/>
                    </a:cubicBezTo>
                    <a:cubicBezTo>
                      <a:pt x="985" y="20094"/>
                      <a:pt x="3193" y="24223"/>
                      <a:pt x="5137" y="24607"/>
                    </a:cubicBezTo>
                    <a:cubicBezTo>
                      <a:pt x="8065" y="25207"/>
                      <a:pt x="11042" y="25567"/>
                      <a:pt x="14042" y="25735"/>
                    </a:cubicBezTo>
                    <a:cubicBezTo>
                      <a:pt x="14522" y="25759"/>
                      <a:pt x="14570" y="26215"/>
                      <a:pt x="15122" y="26239"/>
                    </a:cubicBezTo>
                    <a:cubicBezTo>
                      <a:pt x="15655" y="26269"/>
                      <a:pt x="16175" y="26298"/>
                      <a:pt x="16677" y="26298"/>
                    </a:cubicBezTo>
                    <a:cubicBezTo>
                      <a:pt x="18142" y="26298"/>
                      <a:pt x="19449" y="26051"/>
                      <a:pt x="20451" y="24871"/>
                    </a:cubicBezTo>
                    <a:cubicBezTo>
                      <a:pt x="21699" y="23382"/>
                      <a:pt x="20979" y="21198"/>
                      <a:pt x="20931" y="19278"/>
                    </a:cubicBezTo>
                    <a:cubicBezTo>
                      <a:pt x="22347" y="19182"/>
                      <a:pt x="24003" y="18918"/>
                      <a:pt x="24651" y="17670"/>
                    </a:cubicBezTo>
                    <a:cubicBezTo>
                      <a:pt x="25131" y="16734"/>
                      <a:pt x="24867" y="15630"/>
                      <a:pt x="24603" y="14598"/>
                    </a:cubicBezTo>
                    <a:cubicBezTo>
                      <a:pt x="23619" y="11141"/>
                      <a:pt x="23643" y="7277"/>
                      <a:pt x="21099" y="4757"/>
                    </a:cubicBezTo>
                    <a:cubicBezTo>
                      <a:pt x="18891" y="2596"/>
                      <a:pt x="15986" y="1468"/>
                      <a:pt x="13106" y="340"/>
                    </a:cubicBezTo>
                    <a:cubicBezTo>
                      <a:pt x="12419" y="70"/>
                      <a:pt x="11707" y="1"/>
                      <a:pt x="109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5872180" y="3109895"/>
                <a:ext cx="759096" cy="902980"/>
              </a:xfrm>
              <a:custGeom>
                <a:rect b="b" l="l" r="r" t="t"/>
                <a:pathLst>
                  <a:path extrusionOk="0" h="24601" w="20681">
                    <a:moveTo>
                      <a:pt x="9234" y="0"/>
                    </a:moveTo>
                    <a:cubicBezTo>
                      <a:pt x="5946" y="0"/>
                      <a:pt x="2805" y="585"/>
                      <a:pt x="1921" y="1801"/>
                    </a:cubicBezTo>
                    <a:cubicBezTo>
                      <a:pt x="1" y="4490"/>
                      <a:pt x="1585" y="17571"/>
                      <a:pt x="1825" y="18963"/>
                    </a:cubicBezTo>
                    <a:cubicBezTo>
                      <a:pt x="1986" y="19913"/>
                      <a:pt x="2568" y="20118"/>
                      <a:pt x="2934" y="20150"/>
                    </a:cubicBezTo>
                    <a:lnTo>
                      <a:pt x="2934" y="20150"/>
                    </a:lnTo>
                    <a:cubicBezTo>
                      <a:pt x="2645" y="20189"/>
                      <a:pt x="2242" y="20332"/>
                      <a:pt x="2137" y="20811"/>
                    </a:cubicBezTo>
                    <a:cubicBezTo>
                      <a:pt x="1969" y="21555"/>
                      <a:pt x="1873" y="23956"/>
                      <a:pt x="2305" y="24316"/>
                    </a:cubicBezTo>
                    <a:cubicBezTo>
                      <a:pt x="2529" y="24487"/>
                      <a:pt x="7475" y="24600"/>
                      <a:pt x="12046" y="24600"/>
                    </a:cubicBezTo>
                    <a:cubicBezTo>
                      <a:pt x="15804" y="24600"/>
                      <a:pt x="19308" y="24524"/>
                      <a:pt x="19731" y="24340"/>
                    </a:cubicBezTo>
                    <a:cubicBezTo>
                      <a:pt x="20680" y="23936"/>
                      <a:pt x="20597" y="19730"/>
                      <a:pt x="19480" y="19730"/>
                    </a:cubicBezTo>
                    <a:cubicBezTo>
                      <a:pt x="19468" y="19730"/>
                      <a:pt x="19455" y="19730"/>
                      <a:pt x="19443" y="19731"/>
                    </a:cubicBezTo>
                    <a:cubicBezTo>
                      <a:pt x="19443" y="19731"/>
                      <a:pt x="19947" y="19467"/>
                      <a:pt x="19995" y="18555"/>
                    </a:cubicBezTo>
                    <a:cubicBezTo>
                      <a:pt x="20091" y="17619"/>
                      <a:pt x="19587" y="5138"/>
                      <a:pt x="18002" y="2329"/>
                    </a:cubicBezTo>
                    <a:cubicBezTo>
                      <a:pt x="17135" y="802"/>
                      <a:pt x="13084" y="0"/>
                      <a:pt x="92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6694152" y="3912449"/>
                <a:ext cx="333942" cy="661644"/>
              </a:xfrm>
              <a:custGeom>
                <a:rect b="b" l="l" r="r" t="t"/>
                <a:pathLst>
                  <a:path extrusionOk="0" h="18026" w="9098">
                    <a:moveTo>
                      <a:pt x="6368" y="1"/>
                    </a:moveTo>
                    <a:cubicBezTo>
                      <a:pt x="6120" y="1"/>
                      <a:pt x="5805" y="85"/>
                      <a:pt x="5569" y="99"/>
                    </a:cubicBezTo>
                    <a:cubicBezTo>
                      <a:pt x="4993" y="171"/>
                      <a:pt x="4417" y="195"/>
                      <a:pt x="3841" y="267"/>
                    </a:cubicBezTo>
                    <a:cubicBezTo>
                      <a:pt x="3289" y="315"/>
                      <a:pt x="2689" y="339"/>
                      <a:pt x="2161" y="579"/>
                    </a:cubicBezTo>
                    <a:cubicBezTo>
                      <a:pt x="1636" y="760"/>
                      <a:pt x="873" y="1452"/>
                      <a:pt x="301" y="1452"/>
                    </a:cubicBezTo>
                    <a:cubicBezTo>
                      <a:pt x="193" y="1452"/>
                      <a:pt x="92" y="1428"/>
                      <a:pt x="1" y="1371"/>
                    </a:cubicBezTo>
                    <a:lnTo>
                      <a:pt x="1" y="1371"/>
                    </a:lnTo>
                    <a:cubicBezTo>
                      <a:pt x="313" y="5835"/>
                      <a:pt x="1201" y="10252"/>
                      <a:pt x="2641" y="14476"/>
                    </a:cubicBezTo>
                    <a:cubicBezTo>
                      <a:pt x="3049" y="15628"/>
                      <a:pt x="3481" y="16780"/>
                      <a:pt x="3553" y="17980"/>
                    </a:cubicBezTo>
                    <a:cubicBezTo>
                      <a:pt x="3894" y="18011"/>
                      <a:pt x="4236" y="18025"/>
                      <a:pt x="4577" y="18025"/>
                    </a:cubicBezTo>
                    <a:cubicBezTo>
                      <a:pt x="6134" y="18025"/>
                      <a:pt x="7680" y="17720"/>
                      <a:pt x="9098" y="17188"/>
                    </a:cubicBezTo>
                    <a:cubicBezTo>
                      <a:pt x="8234" y="11572"/>
                      <a:pt x="7442" y="5931"/>
                      <a:pt x="6770" y="267"/>
                    </a:cubicBezTo>
                    <a:cubicBezTo>
                      <a:pt x="6737" y="59"/>
                      <a:pt x="6575" y="1"/>
                      <a:pt x="63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6906490" y="4637667"/>
                <a:ext cx="210613" cy="130596"/>
              </a:xfrm>
              <a:custGeom>
                <a:rect b="b" l="l" r="r" t="t"/>
                <a:pathLst>
                  <a:path extrusionOk="0" h="3558" w="5738">
                    <a:moveTo>
                      <a:pt x="1487" y="1"/>
                    </a:moveTo>
                    <a:cubicBezTo>
                      <a:pt x="1179" y="1"/>
                      <a:pt x="867" y="68"/>
                      <a:pt x="529" y="215"/>
                    </a:cubicBezTo>
                    <a:cubicBezTo>
                      <a:pt x="409" y="983"/>
                      <a:pt x="49" y="1895"/>
                      <a:pt x="0" y="2663"/>
                    </a:cubicBezTo>
                    <a:cubicBezTo>
                      <a:pt x="0" y="2855"/>
                      <a:pt x="49" y="3047"/>
                      <a:pt x="121" y="3215"/>
                    </a:cubicBezTo>
                    <a:cubicBezTo>
                      <a:pt x="300" y="3494"/>
                      <a:pt x="661" y="3558"/>
                      <a:pt x="998" y="3558"/>
                    </a:cubicBezTo>
                    <a:cubicBezTo>
                      <a:pt x="1067" y="3558"/>
                      <a:pt x="1135" y="3555"/>
                      <a:pt x="1201" y="3551"/>
                    </a:cubicBezTo>
                    <a:cubicBezTo>
                      <a:pt x="2329" y="3479"/>
                      <a:pt x="3457" y="3383"/>
                      <a:pt x="4561" y="3335"/>
                    </a:cubicBezTo>
                    <a:cubicBezTo>
                      <a:pt x="5017" y="3311"/>
                      <a:pt x="5521" y="3215"/>
                      <a:pt x="5689" y="2831"/>
                    </a:cubicBezTo>
                    <a:cubicBezTo>
                      <a:pt x="5737" y="2615"/>
                      <a:pt x="5689" y="2351"/>
                      <a:pt x="5521" y="2159"/>
                    </a:cubicBezTo>
                    <a:cubicBezTo>
                      <a:pt x="5377" y="1991"/>
                      <a:pt x="5161" y="1871"/>
                      <a:pt x="4969" y="1775"/>
                    </a:cubicBezTo>
                    <a:cubicBezTo>
                      <a:pt x="4561" y="1631"/>
                      <a:pt x="4129" y="1559"/>
                      <a:pt x="3721" y="1391"/>
                    </a:cubicBezTo>
                    <a:cubicBezTo>
                      <a:pt x="3337" y="1199"/>
                      <a:pt x="2953" y="911"/>
                      <a:pt x="2857" y="479"/>
                    </a:cubicBezTo>
                    <a:cubicBezTo>
                      <a:pt x="2857" y="383"/>
                      <a:pt x="2857" y="311"/>
                      <a:pt x="2809" y="239"/>
                    </a:cubicBezTo>
                    <a:cubicBezTo>
                      <a:pt x="2773" y="215"/>
                      <a:pt x="2719" y="203"/>
                      <a:pt x="2668" y="203"/>
                    </a:cubicBezTo>
                    <a:cubicBezTo>
                      <a:pt x="2617" y="203"/>
                      <a:pt x="2569" y="215"/>
                      <a:pt x="2545" y="239"/>
                    </a:cubicBezTo>
                    <a:cubicBezTo>
                      <a:pt x="2176" y="86"/>
                      <a:pt x="1834" y="1"/>
                      <a:pt x="1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6563776" y="2982859"/>
                <a:ext cx="69629" cy="402470"/>
              </a:xfrm>
              <a:custGeom>
                <a:rect b="b" l="l" r="r" t="t"/>
                <a:pathLst>
                  <a:path extrusionOk="0" h="10965" w="1897">
                    <a:moveTo>
                      <a:pt x="727" y="0"/>
                    </a:moveTo>
                    <a:cubicBezTo>
                      <a:pt x="707" y="0"/>
                      <a:pt x="687" y="9"/>
                      <a:pt x="673" y="30"/>
                    </a:cubicBezTo>
                    <a:cubicBezTo>
                      <a:pt x="1" y="1182"/>
                      <a:pt x="49" y="2574"/>
                      <a:pt x="337" y="3870"/>
                    </a:cubicBezTo>
                    <a:cubicBezTo>
                      <a:pt x="529" y="4590"/>
                      <a:pt x="769" y="5310"/>
                      <a:pt x="1009" y="6030"/>
                    </a:cubicBezTo>
                    <a:cubicBezTo>
                      <a:pt x="1225" y="6751"/>
                      <a:pt x="1393" y="7495"/>
                      <a:pt x="1513" y="8239"/>
                    </a:cubicBezTo>
                    <a:cubicBezTo>
                      <a:pt x="1585" y="8671"/>
                      <a:pt x="1633" y="9103"/>
                      <a:pt x="1633" y="9535"/>
                    </a:cubicBezTo>
                    <a:cubicBezTo>
                      <a:pt x="1633" y="9751"/>
                      <a:pt x="1657" y="9943"/>
                      <a:pt x="1657" y="10183"/>
                    </a:cubicBezTo>
                    <a:cubicBezTo>
                      <a:pt x="1657" y="10423"/>
                      <a:pt x="1633" y="10639"/>
                      <a:pt x="1657" y="10879"/>
                    </a:cubicBezTo>
                    <a:cubicBezTo>
                      <a:pt x="1657" y="10933"/>
                      <a:pt x="1710" y="10964"/>
                      <a:pt x="1760" y="10964"/>
                    </a:cubicBezTo>
                    <a:cubicBezTo>
                      <a:pt x="1800" y="10964"/>
                      <a:pt x="1838" y="10945"/>
                      <a:pt x="1849" y="10903"/>
                    </a:cubicBezTo>
                    <a:cubicBezTo>
                      <a:pt x="1897" y="10543"/>
                      <a:pt x="1873" y="10159"/>
                      <a:pt x="1873" y="9799"/>
                    </a:cubicBezTo>
                    <a:cubicBezTo>
                      <a:pt x="1873" y="9439"/>
                      <a:pt x="1849" y="9055"/>
                      <a:pt x="1801" y="8695"/>
                    </a:cubicBezTo>
                    <a:cubicBezTo>
                      <a:pt x="1705" y="7975"/>
                      <a:pt x="1537" y="7231"/>
                      <a:pt x="1369" y="6535"/>
                    </a:cubicBezTo>
                    <a:cubicBezTo>
                      <a:pt x="985" y="5142"/>
                      <a:pt x="385" y="3798"/>
                      <a:pt x="313" y="2334"/>
                    </a:cubicBezTo>
                    <a:cubicBezTo>
                      <a:pt x="289" y="1542"/>
                      <a:pt x="409" y="774"/>
                      <a:pt x="793" y="102"/>
                    </a:cubicBezTo>
                    <a:cubicBezTo>
                      <a:pt x="827" y="51"/>
                      <a:pt x="776" y="0"/>
                      <a:pt x="7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6595746" y="2932683"/>
                <a:ext cx="40119" cy="36521"/>
              </a:xfrm>
              <a:custGeom>
                <a:rect b="b" l="l" r="r" t="t"/>
                <a:pathLst>
                  <a:path extrusionOk="0" h="995" w="1093">
                    <a:moveTo>
                      <a:pt x="1000" y="1"/>
                    </a:moveTo>
                    <a:cubicBezTo>
                      <a:pt x="993" y="1"/>
                      <a:pt x="986" y="2"/>
                      <a:pt x="978" y="5"/>
                    </a:cubicBezTo>
                    <a:cubicBezTo>
                      <a:pt x="570" y="173"/>
                      <a:pt x="234" y="509"/>
                      <a:pt x="18" y="893"/>
                    </a:cubicBezTo>
                    <a:cubicBezTo>
                      <a:pt x="1" y="944"/>
                      <a:pt x="20" y="995"/>
                      <a:pt x="58" y="995"/>
                    </a:cubicBezTo>
                    <a:cubicBezTo>
                      <a:pt x="73" y="995"/>
                      <a:pt x="93" y="986"/>
                      <a:pt x="114" y="965"/>
                    </a:cubicBezTo>
                    <a:cubicBezTo>
                      <a:pt x="354" y="605"/>
                      <a:pt x="642" y="317"/>
                      <a:pt x="1050" y="101"/>
                    </a:cubicBezTo>
                    <a:cubicBezTo>
                      <a:pt x="1092" y="79"/>
                      <a:pt x="1059" y="1"/>
                      <a:pt x="10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6334920" y="2731833"/>
                <a:ext cx="275067" cy="163374"/>
              </a:xfrm>
              <a:custGeom>
                <a:rect b="b" l="l" r="r" t="t"/>
                <a:pathLst>
                  <a:path extrusionOk="0" h="4451" w="7494">
                    <a:moveTo>
                      <a:pt x="52" y="0"/>
                    </a:moveTo>
                    <a:cubicBezTo>
                      <a:pt x="14" y="0"/>
                      <a:pt x="0" y="79"/>
                      <a:pt x="43" y="100"/>
                    </a:cubicBezTo>
                    <a:cubicBezTo>
                      <a:pt x="2179" y="748"/>
                      <a:pt x="4339" y="1612"/>
                      <a:pt x="6043" y="3076"/>
                    </a:cubicBezTo>
                    <a:cubicBezTo>
                      <a:pt x="6284" y="3292"/>
                      <a:pt x="6524" y="3509"/>
                      <a:pt x="6740" y="3701"/>
                    </a:cubicBezTo>
                    <a:cubicBezTo>
                      <a:pt x="6956" y="3941"/>
                      <a:pt x="7124" y="4181"/>
                      <a:pt x="7364" y="4421"/>
                    </a:cubicBezTo>
                    <a:cubicBezTo>
                      <a:pt x="7385" y="4442"/>
                      <a:pt x="7406" y="4450"/>
                      <a:pt x="7424" y="4450"/>
                    </a:cubicBezTo>
                    <a:cubicBezTo>
                      <a:pt x="7468" y="4450"/>
                      <a:pt x="7494" y="4400"/>
                      <a:pt x="7460" y="4349"/>
                    </a:cubicBezTo>
                    <a:cubicBezTo>
                      <a:pt x="7316" y="4085"/>
                      <a:pt x="7124" y="3917"/>
                      <a:pt x="6956" y="3701"/>
                    </a:cubicBezTo>
                    <a:cubicBezTo>
                      <a:pt x="6764" y="3509"/>
                      <a:pt x="6548" y="3292"/>
                      <a:pt x="6356" y="3100"/>
                    </a:cubicBezTo>
                    <a:cubicBezTo>
                      <a:pt x="5923" y="2740"/>
                      <a:pt x="5467" y="2404"/>
                      <a:pt x="5035" y="2116"/>
                    </a:cubicBezTo>
                    <a:cubicBezTo>
                      <a:pt x="4075" y="1492"/>
                      <a:pt x="3019" y="1012"/>
                      <a:pt x="1963" y="604"/>
                    </a:cubicBezTo>
                    <a:cubicBezTo>
                      <a:pt x="1339" y="364"/>
                      <a:pt x="739" y="196"/>
                      <a:pt x="67" y="4"/>
                    </a:cubicBezTo>
                    <a:cubicBezTo>
                      <a:pt x="62" y="2"/>
                      <a:pt x="57" y="0"/>
                      <a:pt x="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6134768" y="2721519"/>
                <a:ext cx="157685" cy="15893"/>
              </a:xfrm>
              <a:custGeom>
                <a:rect b="b" l="l" r="r" t="t"/>
                <a:pathLst>
                  <a:path extrusionOk="0" h="433" w="4296">
                    <a:moveTo>
                      <a:pt x="3939" y="1"/>
                    </a:moveTo>
                    <a:cubicBezTo>
                      <a:pt x="3719" y="1"/>
                      <a:pt x="3486" y="29"/>
                      <a:pt x="3288" y="45"/>
                    </a:cubicBezTo>
                    <a:cubicBezTo>
                      <a:pt x="2928" y="93"/>
                      <a:pt x="2568" y="93"/>
                      <a:pt x="2184" y="117"/>
                    </a:cubicBezTo>
                    <a:cubicBezTo>
                      <a:pt x="1511" y="165"/>
                      <a:pt x="791" y="237"/>
                      <a:pt x="95" y="285"/>
                    </a:cubicBezTo>
                    <a:cubicBezTo>
                      <a:pt x="8" y="329"/>
                      <a:pt x="0" y="432"/>
                      <a:pt x="72" y="432"/>
                    </a:cubicBezTo>
                    <a:cubicBezTo>
                      <a:pt x="79" y="432"/>
                      <a:pt x="87" y="431"/>
                      <a:pt x="95" y="429"/>
                    </a:cubicBezTo>
                    <a:cubicBezTo>
                      <a:pt x="791" y="357"/>
                      <a:pt x="1511" y="333"/>
                      <a:pt x="2208" y="261"/>
                    </a:cubicBezTo>
                    <a:cubicBezTo>
                      <a:pt x="2520" y="237"/>
                      <a:pt x="2880" y="213"/>
                      <a:pt x="3216" y="213"/>
                    </a:cubicBezTo>
                    <a:cubicBezTo>
                      <a:pt x="3552" y="189"/>
                      <a:pt x="3912" y="213"/>
                      <a:pt x="4224" y="117"/>
                    </a:cubicBezTo>
                    <a:cubicBezTo>
                      <a:pt x="4272" y="117"/>
                      <a:pt x="4296" y="21"/>
                      <a:pt x="4224" y="21"/>
                    </a:cubicBezTo>
                    <a:cubicBezTo>
                      <a:pt x="4134" y="6"/>
                      <a:pt x="4038" y="1"/>
                      <a:pt x="3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6647463" y="2923360"/>
                <a:ext cx="30869" cy="7671"/>
              </a:xfrm>
              <a:custGeom>
                <a:rect b="b" l="l" r="r" t="t"/>
                <a:pathLst>
                  <a:path extrusionOk="0" h="209" w="841">
                    <a:moveTo>
                      <a:pt x="253" y="1"/>
                    </a:moveTo>
                    <a:cubicBezTo>
                      <a:pt x="193" y="1"/>
                      <a:pt x="133" y="7"/>
                      <a:pt x="73" y="19"/>
                    </a:cubicBezTo>
                    <a:cubicBezTo>
                      <a:pt x="25" y="19"/>
                      <a:pt x="1" y="43"/>
                      <a:pt x="1" y="115"/>
                    </a:cubicBezTo>
                    <a:cubicBezTo>
                      <a:pt x="40" y="134"/>
                      <a:pt x="63" y="169"/>
                      <a:pt x="96" y="169"/>
                    </a:cubicBezTo>
                    <a:cubicBezTo>
                      <a:pt x="103" y="169"/>
                      <a:pt x="112" y="167"/>
                      <a:pt x="121" y="163"/>
                    </a:cubicBezTo>
                    <a:lnTo>
                      <a:pt x="481" y="163"/>
                    </a:lnTo>
                    <a:cubicBezTo>
                      <a:pt x="529" y="163"/>
                      <a:pt x="601" y="187"/>
                      <a:pt x="625" y="187"/>
                    </a:cubicBezTo>
                    <a:cubicBezTo>
                      <a:pt x="657" y="187"/>
                      <a:pt x="699" y="208"/>
                      <a:pt x="739" y="208"/>
                    </a:cubicBezTo>
                    <a:cubicBezTo>
                      <a:pt x="758" y="208"/>
                      <a:pt x="777" y="203"/>
                      <a:pt x="793" y="187"/>
                    </a:cubicBezTo>
                    <a:cubicBezTo>
                      <a:pt x="841" y="187"/>
                      <a:pt x="841" y="163"/>
                      <a:pt x="793" y="139"/>
                    </a:cubicBezTo>
                    <a:cubicBezTo>
                      <a:pt x="769" y="91"/>
                      <a:pt x="673" y="43"/>
                      <a:pt x="625" y="43"/>
                    </a:cubicBezTo>
                    <a:cubicBezTo>
                      <a:pt x="553" y="43"/>
                      <a:pt x="505" y="19"/>
                      <a:pt x="433" y="19"/>
                    </a:cubicBezTo>
                    <a:cubicBezTo>
                      <a:pt x="373" y="7"/>
                      <a:pt x="313" y="1"/>
                      <a:pt x="2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5999950" y="3833056"/>
                <a:ext cx="458152" cy="16077"/>
              </a:xfrm>
              <a:custGeom>
                <a:rect b="b" l="l" r="r" t="t"/>
                <a:pathLst>
                  <a:path extrusionOk="0" h="438" w="12482">
                    <a:moveTo>
                      <a:pt x="12062" y="0"/>
                    </a:moveTo>
                    <a:cubicBezTo>
                      <a:pt x="11373" y="0"/>
                      <a:pt x="10708" y="53"/>
                      <a:pt x="10009" y="53"/>
                    </a:cubicBezTo>
                    <a:cubicBezTo>
                      <a:pt x="9193" y="77"/>
                      <a:pt x="8401" y="101"/>
                      <a:pt x="7585" y="101"/>
                    </a:cubicBezTo>
                    <a:cubicBezTo>
                      <a:pt x="6001" y="125"/>
                      <a:pt x="4368" y="197"/>
                      <a:pt x="2784" y="245"/>
                    </a:cubicBezTo>
                    <a:cubicBezTo>
                      <a:pt x="1872" y="293"/>
                      <a:pt x="960" y="317"/>
                      <a:pt x="48" y="341"/>
                    </a:cubicBezTo>
                    <a:cubicBezTo>
                      <a:pt x="44" y="339"/>
                      <a:pt x="40" y="338"/>
                      <a:pt x="36" y="338"/>
                    </a:cubicBezTo>
                    <a:cubicBezTo>
                      <a:pt x="0" y="338"/>
                      <a:pt x="4" y="437"/>
                      <a:pt x="48" y="437"/>
                    </a:cubicBezTo>
                    <a:cubicBezTo>
                      <a:pt x="3264" y="413"/>
                      <a:pt x="6481" y="293"/>
                      <a:pt x="9673" y="197"/>
                    </a:cubicBezTo>
                    <a:cubicBezTo>
                      <a:pt x="10585" y="173"/>
                      <a:pt x="11521" y="173"/>
                      <a:pt x="12409" y="101"/>
                    </a:cubicBezTo>
                    <a:cubicBezTo>
                      <a:pt x="12481" y="101"/>
                      <a:pt x="12481" y="5"/>
                      <a:pt x="12409" y="5"/>
                    </a:cubicBezTo>
                    <a:cubicBezTo>
                      <a:pt x="12293" y="2"/>
                      <a:pt x="12177" y="0"/>
                      <a:pt x="12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6482731" y="3825312"/>
                <a:ext cx="85486" cy="7084"/>
              </a:xfrm>
              <a:custGeom>
                <a:rect b="b" l="l" r="r" t="t"/>
                <a:pathLst>
                  <a:path extrusionOk="0" h="193" w="2329">
                    <a:moveTo>
                      <a:pt x="1200" y="0"/>
                    </a:moveTo>
                    <a:cubicBezTo>
                      <a:pt x="840" y="0"/>
                      <a:pt x="480" y="0"/>
                      <a:pt x="120" y="24"/>
                    </a:cubicBezTo>
                    <a:cubicBezTo>
                      <a:pt x="0" y="24"/>
                      <a:pt x="0" y="192"/>
                      <a:pt x="120" y="192"/>
                    </a:cubicBezTo>
                    <a:cubicBezTo>
                      <a:pt x="480" y="192"/>
                      <a:pt x="840" y="168"/>
                      <a:pt x="1200" y="168"/>
                    </a:cubicBezTo>
                    <a:lnTo>
                      <a:pt x="1752" y="168"/>
                    </a:lnTo>
                    <a:cubicBezTo>
                      <a:pt x="1836" y="168"/>
                      <a:pt x="1920" y="174"/>
                      <a:pt x="2004" y="174"/>
                    </a:cubicBezTo>
                    <a:cubicBezTo>
                      <a:pt x="2089" y="174"/>
                      <a:pt x="2173" y="168"/>
                      <a:pt x="2257" y="144"/>
                    </a:cubicBezTo>
                    <a:cubicBezTo>
                      <a:pt x="2329" y="144"/>
                      <a:pt x="2281" y="72"/>
                      <a:pt x="2257" y="48"/>
                    </a:cubicBezTo>
                    <a:cubicBezTo>
                      <a:pt x="2113" y="0"/>
                      <a:pt x="1920" y="0"/>
                      <a:pt x="17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6315320" y="4007662"/>
                <a:ext cx="20298" cy="7084"/>
              </a:xfrm>
              <a:custGeom>
                <a:rect b="b" l="l" r="r" t="t"/>
                <a:pathLst>
                  <a:path extrusionOk="0" h="193" w="553">
                    <a:moveTo>
                      <a:pt x="97" y="1"/>
                    </a:moveTo>
                    <a:cubicBezTo>
                      <a:pt x="73" y="1"/>
                      <a:pt x="1" y="25"/>
                      <a:pt x="1" y="97"/>
                    </a:cubicBezTo>
                    <a:cubicBezTo>
                      <a:pt x="49" y="121"/>
                      <a:pt x="73" y="193"/>
                      <a:pt x="97" y="193"/>
                    </a:cubicBezTo>
                    <a:lnTo>
                      <a:pt x="457" y="193"/>
                    </a:lnTo>
                    <a:cubicBezTo>
                      <a:pt x="481" y="193"/>
                      <a:pt x="553" y="145"/>
                      <a:pt x="553" y="97"/>
                    </a:cubicBezTo>
                    <a:cubicBezTo>
                      <a:pt x="553" y="25"/>
                      <a:pt x="505" y="1"/>
                      <a:pt x="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6329414" y="4562935"/>
                <a:ext cx="26464" cy="22720"/>
              </a:xfrm>
              <a:custGeom>
                <a:rect b="b" l="l" r="r" t="t"/>
                <a:pathLst>
                  <a:path extrusionOk="0" h="619" w="721">
                    <a:moveTo>
                      <a:pt x="664" y="0"/>
                    </a:moveTo>
                    <a:cubicBezTo>
                      <a:pt x="655" y="0"/>
                      <a:pt x="649" y="6"/>
                      <a:pt x="649" y="18"/>
                    </a:cubicBezTo>
                    <a:cubicBezTo>
                      <a:pt x="577" y="66"/>
                      <a:pt x="553" y="90"/>
                      <a:pt x="481" y="138"/>
                    </a:cubicBezTo>
                    <a:cubicBezTo>
                      <a:pt x="433" y="186"/>
                      <a:pt x="409" y="234"/>
                      <a:pt x="337" y="258"/>
                    </a:cubicBezTo>
                    <a:cubicBezTo>
                      <a:pt x="241" y="354"/>
                      <a:pt x="169" y="450"/>
                      <a:pt x="49" y="498"/>
                    </a:cubicBezTo>
                    <a:cubicBezTo>
                      <a:pt x="1" y="546"/>
                      <a:pt x="1" y="594"/>
                      <a:pt x="49" y="618"/>
                    </a:cubicBezTo>
                    <a:cubicBezTo>
                      <a:pt x="73" y="618"/>
                      <a:pt x="97" y="618"/>
                      <a:pt x="169" y="594"/>
                    </a:cubicBezTo>
                    <a:cubicBezTo>
                      <a:pt x="265" y="498"/>
                      <a:pt x="337" y="402"/>
                      <a:pt x="433" y="354"/>
                    </a:cubicBezTo>
                    <a:lnTo>
                      <a:pt x="697" y="90"/>
                    </a:lnTo>
                    <a:cubicBezTo>
                      <a:pt x="721" y="42"/>
                      <a:pt x="721" y="18"/>
                      <a:pt x="697" y="18"/>
                    </a:cubicBezTo>
                    <a:cubicBezTo>
                      <a:pt x="685" y="6"/>
                      <a:pt x="673" y="0"/>
                      <a:pt x="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6102137" y="4764446"/>
                <a:ext cx="22941" cy="23161"/>
              </a:xfrm>
              <a:custGeom>
                <a:rect b="b" l="l" r="r" t="t"/>
                <a:pathLst>
                  <a:path extrusionOk="0" h="631" w="625">
                    <a:moveTo>
                      <a:pt x="384" y="193"/>
                    </a:moveTo>
                    <a:lnTo>
                      <a:pt x="384" y="241"/>
                    </a:lnTo>
                    <a:lnTo>
                      <a:pt x="384" y="265"/>
                    </a:lnTo>
                    <a:lnTo>
                      <a:pt x="384" y="289"/>
                    </a:lnTo>
                    <a:lnTo>
                      <a:pt x="384" y="313"/>
                    </a:lnTo>
                    <a:lnTo>
                      <a:pt x="384" y="361"/>
                    </a:lnTo>
                    <a:lnTo>
                      <a:pt x="384" y="385"/>
                    </a:lnTo>
                    <a:cubicBezTo>
                      <a:pt x="384" y="385"/>
                      <a:pt x="384" y="409"/>
                      <a:pt x="360" y="409"/>
                    </a:cubicBezTo>
                    <a:lnTo>
                      <a:pt x="312" y="457"/>
                    </a:lnTo>
                    <a:lnTo>
                      <a:pt x="168" y="457"/>
                    </a:lnTo>
                    <a:cubicBezTo>
                      <a:pt x="168" y="457"/>
                      <a:pt x="144" y="457"/>
                      <a:pt x="144" y="409"/>
                    </a:cubicBezTo>
                    <a:lnTo>
                      <a:pt x="144" y="385"/>
                    </a:lnTo>
                    <a:cubicBezTo>
                      <a:pt x="144" y="385"/>
                      <a:pt x="144" y="361"/>
                      <a:pt x="168" y="361"/>
                    </a:cubicBezTo>
                    <a:lnTo>
                      <a:pt x="240" y="361"/>
                    </a:lnTo>
                    <a:cubicBezTo>
                      <a:pt x="264" y="361"/>
                      <a:pt x="288" y="361"/>
                      <a:pt x="288" y="313"/>
                    </a:cubicBezTo>
                    <a:cubicBezTo>
                      <a:pt x="359" y="260"/>
                      <a:pt x="365" y="220"/>
                      <a:pt x="353" y="193"/>
                    </a:cubicBezTo>
                    <a:close/>
                    <a:moveTo>
                      <a:pt x="384" y="1"/>
                    </a:moveTo>
                    <a:cubicBezTo>
                      <a:pt x="288" y="1"/>
                      <a:pt x="216" y="25"/>
                      <a:pt x="216" y="121"/>
                    </a:cubicBezTo>
                    <a:lnTo>
                      <a:pt x="216" y="73"/>
                    </a:lnTo>
                    <a:cubicBezTo>
                      <a:pt x="179" y="110"/>
                      <a:pt x="171" y="132"/>
                      <a:pt x="169" y="163"/>
                    </a:cubicBezTo>
                    <a:lnTo>
                      <a:pt x="169" y="163"/>
                    </a:lnTo>
                    <a:cubicBezTo>
                      <a:pt x="98" y="185"/>
                      <a:pt x="38" y="242"/>
                      <a:pt x="24" y="337"/>
                    </a:cubicBezTo>
                    <a:cubicBezTo>
                      <a:pt x="0" y="481"/>
                      <a:pt x="96" y="601"/>
                      <a:pt x="216" y="625"/>
                    </a:cubicBezTo>
                    <a:cubicBezTo>
                      <a:pt x="240" y="629"/>
                      <a:pt x="264" y="631"/>
                      <a:pt x="286" y="631"/>
                    </a:cubicBezTo>
                    <a:cubicBezTo>
                      <a:pt x="400" y="631"/>
                      <a:pt x="496" y="581"/>
                      <a:pt x="576" y="481"/>
                    </a:cubicBezTo>
                    <a:cubicBezTo>
                      <a:pt x="624" y="361"/>
                      <a:pt x="624" y="217"/>
                      <a:pt x="576" y="97"/>
                    </a:cubicBezTo>
                    <a:cubicBezTo>
                      <a:pt x="504" y="25"/>
                      <a:pt x="456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6266869" y="4834956"/>
                <a:ext cx="23822" cy="21032"/>
              </a:xfrm>
              <a:custGeom>
                <a:rect b="b" l="l" r="r" t="t"/>
                <a:pathLst>
                  <a:path extrusionOk="0" h="573" w="649">
                    <a:moveTo>
                      <a:pt x="409" y="192"/>
                    </a:moveTo>
                    <a:lnTo>
                      <a:pt x="433" y="240"/>
                    </a:lnTo>
                    <a:lnTo>
                      <a:pt x="433" y="264"/>
                    </a:lnTo>
                    <a:lnTo>
                      <a:pt x="433" y="288"/>
                    </a:lnTo>
                    <a:cubicBezTo>
                      <a:pt x="433" y="288"/>
                      <a:pt x="433" y="336"/>
                      <a:pt x="409" y="336"/>
                    </a:cubicBezTo>
                    <a:lnTo>
                      <a:pt x="361" y="360"/>
                    </a:lnTo>
                    <a:cubicBezTo>
                      <a:pt x="361" y="360"/>
                      <a:pt x="337" y="360"/>
                      <a:pt x="337" y="384"/>
                    </a:cubicBezTo>
                    <a:lnTo>
                      <a:pt x="217" y="384"/>
                    </a:lnTo>
                    <a:cubicBezTo>
                      <a:pt x="217" y="384"/>
                      <a:pt x="193" y="384"/>
                      <a:pt x="193" y="360"/>
                    </a:cubicBezTo>
                    <a:cubicBezTo>
                      <a:pt x="193" y="360"/>
                      <a:pt x="193" y="336"/>
                      <a:pt x="145" y="336"/>
                    </a:cubicBezTo>
                    <a:lnTo>
                      <a:pt x="145" y="288"/>
                    </a:lnTo>
                    <a:lnTo>
                      <a:pt x="145" y="264"/>
                    </a:lnTo>
                    <a:lnTo>
                      <a:pt x="145" y="240"/>
                    </a:lnTo>
                    <a:lnTo>
                      <a:pt x="145" y="220"/>
                    </a:lnTo>
                    <a:lnTo>
                      <a:pt x="145" y="220"/>
                    </a:lnTo>
                    <a:cubicBezTo>
                      <a:pt x="151" y="224"/>
                      <a:pt x="159" y="226"/>
                      <a:pt x="166" y="226"/>
                    </a:cubicBezTo>
                    <a:cubicBezTo>
                      <a:pt x="185" y="226"/>
                      <a:pt x="206" y="214"/>
                      <a:pt x="217" y="192"/>
                    </a:cubicBezTo>
                    <a:close/>
                    <a:moveTo>
                      <a:pt x="409" y="0"/>
                    </a:moveTo>
                    <a:cubicBezTo>
                      <a:pt x="337" y="0"/>
                      <a:pt x="289" y="0"/>
                      <a:pt x="217" y="24"/>
                    </a:cubicBezTo>
                    <a:cubicBezTo>
                      <a:pt x="193" y="48"/>
                      <a:pt x="169" y="48"/>
                      <a:pt x="169" y="72"/>
                    </a:cubicBezTo>
                    <a:cubicBezTo>
                      <a:pt x="165" y="76"/>
                      <a:pt x="161" y="80"/>
                      <a:pt x="158" y="83"/>
                    </a:cubicBezTo>
                    <a:lnTo>
                      <a:pt x="158" y="83"/>
                    </a:lnTo>
                    <a:cubicBezTo>
                      <a:pt x="149" y="64"/>
                      <a:pt x="132" y="48"/>
                      <a:pt x="121" y="48"/>
                    </a:cubicBezTo>
                    <a:cubicBezTo>
                      <a:pt x="121" y="38"/>
                      <a:pt x="117" y="32"/>
                      <a:pt x="110" y="32"/>
                    </a:cubicBezTo>
                    <a:cubicBezTo>
                      <a:pt x="101" y="32"/>
                      <a:pt x="87" y="44"/>
                      <a:pt x="73" y="72"/>
                    </a:cubicBezTo>
                    <a:cubicBezTo>
                      <a:pt x="1" y="192"/>
                      <a:pt x="25" y="336"/>
                      <a:pt x="97" y="432"/>
                    </a:cubicBezTo>
                    <a:cubicBezTo>
                      <a:pt x="121" y="504"/>
                      <a:pt x="193" y="528"/>
                      <a:pt x="241" y="552"/>
                    </a:cubicBezTo>
                    <a:cubicBezTo>
                      <a:pt x="263" y="567"/>
                      <a:pt x="283" y="573"/>
                      <a:pt x="303" y="573"/>
                    </a:cubicBezTo>
                    <a:cubicBezTo>
                      <a:pt x="347" y="573"/>
                      <a:pt x="390" y="545"/>
                      <a:pt x="457" y="528"/>
                    </a:cubicBezTo>
                    <a:cubicBezTo>
                      <a:pt x="577" y="480"/>
                      <a:pt x="649" y="360"/>
                      <a:pt x="649" y="192"/>
                    </a:cubicBezTo>
                    <a:cubicBezTo>
                      <a:pt x="649" y="144"/>
                      <a:pt x="601" y="72"/>
                      <a:pt x="553" y="48"/>
                    </a:cubicBezTo>
                    <a:cubicBezTo>
                      <a:pt x="481" y="24"/>
                      <a:pt x="457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6550562" y="4789993"/>
                <a:ext cx="22941" cy="21546"/>
              </a:xfrm>
              <a:custGeom>
                <a:rect b="b" l="l" r="r" t="t"/>
                <a:pathLst>
                  <a:path extrusionOk="0" h="587" w="625">
                    <a:moveTo>
                      <a:pt x="385" y="193"/>
                    </a:moveTo>
                    <a:cubicBezTo>
                      <a:pt x="385" y="193"/>
                      <a:pt x="409" y="193"/>
                      <a:pt x="409" y="241"/>
                    </a:cubicBezTo>
                    <a:cubicBezTo>
                      <a:pt x="409" y="241"/>
                      <a:pt x="409" y="265"/>
                      <a:pt x="433" y="265"/>
                    </a:cubicBezTo>
                    <a:lnTo>
                      <a:pt x="433" y="289"/>
                    </a:lnTo>
                    <a:lnTo>
                      <a:pt x="433" y="313"/>
                    </a:lnTo>
                    <a:lnTo>
                      <a:pt x="433" y="361"/>
                    </a:lnTo>
                    <a:lnTo>
                      <a:pt x="409" y="385"/>
                    </a:lnTo>
                    <a:lnTo>
                      <a:pt x="265" y="385"/>
                    </a:lnTo>
                    <a:lnTo>
                      <a:pt x="265" y="361"/>
                    </a:lnTo>
                    <a:lnTo>
                      <a:pt x="265" y="313"/>
                    </a:lnTo>
                    <a:lnTo>
                      <a:pt x="265" y="289"/>
                    </a:lnTo>
                    <a:lnTo>
                      <a:pt x="265" y="265"/>
                    </a:lnTo>
                    <a:lnTo>
                      <a:pt x="265" y="241"/>
                    </a:lnTo>
                    <a:cubicBezTo>
                      <a:pt x="265" y="241"/>
                      <a:pt x="265" y="193"/>
                      <a:pt x="289" y="193"/>
                    </a:cubicBezTo>
                    <a:close/>
                    <a:moveTo>
                      <a:pt x="313" y="1"/>
                    </a:moveTo>
                    <a:cubicBezTo>
                      <a:pt x="193" y="1"/>
                      <a:pt x="48" y="73"/>
                      <a:pt x="24" y="169"/>
                    </a:cubicBezTo>
                    <a:cubicBezTo>
                      <a:pt x="0" y="241"/>
                      <a:pt x="0" y="289"/>
                      <a:pt x="0" y="385"/>
                    </a:cubicBezTo>
                    <a:cubicBezTo>
                      <a:pt x="24" y="433"/>
                      <a:pt x="48" y="505"/>
                      <a:pt x="96" y="529"/>
                    </a:cubicBezTo>
                    <a:cubicBezTo>
                      <a:pt x="149" y="569"/>
                      <a:pt x="224" y="587"/>
                      <a:pt x="292" y="587"/>
                    </a:cubicBezTo>
                    <a:cubicBezTo>
                      <a:pt x="348" y="587"/>
                      <a:pt x="400" y="575"/>
                      <a:pt x="433" y="553"/>
                    </a:cubicBezTo>
                    <a:cubicBezTo>
                      <a:pt x="553" y="505"/>
                      <a:pt x="625" y="385"/>
                      <a:pt x="601" y="241"/>
                    </a:cubicBezTo>
                    <a:cubicBezTo>
                      <a:pt x="561" y="182"/>
                      <a:pt x="538" y="139"/>
                      <a:pt x="504" y="85"/>
                    </a:cubicBezTo>
                    <a:lnTo>
                      <a:pt x="504" y="85"/>
                    </a:lnTo>
                    <a:cubicBezTo>
                      <a:pt x="504" y="81"/>
                      <a:pt x="505" y="77"/>
                      <a:pt x="505" y="73"/>
                    </a:cubicBezTo>
                    <a:cubicBezTo>
                      <a:pt x="501" y="72"/>
                      <a:pt x="498" y="71"/>
                      <a:pt x="495" y="70"/>
                    </a:cubicBezTo>
                    <a:lnTo>
                      <a:pt x="495" y="70"/>
                    </a:lnTo>
                    <a:cubicBezTo>
                      <a:pt x="490" y="63"/>
                      <a:pt x="485" y="56"/>
                      <a:pt x="481" y="49"/>
                    </a:cubicBezTo>
                    <a:cubicBezTo>
                      <a:pt x="439" y="28"/>
                      <a:pt x="415" y="25"/>
                      <a:pt x="394" y="25"/>
                    </a:cubicBezTo>
                    <a:lnTo>
                      <a:pt x="394" y="25"/>
                    </a:lnTo>
                    <a:cubicBezTo>
                      <a:pt x="369" y="11"/>
                      <a:pt x="346" y="1"/>
                      <a:pt x="3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6854516" y="2483524"/>
                <a:ext cx="29107" cy="68748"/>
              </a:xfrm>
              <a:custGeom>
                <a:rect b="b" l="l" r="r" t="t"/>
                <a:pathLst>
                  <a:path extrusionOk="0" fill="none" h="1873" w="793">
                    <a:moveTo>
                      <a:pt x="792" y="0"/>
                    </a:moveTo>
                    <a:lnTo>
                      <a:pt x="0" y="937"/>
                    </a:lnTo>
                    <a:lnTo>
                      <a:pt x="528" y="1873"/>
                    </a:lnTo>
                  </a:path>
                </a:pathLst>
              </a:custGeom>
              <a:noFill/>
              <a:ln cap="rnd" cmpd="sng" w="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6936442" y="2483524"/>
                <a:ext cx="29988" cy="68748"/>
              </a:xfrm>
              <a:custGeom>
                <a:rect b="b" l="l" r="r" t="t"/>
                <a:pathLst>
                  <a:path extrusionOk="0" fill="none" h="1873" w="817">
                    <a:moveTo>
                      <a:pt x="289" y="0"/>
                    </a:moveTo>
                    <a:lnTo>
                      <a:pt x="817" y="937"/>
                    </a:lnTo>
                    <a:lnTo>
                      <a:pt x="1" y="1873"/>
                    </a:lnTo>
                  </a:path>
                </a:pathLst>
              </a:custGeom>
              <a:noFill/>
              <a:ln cap="rnd" cmpd="sng" w="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6894157" y="2483524"/>
                <a:ext cx="29988" cy="74915"/>
              </a:xfrm>
              <a:custGeom>
                <a:rect b="b" l="l" r="r" t="t"/>
                <a:pathLst>
                  <a:path extrusionOk="0" fill="none" h="2041" w="817">
                    <a:moveTo>
                      <a:pt x="0" y="2041"/>
                    </a:moveTo>
                    <a:lnTo>
                      <a:pt x="817" y="0"/>
                    </a:lnTo>
                  </a:path>
                </a:pathLst>
              </a:custGeom>
              <a:noFill/>
              <a:ln cap="rnd" cmpd="sng" w="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6979607" y="2548712"/>
                <a:ext cx="15893" cy="19417"/>
              </a:xfrm>
              <a:custGeom>
                <a:rect b="b" l="l" r="r" t="t"/>
                <a:pathLst>
                  <a:path extrusionOk="0" h="529" w="433">
                    <a:moveTo>
                      <a:pt x="265" y="1"/>
                    </a:moveTo>
                    <a:cubicBezTo>
                      <a:pt x="145" y="1"/>
                      <a:pt x="73" y="121"/>
                      <a:pt x="25" y="265"/>
                    </a:cubicBezTo>
                    <a:cubicBezTo>
                      <a:pt x="1" y="409"/>
                      <a:pt x="73" y="529"/>
                      <a:pt x="193" y="529"/>
                    </a:cubicBezTo>
                    <a:cubicBezTo>
                      <a:pt x="313" y="529"/>
                      <a:pt x="385" y="409"/>
                      <a:pt x="433" y="265"/>
                    </a:cubicBezTo>
                    <a:cubicBezTo>
                      <a:pt x="433" y="121"/>
                      <a:pt x="361" y="1"/>
                      <a:pt x="265" y="1"/>
                    </a:cubicBezTo>
                    <a:close/>
                  </a:path>
                </a:pathLst>
              </a:custGeom>
              <a:solidFill>
                <a:srgbClr val="34B77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1"/>
              <p:cNvSpPr/>
              <p:nvPr/>
            </p:nvSpPr>
            <p:spPr>
              <a:xfrm>
                <a:off x="7007796" y="2548712"/>
                <a:ext cx="16774" cy="19417"/>
              </a:xfrm>
              <a:custGeom>
                <a:rect b="b" l="l" r="r" t="t"/>
                <a:pathLst>
                  <a:path extrusionOk="0" h="529" w="457">
                    <a:moveTo>
                      <a:pt x="289" y="1"/>
                    </a:moveTo>
                    <a:cubicBezTo>
                      <a:pt x="169" y="1"/>
                      <a:pt x="73" y="121"/>
                      <a:pt x="49" y="265"/>
                    </a:cubicBezTo>
                    <a:cubicBezTo>
                      <a:pt x="1" y="409"/>
                      <a:pt x="73" y="529"/>
                      <a:pt x="193" y="529"/>
                    </a:cubicBezTo>
                    <a:cubicBezTo>
                      <a:pt x="313" y="529"/>
                      <a:pt x="409" y="409"/>
                      <a:pt x="433" y="265"/>
                    </a:cubicBezTo>
                    <a:cubicBezTo>
                      <a:pt x="457" y="121"/>
                      <a:pt x="409" y="1"/>
                      <a:pt x="289" y="1"/>
                    </a:cubicBezTo>
                    <a:close/>
                  </a:path>
                </a:pathLst>
              </a:custGeom>
              <a:solidFill>
                <a:srgbClr val="34B77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1"/>
              <p:cNvSpPr/>
              <p:nvPr/>
            </p:nvSpPr>
            <p:spPr>
              <a:xfrm>
                <a:off x="7037747" y="2548712"/>
                <a:ext cx="15893" cy="19417"/>
              </a:xfrm>
              <a:custGeom>
                <a:rect b="b" l="l" r="r" t="t"/>
                <a:pathLst>
                  <a:path extrusionOk="0" h="529" w="433">
                    <a:moveTo>
                      <a:pt x="289" y="1"/>
                    </a:moveTo>
                    <a:cubicBezTo>
                      <a:pt x="169" y="1"/>
                      <a:pt x="73" y="121"/>
                      <a:pt x="49" y="265"/>
                    </a:cubicBezTo>
                    <a:cubicBezTo>
                      <a:pt x="1" y="409"/>
                      <a:pt x="73" y="529"/>
                      <a:pt x="193" y="529"/>
                    </a:cubicBezTo>
                    <a:cubicBezTo>
                      <a:pt x="313" y="529"/>
                      <a:pt x="409" y="409"/>
                      <a:pt x="433" y="265"/>
                    </a:cubicBezTo>
                    <a:cubicBezTo>
                      <a:pt x="433" y="121"/>
                      <a:pt x="361" y="1"/>
                      <a:pt x="289" y="1"/>
                    </a:cubicBezTo>
                    <a:close/>
                  </a:path>
                </a:pathLst>
              </a:custGeom>
              <a:solidFill>
                <a:srgbClr val="34B77E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1"/>
              <p:cNvSpPr/>
              <p:nvPr/>
            </p:nvSpPr>
            <p:spPr>
              <a:xfrm>
                <a:off x="6839540" y="2616543"/>
                <a:ext cx="834341" cy="37"/>
              </a:xfrm>
              <a:custGeom>
                <a:rect b="b" l="l" r="r" t="t"/>
                <a:pathLst>
                  <a:path extrusionOk="0" fill="none" h="1" w="22731">
                    <a:moveTo>
                      <a:pt x="0" y="1"/>
                    </a:moveTo>
                    <a:lnTo>
                      <a:pt x="22731" y="1"/>
                    </a:lnTo>
                  </a:path>
                </a:pathLst>
              </a:custGeom>
              <a:noFill/>
              <a:ln cap="rnd" cmpd="sng" w="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1"/>
              <p:cNvSpPr/>
              <p:nvPr/>
            </p:nvSpPr>
            <p:spPr>
              <a:xfrm>
                <a:off x="6834255" y="2659708"/>
                <a:ext cx="499555" cy="37"/>
              </a:xfrm>
              <a:custGeom>
                <a:rect b="b" l="l" r="r" t="t"/>
                <a:pathLst>
                  <a:path extrusionOk="0" fill="none" h="1" w="13610">
                    <a:moveTo>
                      <a:pt x="0" y="1"/>
                    </a:moveTo>
                    <a:lnTo>
                      <a:pt x="13610" y="1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1"/>
              <p:cNvSpPr/>
              <p:nvPr/>
            </p:nvSpPr>
            <p:spPr>
              <a:xfrm>
                <a:off x="7374296" y="2659708"/>
                <a:ext cx="292539" cy="37"/>
              </a:xfrm>
              <a:custGeom>
                <a:rect b="b" l="l" r="r" t="t"/>
                <a:pathLst>
                  <a:path extrusionOk="0" fill="none" h="1" w="7970">
                    <a:moveTo>
                      <a:pt x="1" y="1"/>
                    </a:moveTo>
                    <a:lnTo>
                      <a:pt x="7970" y="1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1"/>
              <p:cNvSpPr/>
              <p:nvPr/>
            </p:nvSpPr>
            <p:spPr>
              <a:xfrm>
                <a:off x="7248324" y="2707314"/>
                <a:ext cx="412344" cy="37"/>
              </a:xfrm>
              <a:custGeom>
                <a:rect b="b" l="l" r="r" t="t"/>
                <a:pathLst>
                  <a:path extrusionOk="0" fill="none" h="1" w="11234">
                    <a:moveTo>
                      <a:pt x="11234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1"/>
              <p:cNvSpPr/>
              <p:nvPr/>
            </p:nvSpPr>
            <p:spPr>
              <a:xfrm>
                <a:off x="7428913" y="2483524"/>
                <a:ext cx="265230" cy="37"/>
              </a:xfrm>
              <a:custGeom>
                <a:rect b="b" l="l" r="r" t="t"/>
                <a:pathLst>
                  <a:path extrusionOk="0" fill="none" h="1" w="7226">
                    <a:moveTo>
                      <a:pt x="1" y="0"/>
                    </a:moveTo>
                    <a:lnTo>
                      <a:pt x="7226" y="0"/>
                    </a:lnTo>
                  </a:path>
                </a:pathLst>
              </a:custGeom>
              <a:solidFill>
                <a:schemeClr val="accent1"/>
              </a:solidFill>
              <a:ln cap="rnd" cmpd="sng" w="5400">
                <a:solidFill>
                  <a:srgbClr val="E1F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1"/>
              <p:cNvSpPr/>
              <p:nvPr/>
            </p:nvSpPr>
            <p:spPr>
              <a:xfrm>
                <a:off x="7394557" y="2526689"/>
                <a:ext cx="293420" cy="37"/>
              </a:xfrm>
              <a:custGeom>
                <a:rect b="b" l="l" r="r" t="t"/>
                <a:pathLst>
                  <a:path extrusionOk="0" fill="none" h="1" w="7994">
                    <a:moveTo>
                      <a:pt x="1" y="1"/>
                    </a:moveTo>
                    <a:lnTo>
                      <a:pt x="7994" y="1"/>
                    </a:lnTo>
                  </a:path>
                </a:pathLst>
              </a:custGeom>
              <a:solidFill>
                <a:schemeClr val="accent1"/>
              </a:solidFill>
              <a:ln cap="rnd" cmpd="sng" w="6000">
                <a:solidFill>
                  <a:srgbClr val="E1F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1"/>
              <p:cNvSpPr/>
              <p:nvPr/>
            </p:nvSpPr>
            <p:spPr>
              <a:xfrm>
                <a:off x="7269466" y="2572497"/>
                <a:ext cx="411463" cy="37"/>
              </a:xfrm>
              <a:custGeom>
                <a:rect b="b" l="l" r="r" t="t"/>
                <a:pathLst>
                  <a:path extrusionOk="0" fill="none" h="1" w="11210">
                    <a:moveTo>
                      <a:pt x="11210" y="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6000">
                <a:solidFill>
                  <a:srgbClr val="E1F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1"/>
              <p:cNvSpPr/>
              <p:nvPr/>
            </p:nvSpPr>
            <p:spPr>
              <a:xfrm>
                <a:off x="7165517" y="2707314"/>
                <a:ext cx="49368" cy="37"/>
              </a:xfrm>
              <a:custGeom>
                <a:rect b="b" l="l" r="r" t="t"/>
                <a:pathLst>
                  <a:path extrusionOk="0" fill="none" h="1" w="1345">
                    <a:moveTo>
                      <a:pt x="1344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1"/>
              <p:cNvSpPr/>
              <p:nvPr/>
            </p:nvSpPr>
            <p:spPr>
              <a:xfrm>
                <a:off x="7077389" y="2707314"/>
                <a:ext cx="49405" cy="37"/>
              </a:xfrm>
              <a:custGeom>
                <a:rect b="b" l="l" r="r" t="t"/>
                <a:pathLst>
                  <a:path extrusionOk="0" fill="none" h="1" w="1346">
                    <a:moveTo>
                      <a:pt x="1345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1"/>
              <p:cNvSpPr/>
              <p:nvPr/>
            </p:nvSpPr>
            <p:spPr>
              <a:xfrm>
                <a:off x="6989297" y="2707314"/>
                <a:ext cx="49368" cy="37"/>
              </a:xfrm>
              <a:custGeom>
                <a:rect b="b" l="l" r="r" t="t"/>
                <a:pathLst>
                  <a:path extrusionOk="0" fill="none" h="1" w="1345">
                    <a:moveTo>
                      <a:pt x="1345" y="0"/>
                    </a:moveTo>
                    <a:lnTo>
                      <a:pt x="1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1"/>
              <p:cNvSpPr/>
              <p:nvPr/>
            </p:nvSpPr>
            <p:spPr>
              <a:xfrm>
                <a:off x="6901205" y="2707314"/>
                <a:ext cx="49368" cy="37"/>
              </a:xfrm>
              <a:custGeom>
                <a:rect b="b" l="l" r="r" t="t"/>
                <a:pathLst>
                  <a:path extrusionOk="0" fill="none" h="1" w="1345">
                    <a:moveTo>
                      <a:pt x="1345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1"/>
              <p:cNvSpPr/>
              <p:nvPr/>
            </p:nvSpPr>
            <p:spPr>
              <a:xfrm>
                <a:off x="6878301" y="2763693"/>
                <a:ext cx="774439" cy="37"/>
              </a:xfrm>
              <a:custGeom>
                <a:rect b="b" l="l" r="r" t="t"/>
                <a:pathLst>
                  <a:path extrusionOk="0" fill="none" h="1" w="21099">
                    <a:moveTo>
                      <a:pt x="21099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54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1"/>
              <p:cNvSpPr/>
              <p:nvPr/>
            </p:nvSpPr>
            <p:spPr>
              <a:xfrm>
                <a:off x="6828088" y="2707314"/>
                <a:ext cx="17655" cy="37"/>
              </a:xfrm>
              <a:custGeom>
                <a:rect b="b" l="l" r="r" t="t"/>
                <a:pathLst>
                  <a:path extrusionOk="0" fill="none" h="1" w="481">
                    <a:moveTo>
                      <a:pt x="48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1"/>
              <p:cNvSpPr/>
              <p:nvPr/>
            </p:nvSpPr>
            <p:spPr>
              <a:xfrm>
                <a:off x="6820160" y="2763693"/>
                <a:ext cx="17655" cy="37"/>
              </a:xfrm>
              <a:custGeom>
                <a:rect b="b" l="l" r="r" t="t"/>
                <a:pathLst>
                  <a:path extrusionOk="0" fill="none" h="1" w="481">
                    <a:moveTo>
                      <a:pt x="48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6816199" y="2820072"/>
                <a:ext cx="17655" cy="37"/>
              </a:xfrm>
              <a:custGeom>
                <a:rect b="b" l="l" r="r" t="t"/>
                <a:pathLst>
                  <a:path extrusionOk="0" fill="none" h="1" w="481">
                    <a:moveTo>
                      <a:pt x="480" y="0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1"/>
              <p:cNvSpPr/>
              <p:nvPr/>
            </p:nvSpPr>
            <p:spPr>
              <a:xfrm>
                <a:off x="6810695" y="2876451"/>
                <a:ext cx="17655" cy="37"/>
              </a:xfrm>
              <a:custGeom>
                <a:rect b="b" l="l" r="r" t="t"/>
                <a:pathLst>
                  <a:path extrusionOk="0" fill="none" h="1" w="481">
                    <a:moveTo>
                      <a:pt x="480" y="1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60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1"/>
              <p:cNvSpPr/>
              <p:nvPr/>
            </p:nvSpPr>
            <p:spPr>
              <a:xfrm>
                <a:off x="6883586" y="2820072"/>
                <a:ext cx="214137" cy="37"/>
              </a:xfrm>
              <a:custGeom>
                <a:rect b="b" l="l" r="r" t="t"/>
                <a:pathLst>
                  <a:path extrusionOk="0" fill="none" h="1" w="5834">
                    <a:moveTo>
                      <a:pt x="0" y="0"/>
                    </a:moveTo>
                    <a:lnTo>
                      <a:pt x="5833" y="0"/>
                    </a:lnTo>
                  </a:path>
                </a:pathLst>
              </a:custGeom>
              <a:noFill/>
              <a:ln cap="rnd" cmpd="sng" w="66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6876539" y="2879094"/>
                <a:ext cx="281087" cy="37"/>
              </a:xfrm>
              <a:custGeom>
                <a:rect b="b" l="l" r="r" t="t"/>
                <a:pathLst>
                  <a:path extrusionOk="0" fill="none" h="1" w="7658">
                    <a:moveTo>
                      <a:pt x="0" y="1"/>
                    </a:moveTo>
                    <a:lnTo>
                      <a:pt x="7657" y="1"/>
                    </a:lnTo>
                  </a:path>
                </a:pathLst>
              </a:custGeom>
              <a:noFill/>
              <a:ln cap="rnd" cmpd="sng" w="66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1"/>
              <p:cNvSpPr/>
              <p:nvPr/>
            </p:nvSpPr>
            <p:spPr>
              <a:xfrm>
                <a:off x="6867730" y="2937234"/>
                <a:ext cx="383274" cy="37"/>
              </a:xfrm>
              <a:custGeom>
                <a:rect b="b" l="l" r="r" t="t"/>
                <a:pathLst>
                  <a:path extrusionOk="0" fill="none" h="1" w="10442">
                    <a:moveTo>
                      <a:pt x="0" y="1"/>
                    </a:moveTo>
                    <a:lnTo>
                      <a:pt x="10441" y="1"/>
                    </a:lnTo>
                  </a:path>
                </a:pathLst>
              </a:custGeom>
              <a:solidFill>
                <a:schemeClr val="accent1"/>
              </a:solidFill>
              <a:ln cap="rnd" cmpd="sng" w="6000">
                <a:solidFill>
                  <a:srgbClr val="E1F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1"/>
              <p:cNvSpPr/>
              <p:nvPr/>
            </p:nvSpPr>
            <p:spPr>
              <a:xfrm>
                <a:off x="7119710" y="2820072"/>
                <a:ext cx="525102" cy="37"/>
              </a:xfrm>
              <a:custGeom>
                <a:rect b="b" l="l" r="r" t="t"/>
                <a:pathLst>
                  <a:path extrusionOk="0" fill="none" h="1" w="14306">
                    <a:moveTo>
                      <a:pt x="0" y="0"/>
                    </a:moveTo>
                    <a:lnTo>
                      <a:pt x="14306" y="0"/>
                    </a:lnTo>
                  </a:path>
                </a:pathLst>
              </a:custGeom>
              <a:noFill/>
              <a:ln cap="rnd" cmpd="sng" w="60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>
                <a:off x="7178731" y="2879094"/>
                <a:ext cx="457271" cy="37"/>
              </a:xfrm>
              <a:custGeom>
                <a:rect b="b" l="l" r="r" t="t"/>
                <a:pathLst>
                  <a:path extrusionOk="0" fill="none" h="1" w="12458">
                    <a:moveTo>
                      <a:pt x="0" y="1"/>
                    </a:moveTo>
                    <a:lnTo>
                      <a:pt x="12458" y="1"/>
                    </a:lnTo>
                  </a:path>
                </a:pathLst>
              </a:custGeom>
              <a:noFill/>
              <a:ln cap="rnd" cmpd="sng" w="600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1"/>
              <p:cNvSpPr/>
              <p:nvPr/>
            </p:nvSpPr>
            <p:spPr>
              <a:xfrm>
                <a:off x="7274752" y="2937234"/>
                <a:ext cx="353322" cy="37"/>
              </a:xfrm>
              <a:custGeom>
                <a:rect b="b" l="l" r="r" t="t"/>
                <a:pathLst>
                  <a:path extrusionOk="0" fill="none" h="1" w="9626">
                    <a:moveTo>
                      <a:pt x="1" y="1"/>
                    </a:moveTo>
                    <a:lnTo>
                      <a:pt x="9626" y="1"/>
                    </a:lnTo>
                  </a:path>
                </a:pathLst>
              </a:custGeom>
              <a:solidFill>
                <a:schemeClr val="accent1"/>
              </a:solidFill>
              <a:ln cap="rnd" cmpd="sng" w="6000">
                <a:solidFill>
                  <a:srgbClr val="E1F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6" name="Google Shape;1276;p51"/>
            <p:cNvSpPr/>
            <p:nvPr/>
          </p:nvSpPr>
          <p:spPr>
            <a:xfrm flipH="1">
              <a:off x="1056071" y="1251859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51"/>
            <p:cNvGrpSpPr/>
            <p:nvPr/>
          </p:nvGrpSpPr>
          <p:grpSpPr>
            <a:xfrm>
              <a:off x="1223953" y="1394490"/>
              <a:ext cx="782882" cy="445207"/>
              <a:chOff x="1140395" y="1354550"/>
              <a:chExt cx="950100" cy="540300"/>
            </a:xfrm>
          </p:grpSpPr>
          <p:sp>
            <p:nvSpPr>
              <p:cNvPr id="1278" name="Google Shape;1278;p51"/>
              <p:cNvSpPr/>
              <p:nvPr/>
            </p:nvSpPr>
            <p:spPr>
              <a:xfrm>
                <a:off x="1140395" y="1354550"/>
                <a:ext cx="950100" cy="540300"/>
              </a:xfrm>
              <a:prstGeom prst="roundRect">
                <a:avLst>
                  <a:gd fmla="val 18052" name="adj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rotWithShape="0" algn="bl" dir="2700000" dist="47625">
                  <a:schemeClr val="dk2"/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9" name="Google Shape;1279;p51"/>
              <p:cNvGrpSpPr/>
              <p:nvPr/>
            </p:nvGrpSpPr>
            <p:grpSpPr>
              <a:xfrm>
                <a:off x="1274233" y="1401722"/>
                <a:ext cx="682383" cy="194648"/>
                <a:chOff x="3632075" y="1977475"/>
                <a:chExt cx="290450" cy="82850"/>
              </a:xfrm>
            </p:grpSpPr>
            <p:sp>
              <p:nvSpPr>
                <p:cNvPr id="1280" name="Google Shape;1280;p51"/>
                <p:cNvSpPr/>
                <p:nvPr/>
              </p:nvSpPr>
              <p:spPr>
                <a:xfrm>
                  <a:off x="3632075" y="1977475"/>
                  <a:ext cx="31825" cy="76850"/>
                </a:xfrm>
                <a:custGeom>
                  <a:rect b="b" l="l" r="r" t="t"/>
                  <a:pathLst>
                    <a:path extrusionOk="0" h="3074" w="1273">
                      <a:moveTo>
                        <a:pt x="1176" y="1"/>
                      </a:moveTo>
                      <a:cubicBezTo>
                        <a:pt x="912" y="1"/>
                        <a:pt x="720" y="49"/>
                        <a:pt x="624" y="145"/>
                      </a:cubicBezTo>
                      <a:cubicBezTo>
                        <a:pt x="552" y="217"/>
                        <a:pt x="504" y="361"/>
                        <a:pt x="504" y="601"/>
                      </a:cubicBezTo>
                      <a:lnTo>
                        <a:pt x="504" y="1009"/>
                      </a:lnTo>
                      <a:cubicBezTo>
                        <a:pt x="504" y="1153"/>
                        <a:pt x="480" y="1273"/>
                        <a:pt x="408" y="1345"/>
                      </a:cubicBezTo>
                      <a:cubicBezTo>
                        <a:pt x="360" y="1393"/>
                        <a:pt x="240" y="1417"/>
                        <a:pt x="96" y="1417"/>
                      </a:cubicBezTo>
                      <a:lnTo>
                        <a:pt x="0" y="1417"/>
                      </a:lnTo>
                      <a:lnTo>
                        <a:pt x="0" y="1657"/>
                      </a:lnTo>
                      <a:lnTo>
                        <a:pt x="96" y="1657"/>
                      </a:lnTo>
                      <a:cubicBezTo>
                        <a:pt x="240" y="1657"/>
                        <a:pt x="360" y="1681"/>
                        <a:pt x="408" y="1753"/>
                      </a:cubicBezTo>
                      <a:cubicBezTo>
                        <a:pt x="480" y="1825"/>
                        <a:pt x="504" y="1921"/>
                        <a:pt x="504" y="2089"/>
                      </a:cubicBezTo>
                      <a:lnTo>
                        <a:pt x="504" y="2473"/>
                      </a:lnTo>
                      <a:cubicBezTo>
                        <a:pt x="504" y="2713"/>
                        <a:pt x="552" y="2881"/>
                        <a:pt x="624" y="2953"/>
                      </a:cubicBezTo>
                      <a:cubicBezTo>
                        <a:pt x="720" y="3049"/>
                        <a:pt x="912" y="3073"/>
                        <a:pt x="1176" y="3073"/>
                      </a:cubicBezTo>
                      <a:lnTo>
                        <a:pt x="1272" y="3073"/>
                      </a:lnTo>
                      <a:lnTo>
                        <a:pt x="1272" y="2857"/>
                      </a:lnTo>
                      <a:lnTo>
                        <a:pt x="1176" y="2857"/>
                      </a:lnTo>
                      <a:cubicBezTo>
                        <a:pt x="1008" y="2857"/>
                        <a:pt x="912" y="2833"/>
                        <a:pt x="864" y="2785"/>
                      </a:cubicBezTo>
                      <a:cubicBezTo>
                        <a:pt x="816" y="2737"/>
                        <a:pt x="792" y="2617"/>
                        <a:pt x="792" y="2473"/>
                      </a:cubicBezTo>
                      <a:lnTo>
                        <a:pt x="792" y="2065"/>
                      </a:lnTo>
                      <a:cubicBezTo>
                        <a:pt x="792" y="1897"/>
                        <a:pt x="768" y="1777"/>
                        <a:pt x="720" y="1705"/>
                      </a:cubicBezTo>
                      <a:cubicBezTo>
                        <a:pt x="672" y="1633"/>
                        <a:pt x="600" y="1585"/>
                        <a:pt x="480" y="1537"/>
                      </a:cubicBezTo>
                      <a:cubicBezTo>
                        <a:pt x="600" y="1513"/>
                        <a:pt x="672" y="1465"/>
                        <a:pt x="720" y="1393"/>
                      </a:cubicBezTo>
                      <a:cubicBezTo>
                        <a:pt x="768" y="1321"/>
                        <a:pt x="792" y="1201"/>
                        <a:pt x="792" y="1009"/>
                      </a:cubicBezTo>
                      <a:lnTo>
                        <a:pt x="792" y="625"/>
                      </a:lnTo>
                      <a:cubicBezTo>
                        <a:pt x="792" y="457"/>
                        <a:pt x="816" y="361"/>
                        <a:pt x="864" y="313"/>
                      </a:cubicBezTo>
                      <a:cubicBezTo>
                        <a:pt x="912" y="265"/>
                        <a:pt x="1008" y="241"/>
                        <a:pt x="1176" y="241"/>
                      </a:cubicBezTo>
                      <a:lnTo>
                        <a:pt x="1272" y="241"/>
                      </a:lnTo>
                      <a:lnTo>
                        <a:pt x="127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1" name="Google Shape;1281;p51"/>
                <p:cNvSpPr/>
                <p:nvPr/>
              </p:nvSpPr>
              <p:spPr>
                <a:xfrm>
                  <a:off x="3711275" y="1977475"/>
                  <a:ext cx="31825" cy="76850"/>
                </a:xfrm>
                <a:custGeom>
                  <a:rect b="b" l="l" r="r" t="t"/>
                  <a:pathLst>
                    <a:path extrusionOk="0" h="3074" w="1273">
                      <a:moveTo>
                        <a:pt x="1" y="1"/>
                      </a:moveTo>
                      <a:lnTo>
                        <a:pt x="1" y="241"/>
                      </a:lnTo>
                      <a:lnTo>
                        <a:pt x="121" y="241"/>
                      </a:lnTo>
                      <a:cubicBezTo>
                        <a:pt x="265" y="241"/>
                        <a:pt x="361" y="265"/>
                        <a:pt x="409" y="313"/>
                      </a:cubicBezTo>
                      <a:cubicBezTo>
                        <a:pt x="457" y="361"/>
                        <a:pt x="481" y="457"/>
                        <a:pt x="481" y="625"/>
                      </a:cubicBezTo>
                      <a:lnTo>
                        <a:pt x="481" y="1009"/>
                      </a:lnTo>
                      <a:cubicBezTo>
                        <a:pt x="481" y="1201"/>
                        <a:pt x="505" y="1321"/>
                        <a:pt x="553" y="1393"/>
                      </a:cubicBezTo>
                      <a:cubicBezTo>
                        <a:pt x="601" y="1465"/>
                        <a:pt x="673" y="1513"/>
                        <a:pt x="793" y="1537"/>
                      </a:cubicBezTo>
                      <a:cubicBezTo>
                        <a:pt x="673" y="1585"/>
                        <a:pt x="601" y="1633"/>
                        <a:pt x="553" y="1705"/>
                      </a:cubicBezTo>
                      <a:cubicBezTo>
                        <a:pt x="505" y="1777"/>
                        <a:pt x="481" y="1897"/>
                        <a:pt x="481" y="2065"/>
                      </a:cubicBezTo>
                      <a:lnTo>
                        <a:pt x="481" y="2473"/>
                      </a:lnTo>
                      <a:cubicBezTo>
                        <a:pt x="481" y="2641"/>
                        <a:pt x="457" y="2737"/>
                        <a:pt x="409" y="2785"/>
                      </a:cubicBezTo>
                      <a:cubicBezTo>
                        <a:pt x="361" y="2833"/>
                        <a:pt x="265" y="2857"/>
                        <a:pt x="121" y="2857"/>
                      </a:cubicBezTo>
                      <a:lnTo>
                        <a:pt x="1" y="2857"/>
                      </a:lnTo>
                      <a:lnTo>
                        <a:pt x="1" y="3073"/>
                      </a:lnTo>
                      <a:lnTo>
                        <a:pt x="97" y="3073"/>
                      </a:lnTo>
                      <a:cubicBezTo>
                        <a:pt x="361" y="3073"/>
                        <a:pt x="553" y="3049"/>
                        <a:pt x="649" y="2953"/>
                      </a:cubicBezTo>
                      <a:cubicBezTo>
                        <a:pt x="721" y="2881"/>
                        <a:pt x="769" y="2713"/>
                        <a:pt x="769" y="2473"/>
                      </a:cubicBezTo>
                      <a:lnTo>
                        <a:pt x="769" y="2089"/>
                      </a:lnTo>
                      <a:cubicBezTo>
                        <a:pt x="769" y="1921"/>
                        <a:pt x="817" y="1825"/>
                        <a:pt x="865" y="1753"/>
                      </a:cubicBezTo>
                      <a:cubicBezTo>
                        <a:pt x="913" y="1681"/>
                        <a:pt x="1033" y="1657"/>
                        <a:pt x="1177" y="1657"/>
                      </a:cubicBezTo>
                      <a:lnTo>
                        <a:pt x="1273" y="1657"/>
                      </a:lnTo>
                      <a:lnTo>
                        <a:pt x="1273" y="1417"/>
                      </a:lnTo>
                      <a:lnTo>
                        <a:pt x="1177" y="1417"/>
                      </a:lnTo>
                      <a:cubicBezTo>
                        <a:pt x="1033" y="1417"/>
                        <a:pt x="913" y="1393"/>
                        <a:pt x="865" y="1345"/>
                      </a:cubicBezTo>
                      <a:cubicBezTo>
                        <a:pt x="817" y="1273"/>
                        <a:pt x="769" y="1153"/>
                        <a:pt x="769" y="1009"/>
                      </a:cubicBezTo>
                      <a:lnTo>
                        <a:pt x="769" y="601"/>
                      </a:lnTo>
                      <a:cubicBezTo>
                        <a:pt x="769" y="361"/>
                        <a:pt x="721" y="217"/>
                        <a:pt x="649" y="145"/>
                      </a:cubicBezTo>
                      <a:cubicBezTo>
                        <a:pt x="553" y="49"/>
                        <a:pt x="361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2" name="Google Shape;1282;p51"/>
                <p:cNvSpPr/>
                <p:nvPr/>
              </p:nvSpPr>
              <p:spPr>
                <a:xfrm>
                  <a:off x="3749675" y="1997275"/>
                  <a:ext cx="44425" cy="49850"/>
                </a:xfrm>
                <a:custGeom>
                  <a:rect b="b" l="l" r="r" t="t"/>
                  <a:pathLst>
                    <a:path extrusionOk="0" h="1994" w="1777">
                      <a:moveTo>
                        <a:pt x="1777" y="1"/>
                      </a:moveTo>
                      <a:lnTo>
                        <a:pt x="1" y="841"/>
                      </a:lnTo>
                      <a:lnTo>
                        <a:pt x="1" y="1153"/>
                      </a:lnTo>
                      <a:lnTo>
                        <a:pt x="1777" y="1993"/>
                      </a:lnTo>
                      <a:lnTo>
                        <a:pt x="1777" y="1657"/>
                      </a:lnTo>
                      <a:lnTo>
                        <a:pt x="337" y="985"/>
                      </a:lnTo>
                      <a:lnTo>
                        <a:pt x="1777" y="313"/>
                      </a:lnTo>
                      <a:lnTo>
                        <a:pt x="17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3" name="Google Shape;1283;p51"/>
                <p:cNvSpPr/>
                <p:nvPr/>
              </p:nvSpPr>
              <p:spPr>
                <a:xfrm>
                  <a:off x="3824100" y="1982875"/>
                  <a:ext cx="24025" cy="77450"/>
                </a:xfrm>
                <a:custGeom>
                  <a:rect b="b" l="l" r="r" t="t"/>
                  <a:pathLst>
                    <a:path extrusionOk="0" h="3098" w="961">
                      <a:moveTo>
                        <a:pt x="720" y="1"/>
                      </a:moveTo>
                      <a:lnTo>
                        <a:pt x="0" y="3097"/>
                      </a:lnTo>
                      <a:lnTo>
                        <a:pt x="240" y="3097"/>
                      </a:ln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51"/>
                <p:cNvSpPr/>
                <p:nvPr/>
              </p:nvSpPr>
              <p:spPr>
                <a:xfrm>
                  <a:off x="3878100" y="1997275"/>
                  <a:ext cx="44425" cy="49850"/>
                </a:xfrm>
                <a:custGeom>
                  <a:rect b="b" l="l" r="r" t="t"/>
                  <a:pathLst>
                    <a:path extrusionOk="0" h="1994" w="1777">
                      <a:moveTo>
                        <a:pt x="0" y="1"/>
                      </a:moveTo>
                      <a:lnTo>
                        <a:pt x="0" y="313"/>
                      </a:lnTo>
                      <a:lnTo>
                        <a:pt x="1416" y="985"/>
                      </a:lnTo>
                      <a:lnTo>
                        <a:pt x="0" y="1657"/>
                      </a:lnTo>
                      <a:lnTo>
                        <a:pt x="0" y="1993"/>
                      </a:lnTo>
                      <a:lnTo>
                        <a:pt x="1776" y="1153"/>
                      </a:lnTo>
                      <a:lnTo>
                        <a:pt x="1776" y="8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85" name="Google Shape;1285;p51"/>
              <p:cNvGrpSpPr/>
              <p:nvPr/>
            </p:nvGrpSpPr>
            <p:grpSpPr>
              <a:xfrm>
                <a:off x="1274233" y="1653122"/>
                <a:ext cx="682383" cy="194648"/>
                <a:chOff x="3632075" y="1977475"/>
                <a:chExt cx="290450" cy="82850"/>
              </a:xfrm>
            </p:grpSpPr>
            <p:sp>
              <p:nvSpPr>
                <p:cNvPr id="1286" name="Google Shape;1286;p51"/>
                <p:cNvSpPr/>
                <p:nvPr/>
              </p:nvSpPr>
              <p:spPr>
                <a:xfrm>
                  <a:off x="3632075" y="1977475"/>
                  <a:ext cx="31825" cy="76850"/>
                </a:xfrm>
                <a:custGeom>
                  <a:rect b="b" l="l" r="r" t="t"/>
                  <a:pathLst>
                    <a:path extrusionOk="0" h="3074" w="1273">
                      <a:moveTo>
                        <a:pt x="1176" y="1"/>
                      </a:moveTo>
                      <a:cubicBezTo>
                        <a:pt x="912" y="1"/>
                        <a:pt x="720" y="49"/>
                        <a:pt x="624" y="145"/>
                      </a:cubicBezTo>
                      <a:cubicBezTo>
                        <a:pt x="552" y="217"/>
                        <a:pt x="504" y="361"/>
                        <a:pt x="504" y="601"/>
                      </a:cubicBezTo>
                      <a:lnTo>
                        <a:pt x="504" y="1009"/>
                      </a:lnTo>
                      <a:cubicBezTo>
                        <a:pt x="504" y="1153"/>
                        <a:pt x="480" y="1273"/>
                        <a:pt x="408" y="1345"/>
                      </a:cubicBezTo>
                      <a:cubicBezTo>
                        <a:pt x="360" y="1393"/>
                        <a:pt x="240" y="1417"/>
                        <a:pt x="96" y="1417"/>
                      </a:cubicBezTo>
                      <a:lnTo>
                        <a:pt x="0" y="1417"/>
                      </a:lnTo>
                      <a:lnTo>
                        <a:pt x="0" y="1657"/>
                      </a:lnTo>
                      <a:lnTo>
                        <a:pt x="96" y="1657"/>
                      </a:lnTo>
                      <a:cubicBezTo>
                        <a:pt x="240" y="1657"/>
                        <a:pt x="360" y="1681"/>
                        <a:pt x="408" y="1753"/>
                      </a:cubicBezTo>
                      <a:cubicBezTo>
                        <a:pt x="480" y="1825"/>
                        <a:pt x="504" y="1921"/>
                        <a:pt x="504" y="2089"/>
                      </a:cubicBezTo>
                      <a:lnTo>
                        <a:pt x="504" y="2473"/>
                      </a:lnTo>
                      <a:cubicBezTo>
                        <a:pt x="504" y="2713"/>
                        <a:pt x="552" y="2881"/>
                        <a:pt x="624" y="2953"/>
                      </a:cubicBezTo>
                      <a:cubicBezTo>
                        <a:pt x="720" y="3049"/>
                        <a:pt x="912" y="3073"/>
                        <a:pt x="1176" y="3073"/>
                      </a:cubicBezTo>
                      <a:lnTo>
                        <a:pt x="1272" y="3073"/>
                      </a:lnTo>
                      <a:lnTo>
                        <a:pt x="1272" y="2857"/>
                      </a:lnTo>
                      <a:lnTo>
                        <a:pt x="1176" y="2857"/>
                      </a:lnTo>
                      <a:cubicBezTo>
                        <a:pt x="1008" y="2857"/>
                        <a:pt x="912" y="2833"/>
                        <a:pt x="864" y="2785"/>
                      </a:cubicBezTo>
                      <a:cubicBezTo>
                        <a:pt x="816" y="2737"/>
                        <a:pt x="792" y="2617"/>
                        <a:pt x="792" y="2473"/>
                      </a:cubicBezTo>
                      <a:lnTo>
                        <a:pt x="792" y="2065"/>
                      </a:lnTo>
                      <a:cubicBezTo>
                        <a:pt x="792" y="1897"/>
                        <a:pt x="768" y="1777"/>
                        <a:pt x="720" y="1705"/>
                      </a:cubicBezTo>
                      <a:cubicBezTo>
                        <a:pt x="672" y="1633"/>
                        <a:pt x="600" y="1585"/>
                        <a:pt x="480" y="1537"/>
                      </a:cubicBezTo>
                      <a:cubicBezTo>
                        <a:pt x="600" y="1513"/>
                        <a:pt x="672" y="1465"/>
                        <a:pt x="720" y="1393"/>
                      </a:cubicBezTo>
                      <a:cubicBezTo>
                        <a:pt x="768" y="1321"/>
                        <a:pt x="792" y="1201"/>
                        <a:pt x="792" y="1009"/>
                      </a:cubicBezTo>
                      <a:lnTo>
                        <a:pt x="792" y="625"/>
                      </a:lnTo>
                      <a:cubicBezTo>
                        <a:pt x="792" y="457"/>
                        <a:pt x="816" y="361"/>
                        <a:pt x="864" y="313"/>
                      </a:cubicBezTo>
                      <a:cubicBezTo>
                        <a:pt x="912" y="265"/>
                        <a:pt x="1008" y="241"/>
                        <a:pt x="1176" y="241"/>
                      </a:cubicBezTo>
                      <a:lnTo>
                        <a:pt x="1272" y="241"/>
                      </a:lnTo>
                      <a:lnTo>
                        <a:pt x="127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7" name="Google Shape;1287;p51"/>
                <p:cNvSpPr/>
                <p:nvPr/>
              </p:nvSpPr>
              <p:spPr>
                <a:xfrm>
                  <a:off x="3711275" y="1977475"/>
                  <a:ext cx="31825" cy="76850"/>
                </a:xfrm>
                <a:custGeom>
                  <a:rect b="b" l="l" r="r" t="t"/>
                  <a:pathLst>
                    <a:path extrusionOk="0" h="3074" w="1273">
                      <a:moveTo>
                        <a:pt x="1" y="1"/>
                      </a:moveTo>
                      <a:lnTo>
                        <a:pt x="1" y="241"/>
                      </a:lnTo>
                      <a:lnTo>
                        <a:pt x="121" y="241"/>
                      </a:lnTo>
                      <a:cubicBezTo>
                        <a:pt x="265" y="241"/>
                        <a:pt x="361" y="265"/>
                        <a:pt x="409" y="313"/>
                      </a:cubicBezTo>
                      <a:cubicBezTo>
                        <a:pt x="457" y="361"/>
                        <a:pt x="481" y="457"/>
                        <a:pt x="481" y="625"/>
                      </a:cubicBezTo>
                      <a:lnTo>
                        <a:pt x="481" y="1009"/>
                      </a:lnTo>
                      <a:cubicBezTo>
                        <a:pt x="481" y="1201"/>
                        <a:pt x="505" y="1321"/>
                        <a:pt x="553" y="1393"/>
                      </a:cubicBezTo>
                      <a:cubicBezTo>
                        <a:pt x="601" y="1465"/>
                        <a:pt x="673" y="1513"/>
                        <a:pt x="793" y="1537"/>
                      </a:cubicBezTo>
                      <a:cubicBezTo>
                        <a:pt x="673" y="1585"/>
                        <a:pt x="601" y="1633"/>
                        <a:pt x="553" y="1705"/>
                      </a:cubicBezTo>
                      <a:cubicBezTo>
                        <a:pt x="505" y="1777"/>
                        <a:pt x="481" y="1897"/>
                        <a:pt x="481" y="2065"/>
                      </a:cubicBezTo>
                      <a:lnTo>
                        <a:pt x="481" y="2473"/>
                      </a:lnTo>
                      <a:cubicBezTo>
                        <a:pt x="481" y="2641"/>
                        <a:pt x="457" y="2737"/>
                        <a:pt x="409" y="2785"/>
                      </a:cubicBezTo>
                      <a:cubicBezTo>
                        <a:pt x="361" y="2833"/>
                        <a:pt x="265" y="2857"/>
                        <a:pt x="121" y="2857"/>
                      </a:cubicBezTo>
                      <a:lnTo>
                        <a:pt x="1" y="2857"/>
                      </a:lnTo>
                      <a:lnTo>
                        <a:pt x="1" y="3073"/>
                      </a:lnTo>
                      <a:lnTo>
                        <a:pt x="97" y="3073"/>
                      </a:lnTo>
                      <a:cubicBezTo>
                        <a:pt x="361" y="3073"/>
                        <a:pt x="553" y="3049"/>
                        <a:pt x="649" y="2953"/>
                      </a:cubicBezTo>
                      <a:cubicBezTo>
                        <a:pt x="721" y="2881"/>
                        <a:pt x="769" y="2713"/>
                        <a:pt x="769" y="2473"/>
                      </a:cubicBezTo>
                      <a:lnTo>
                        <a:pt x="769" y="2089"/>
                      </a:lnTo>
                      <a:cubicBezTo>
                        <a:pt x="769" y="1921"/>
                        <a:pt x="817" y="1825"/>
                        <a:pt x="865" y="1753"/>
                      </a:cubicBezTo>
                      <a:cubicBezTo>
                        <a:pt x="913" y="1681"/>
                        <a:pt x="1033" y="1657"/>
                        <a:pt x="1177" y="1657"/>
                      </a:cubicBezTo>
                      <a:lnTo>
                        <a:pt x="1273" y="1657"/>
                      </a:lnTo>
                      <a:lnTo>
                        <a:pt x="1273" y="1417"/>
                      </a:lnTo>
                      <a:lnTo>
                        <a:pt x="1177" y="1417"/>
                      </a:lnTo>
                      <a:cubicBezTo>
                        <a:pt x="1033" y="1417"/>
                        <a:pt x="913" y="1393"/>
                        <a:pt x="865" y="1345"/>
                      </a:cubicBezTo>
                      <a:cubicBezTo>
                        <a:pt x="817" y="1273"/>
                        <a:pt x="769" y="1153"/>
                        <a:pt x="769" y="1009"/>
                      </a:cubicBezTo>
                      <a:lnTo>
                        <a:pt x="769" y="601"/>
                      </a:lnTo>
                      <a:cubicBezTo>
                        <a:pt x="769" y="361"/>
                        <a:pt x="721" y="217"/>
                        <a:pt x="649" y="145"/>
                      </a:cubicBezTo>
                      <a:cubicBezTo>
                        <a:pt x="553" y="49"/>
                        <a:pt x="361" y="1"/>
                        <a:pt x="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8" name="Google Shape;1288;p51"/>
                <p:cNvSpPr/>
                <p:nvPr/>
              </p:nvSpPr>
              <p:spPr>
                <a:xfrm>
                  <a:off x="3749675" y="1997275"/>
                  <a:ext cx="44425" cy="49850"/>
                </a:xfrm>
                <a:custGeom>
                  <a:rect b="b" l="l" r="r" t="t"/>
                  <a:pathLst>
                    <a:path extrusionOk="0" h="1994" w="1777">
                      <a:moveTo>
                        <a:pt x="1777" y="1"/>
                      </a:moveTo>
                      <a:lnTo>
                        <a:pt x="1" y="841"/>
                      </a:lnTo>
                      <a:lnTo>
                        <a:pt x="1" y="1153"/>
                      </a:lnTo>
                      <a:lnTo>
                        <a:pt x="1777" y="1993"/>
                      </a:lnTo>
                      <a:lnTo>
                        <a:pt x="1777" y="1657"/>
                      </a:lnTo>
                      <a:lnTo>
                        <a:pt x="337" y="985"/>
                      </a:lnTo>
                      <a:lnTo>
                        <a:pt x="1777" y="313"/>
                      </a:lnTo>
                      <a:lnTo>
                        <a:pt x="177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9" name="Google Shape;1289;p51"/>
                <p:cNvSpPr/>
                <p:nvPr/>
              </p:nvSpPr>
              <p:spPr>
                <a:xfrm>
                  <a:off x="3824100" y="1982875"/>
                  <a:ext cx="24025" cy="77450"/>
                </a:xfrm>
                <a:custGeom>
                  <a:rect b="b" l="l" r="r" t="t"/>
                  <a:pathLst>
                    <a:path extrusionOk="0" h="3098" w="961">
                      <a:moveTo>
                        <a:pt x="720" y="1"/>
                      </a:moveTo>
                      <a:lnTo>
                        <a:pt x="0" y="3097"/>
                      </a:lnTo>
                      <a:lnTo>
                        <a:pt x="240" y="3097"/>
                      </a:ln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0" name="Google Shape;1290;p51"/>
                <p:cNvSpPr/>
                <p:nvPr/>
              </p:nvSpPr>
              <p:spPr>
                <a:xfrm>
                  <a:off x="3878100" y="1997275"/>
                  <a:ext cx="44425" cy="49850"/>
                </a:xfrm>
                <a:custGeom>
                  <a:rect b="b" l="l" r="r" t="t"/>
                  <a:pathLst>
                    <a:path extrusionOk="0" h="1994" w="1777">
                      <a:moveTo>
                        <a:pt x="0" y="1"/>
                      </a:moveTo>
                      <a:lnTo>
                        <a:pt x="0" y="313"/>
                      </a:lnTo>
                      <a:lnTo>
                        <a:pt x="1416" y="985"/>
                      </a:lnTo>
                      <a:lnTo>
                        <a:pt x="0" y="1657"/>
                      </a:lnTo>
                      <a:lnTo>
                        <a:pt x="0" y="1993"/>
                      </a:lnTo>
                      <a:lnTo>
                        <a:pt x="1776" y="1153"/>
                      </a:lnTo>
                      <a:lnTo>
                        <a:pt x="1776" y="84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2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52"/>
          <p:cNvSpPr txBox="1"/>
          <p:nvPr/>
        </p:nvSpPr>
        <p:spPr>
          <a:xfrm>
            <a:off x="1478750" y="1029200"/>
            <a:ext cx="69909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297" name="Google Shape;1297;p52"/>
          <p:cNvSpPr/>
          <p:nvPr/>
        </p:nvSpPr>
        <p:spPr>
          <a:xfrm>
            <a:off x="3579700" y="685100"/>
            <a:ext cx="4696800" cy="1351500"/>
          </a:xfrm>
          <a:prstGeom prst="roundRect">
            <a:avLst>
              <a:gd fmla="val 18052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52"/>
          <p:cNvSpPr txBox="1"/>
          <p:nvPr>
            <p:ph idx="4294967295" type="ctrTitle"/>
          </p:nvPr>
        </p:nvSpPr>
        <p:spPr>
          <a:xfrm>
            <a:off x="3403000" y="776925"/>
            <a:ext cx="4696800" cy="11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תודה על ההקשבה</a:t>
            </a:r>
            <a:endParaRPr sz="5000"/>
          </a:p>
        </p:txBody>
      </p:sp>
      <p:grpSp>
        <p:nvGrpSpPr>
          <p:cNvPr id="1299" name="Google Shape;1299;p52"/>
          <p:cNvGrpSpPr/>
          <p:nvPr/>
        </p:nvGrpSpPr>
        <p:grpSpPr>
          <a:xfrm>
            <a:off x="334332" y="837709"/>
            <a:ext cx="3596687" cy="4075566"/>
            <a:chOff x="334332" y="837709"/>
            <a:chExt cx="3596687" cy="4075566"/>
          </a:xfrm>
        </p:grpSpPr>
        <p:grpSp>
          <p:nvGrpSpPr>
            <p:cNvPr id="1300" name="Google Shape;1300;p52"/>
            <p:cNvGrpSpPr/>
            <p:nvPr/>
          </p:nvGrpSpPr>
          <p:grpSpPr>
            <a:xfrm>
              <a:off x="334332" y="1837454"/>
              <a:ext cx="3596687" cy="3075821"/>
              <a:chOff x="334332" y="1837454"/>
              <a:chExt cx="3596687" cy="3075821"/>
            </a:xfrm>
          </p:grpSpPr>
          <p:grpSp>
            <p:nvGrpSpPr>
              <p:cNvPr id="1301" name="Google Shape;1301;p52"/>
              <p:cNvGrpSpPr/>
              <p:nvPr/>
            </p:nvGrpSpPr>
            <p:grpSpPr>
              <a:xfrm>
                <a:off x="334332" y="1837454"/>
                <a:ext cx="3596687" cy="3075821"/>
                <a:chOff x="715332" y="1837454"/>
                <a:chExt cx="3596687" cy="3075821"/>
              </a:xfrm>
            </p:grpSpPr>
            <p:sp>
              <p:nvSpPr>
                <p:cNvPr id="1302" name="Google Shape;1302;p52"/>
                <p:cNvSpPr/>
                <p:nvPr/>
              </p:nvSpPr>
              <p:spPr>
                <a:xfrm flipH="1">
                  <a:off x="1671112" y="3040068"/>
                  <a:ext cx="870495" cy="1311054"/>
                </a:xfrm>
                <a:custGeom>
                  <a:rect b="b" l="l" r="r" t="t"/>
                  <a:pathLst>
                    <a:path extrusionOk="0" fill="none" h="29500" w="19587">
                      <a:moveTo>
                        <a:pt x="192" y="1080"/>
                      </a:moveTo>
                      <a:lnTo>
                        <a:pt x="0" y="26139"/>
                      </a:lnTo>
                      <a:cubicBezTo>
                        <a:pt x="0" y="26955"/>
                        <a:pt x="624" y="27699"/>
                        <a:pt x="1464" y="27747"/>
                      </a:cubicBezTo>
                      <a:lnTo>
                        <a:pt x="17666" y="29403"/>
                      </a:lnTo>
                      <a:cubicBezTo>
                        <a:pt x="18626" y="29499"/>
                        <a:pt x="19466" y="28731"/>
                        <a:pt x="19466" y="27771"/>
                      </a:cubicBezTo>
                      <a:lnTo>
                        <a:pt x="19586" y="0"/>
                      </a:lnTo>
                    </a:path>
                  </a:pathLst>
                </a:custGeom>
                <a:noFill/>
                <a:ln cap="flat" cmpd="sng" w="25200">
                  <a:solidFill>
                    <a:schemeClr val="accent3"/>
                  </a:solidFill>
                  <a:prstDash val="solid"/>
                  <a:miter lim="240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3" name="Google Shape;1303;p52"/>
                <p:cNvSpPr/>
                <p:nvPr/>
              </p:nvSpPr>
              <p:spPr>
                <a:xfrm flipH="1">
                  <a:off x="1402324" y="2924829"/>
                  <a:ext cx="2906895" cy="499311"/>
                </a:xfrm>
                <a:custGeom>
                  <a:rect b="b" l="l" r="r" t="t"/>
                  <a:pathLst>
                    <a:path extrusionOk="0" h="11235" w="65408">
                      <a:moveTo>
                        <a:pt x="40181" y="1"/>
                      </a:moveTo>
                      <a:lnTo>
                        <a:pt x="1" y="8234"/>
                      </a:lnTo>
                      <a:lnTo>
                        <a:pt x="26836" y="11234"/>
                      </a:lnTo>
                      <a:lnTo>
                        <a:pt x="65408" y="1753"/>
                      </a:lnTo>
                      <a:lnTo>
                        <a:pt x="401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9525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4" name="Google Shape;1304;p52"/>
                <p:cNvSpPr/>
                <p:nvPr/>
              </p:nvSpPr>
              <p:spPr>
                <a:xfrm flipH="1">
                  <a:off x="2728266" y="2828833"/>
                  <a:ext cx="320075" cy="282743"/>
                </a:xfrm>
                <a:custGeom>
                  <a:rect b="b" l="l" r="r" t="t"/>
                  <a:pathLst>
                    <a:path extrusionOk="0" h="6362" w="7202">
                      <a:moveTo>
                        <a:pt x="5954" y="1"/>
                      </a:moveTo>
                      <a:lnTo>
                        <a:pt x="1513" y="913"/>
                      </a:lnTo>
                      <a:cubicBezTo>
                        <a:pt x="1513" y="913"/>
                        <a:pt x="1" y="4561"/>
                        <a:pt x="529" y="5401"/>
                      </a:cubicBezTo>
                      <a:cubicBezTo>
                        <a:pt x="1081" y="6241"/>
                        <a:pt x="2449" y="6361"/>
                        <a:pt x="2449" y="6361"/>
                      </a:cubicBezTo>
                      <a:lnTo>
                        <a:pt x="3193" y="6265"/>
                      </a:lnTo>
                      <a:lnTo>
                        <a:pt x="7202" y="5401"/>
                      </a:lnTo>
                      <a:cubicBezTo>
                        <a:pt x="7202" y="5401"/>
                        <a:pt x="5521" y="5353"/>
                        <a:pt x="4969" y="4513"/>
                      </a:cubicBezTo>
                      <a:cubicBezTo>
                        <a:pt x="4417" y="3673"/>
                        <a:pt x="5953" y="1"/>
                        <a:pt x="59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5" name="Google Shape;1305;p52"/>
                <p:cNvSpPr/>
                <p:nvPr/>
              </p:nvSpPr>
              <p:spPr>
                <a:xfrm flipH="1">
                  <a:off x="2706934" y="2827767"/>
                  <a:ext cx="320075" cy="280610"/>
                </a:xfrm>
                <a:custGeom>
                  <a:rect b="b" l="l" r="r" t="t"/>
                  <a:pathLst>
                    <a:path extrusionOk="0" h="6314" w="7202">
                      <a:moveTo>
                        <a:pt x="5954" y="1"/>
                      </a:moveTo>
                      <a:lnTo>
                        <a:pt x="1513" y="913"/>
                      </a:lnTo>
                      <a:cubicBezTo>
                        <a:pt x="1513" y="913"/>
                        <a:pt x="1" y="4561"/>
                        <a:pt x="529" y="5401"/>
                      </a:cubicBezTo>
                      <a:cubicBezTo>
                        <a:pt x="1081" y="6241"/>
                        <a:pt x="2737" y="6313"/>
                        <a:pt x="2737" y="6313"/>
                      </a:cubicBezTo>
                      <a:lnTo>
                        <a:pt x="7202" y="5401"/>
                      </a:lnTo>
                      <a:cubicBezTo>
                        <a:pt x="7202" y="5401"/>
                        <a:pt x="5522" y="5353"/>
                        <a:pt x="4969" y="4513"/>
                      </a:cubicBezTo>
                      <a:cubicBezTo>
                        <a:pt x="4417" y="3649"/>
                        <a:pt x="5954" y="1"/>
                        <a:pt x="595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6" name="Google Shape;1306;p52"/>
                <p:cNvSpPr/>
                <p:nvPr/>
              </p:nvSpPr>
              <p:spPr>
                <a:xfrm flipH="1">
                  <a:off x="2380504" y="2114153"/>
                  <a:ext cx="982490" cy="827830"/>
                </a:xfrm>
                <a:custGeom>
                  <a:rect b="b" l="l" r="r" t="t"/>
                  <a:pathLst>
                    <a:path extrusionOk="0" h="18627" w="22107">
                      <a:moveTo>
                        <a:pt x="22106" y="0"/>
                      </a:moveTo>
                      <a:lnTo>
                        <a:pt x="0" y="2136"/>
                      </a:lnTo>
                      <a:lnTo>
                        <a:pt x="72" y="18626"/>
                      </a:lnTo>
                      <a:lnTo>
                        <a:pt x="22082" y="15218"/>
                      </a:lnTo>
                      <a:lnTo>
                        <a:pt x="2210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52"/>
                <p:cNvSpPr/>
                <p:nvPr/>
              </p:nvSpPr>
              <p:spPr>
                <a:xfrm flipH="1">
                  <a:off x="2380504" y="2715772"/>
                  <a:ext cx="979290" cy="248611"/>
                </a:xfrm>
                <a:custGeom>
                  <a:rect b="b" l="l" r="r" t="t"/>
                  <a:pathLst>
                    <a:path extrusionOk="0" h="5594" w="22035">
                      <a:moveTo>
                        <a:pt x="22034" y="0"/>
                      </a:moveTo>
                      <a:lnTo>
                        <a:pt x="0" y="2977"/>
                      </a:lnTo>
                      <a:lnTo>
                        <a:pt x="0" y="5593"/>
                      </a:lnTo>
                      <a:lnTo>
                        <a:pt x="22034" y="2281"/>
                      </a:lnTo>
                      <a:lnTo>
                        <a:pt x="220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52"/>
                <p:cNvSpPr/>
                <p:nvPr/>
              </p:nvSpPr>
              <p:spPr>
                <a:xfrm flipH="1">
                  <a:off x="3359750" y="2209083"/>
                  <a:ext cx="43776" cy="755300"/>
                </a:xfrm>
                <a:custGeom>
                  <a:rect b="b" l="l" r="r" t="t"/>
                  <a:pathLst>
                    <a:path extrusionOk="0" h="16995" w="985">
                      <a:moveTo>
                        <a:pt x="912" y="0"/>
                      </a:moveTo>
                      <a:lnTo>
                        <a:pt x="0" y="744"/>
                      </a:lnTo>
                      <a:lnTo>
                        <a:pt x="144" y="16322"/>
                      </a:lnTo>
                      <a:lnTo>
                        <a:pt x="984" y="16994"/>
                      </a:lnTo>
                      <a:lnTo>
                        <a:pt x="9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52"/>
                <p:cNvSpPr/>
                <p:nvPr/>
              </p:nvSpPr>
              <p:spPr>
                <a:xfrm flipH="1">
                  <a:off x="2824262" y="2803190"/>
                  <a:ext cx="48042" cy="53509"/>
                </a:xfrm>
                <a:custGeom>
                  <a:rect b="b" l="l" r="r" t="t"/>
                  <a:pathLst>
                    <a:path extrusionOk="0" h="1204" w="1081">
                      <a:moveTo>
                        <a:pt x="564" y="0"/>
                      </a:moveTo>
                      <a:cubicBezTo>
                        <a:pt x="292" y="0"/>
                        <a:pt x="70" y="255"/>
                        <a:pt x="24" y="554"/>
                      </a:cubicBezTo>
                      <a:cubicBezTo>
                        <a:pt x="0" y="890"/>
                        <a:pt x="216" y="1178"/>
                        <a:pt x="480" y="1202"/>
                      </a:cubicBezTo>
                      <a:cubicBezTo>
                        <a:pt x="494" y="1203"/>
                        <a:pt x="507" y="1203"/>
                        <a:pt x="520" y="1203"/>
                      </a:cubicBezTo>
                      <a:cubicBezTo>
                        <a:pt x="792" y="1203"/>
                        <a:pt x="1034" y="970"/>
                        <a:pt x="1056" y="650"/>
                      </a:cubicBezTo>
                      <a:cubicBezTo>
                        <a:pt x="1080" y="314"/>
                        <a:pt x="888" y="26"/>
                        <a:pt x="600" y="2"/>
                      </a:cubicBezTo>
                      <a:cubicBezTo>
                        <a:pt x="588" y="1"/>
                        <a:pt x="576" y="0"/>
                        <a:pt x="56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52"/>
                <p:cNvSpPr/>
                <p:nvPr/>
              </p:nvSpPr>
              <p:spPr>
                <a:xfrm flipH="1">
                  <a:off x="3238155" y="3339789"/>
                  <a:ext cx="954758" cy="1545755"/>
                </a:xfrm>
                <a:custGeom>
                  <a:rect b="b" l="l" r="r" t="t"/>
                  <a:pathLst>
                    <a:path extrusionOk="0" fill="none" h="34781" w="21483">
                      <a:moveTo>
                        <a:pt x="96" y="1"/>
                      </a:moveTo>
                      <a:lnTo>
                        <a:pt x="0" y="31444"/>
                      </a:lnTo>
                      <a:cubicBezTo>
                        <a:pt x="0" y="32236"/>
                        <a:pt x="600" y="32860"/>
                        <a:pt x="1344" y="32956"/>
                      </a:cubicBezTo>
                      <a:lnTo>
                        <a:pt x="19706" y="34685"/>
                      </a:lnTo>
                      <a:cubicBezTo>
                        <a:pt x="20594" y="34781"/>
                        <a:pt x="21362" y="34085"/>
                        <a:pt x="21362" y="33196"/>
                      </a:cubicBezTo>
                      <a:lnTo>
                        <a:pt x="21482" y="1825"/>
                      </a:lnTo>
                    </a:path>
                  </a:pathLst>
                </a:custGeom>
                <a:noFill/>
                <a:ln cap="flat" cmpd="sng" w="27600">
                  <a:solidFill>
                    <a:schemeClr val="accent3"/>
                  </a:solidFill>
                  <a:prstDash val="solid"/>
                  <a:miter lim="24002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52"/>
                <p:cNvSpPr/>
                <p:nvPr/>
              </p:nvSpPr>
              <p:spPr>
                <a:xfrm flipH="1">
                  <a:off x="2160780" y="3074200"/>
                  <a:ext cx="985690" cy="152571"/>
                </a:xfrm>
                <a:custGeom>
                  <a:rect b="b" l="l" r="r" t="t"/>
                  <a:pathLst>
                    <a:path extrusionOk="0" h="3433" w="22179">
                      <a:moveTo>
                        <a:pt x="14234" y="0"/>
                      </a:moveTo>
                      <a:lnTo>
                        <a:pt x="1" y="2281"/>
                      </a:lnTo>
                      <a:lnTo>
                        <a:pt x="1" y="2833"/>
                      </a:lnTo>
                      <a:lnTo>
                        <a:pt x="8474" y="3433"/>
                      </a:lnTo>
                      <a:lnTo>
                        <a:pt x="22155" y="576"/>
                      </a:lnTo>
                      <a:lnTo>
                        <a:pt x="22179" y="120"/>
                      </a:lnTo>
                      <a:lnTo>
                        <a:pt x="142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52"/>
                <p:cNvSpPr/>
                <p:nvPr/>
              </p:nvSpPr>
              <p:spPr>
                <a:xfrm flipH="1">
                  <a:off x="2160780" y="3051801"/>
                  <a:ext cx="985690" cy="154704"/>
                </a:xfrm>
                <a:custGeom>
                  <a:rect b="b" l="l" r="r" t="t"/>
                  <a:pathLst>
                    <a:path extrusionOk="0" h="3481" w="22179">
                      <a:moveTo>
                        <a:pt x="14618" y="0"/>
                      </a:moveTo>
                      <a:lnTo>
                        <a:pt x="1" y="2785"/>
                      </a:lnTo>
                      <a:lnTo>
                        <a:pt x="8402" y="3481"/>
                      </a:lnTo>
                      <a:lnTo>
                        <a:pt x="22179" y="624"/>
                      </a:lnTo>
                      <a:lnTo>
                        <a:pt x="1461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52"/>
                <p:cNvSpPr/>
                <p:nvPr/>
              </p:nvSpPr>
              <p:spPr>
                <a:xfrm flipH="1">
                  <a:off x="3121893" y="3290635"/>
                  <a:ext cx="1190126" cy="176170"/>
                </a:xfrm>
                <a:custGeom>
                  <a:rect b="b" l="l" r="r" t="t"/>
                  <a:pathLst>
                    <a:path extrusionOk="0" h="3964" w="26779">
                      <a:moveTo>
                        <a:pt x="160" y="2331"/>
                      </a:moveTo>
                      <a:lnTo>
                        <a:pt x="160" y="2331"/>
                      </a:lnTo>
                      <a:cubicBezTo>
                        <a:pt x="160" y="2332"/>
                        <a:pt x="160" y="2332"/>
                        <a:pt x="161" y="2332"/>
                      </a:cubicBezTo>
                      <a:cubicBezTo>
                        <a:pt x="161" y="2332"/>
                        <a:pt x="161" y="2332"/>
                        <a:pt x="161" y="2331"/>
                      </a:cubicBezTo>
                      <a:lnTo>
                        <a:pt x="161" y="2331"/>
                      </a:lnTo>
                      <a:lnTo>
                        <a:pt x="160" y="2331"/>
                      </a:lnTo>
                      <a:close/>
                      <a:moveTo>
                        <a:pt x="60" y="0"/>
                      </a:moveTo>
                      <a:cubicBezTo>
                        <a:pt x="0" y="0"/>
                        <a:pt x="176" y="2288"/>
                        <a:pt x="161" y="2331"/>
                      </a:cubicBezTo>
                      <a:lnTo>
                        <a:pt x="161" y="2331"/>
                      </a:lnTo>
                      <a:lnTo>
                        <a:pt x="26779" y="3963"/>
                      </a:lnTo>
                      <a:lnTo>
                        <a:pt x="26779" y="1611"/>
                      </a:lnTo>
                      <a:lnTo>
                        <a:pt x="64" y="3"/>
                      </a:lnTo>
                      <a:cubicBezTo>
                        <a:pt x="63" y="1"/>
                        <a:pt x="61" y="0"/>
                        <a:pt x="6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52"/>
                <p:cNvSpPr/>
                <p:nvPr/>
              </p:nvSpPr>
              <p:spPr>
                <a:xfrm flipH="1">
                  <a:off x="1402324" y="3002737"/>
                  <a:ext cx="1718547" cy="464069"/>
                </a:xfrm>
                <a:custGeom>
                  <a:rect b="b" l="l" r="r" t="t"/>
                  <a:pathLst>
                    <a:path extrusionOk="0" h="10442" w="38669">
                      <a:moveTo>
                        <a:pt x="38669" y="0"/>
                      </a:moveTo>
                      <a:lnTo>
                        <a:pt x="1" y="8089"/>
                      </a:lnTo>
                      <a:lnTo>
                        <a:pt x="1" y="10441"/>
                      </a:lnTo>
                      <a:lnTo>
                        <a:pt x="38669" y="1704"/>
                      </a:lnTo>
                      <a:lnTo>
                        <a:pt x="3866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52"/>
                <p:cNvSpPr/>
                <p:nvPr/>
              </p:nvSpPr>
              <p:spPr>
                <a:xfrm flipH="1">
                  <a:off x="3265887" y="2304012"/>
                  <a:ext cx="36310" cy="80041"/>
                </a:xfrm>
                <a:custGeom>
                  <a:rect b="b" l="l" r="r" t="t"/>
                  <a:pathLst>
                    <a:path extrusionOk="0" fill="none" h="1801" w="817">
                      <a:moveTo>
                        <a:pt x="816" y="1"/>
                      </a:moveTo>
                      <a:lnTo>
                        <a:pt x="0" y="1009"/>
                      </a:lnTo>
                      <a:lnTo>
                        <a:pt x="816" y="1801"/>
                      </a:lnTo>
                    </a:path>
                  </a:pathLst>
                </a:custGeom>
                <a:noFill/>
                <a:ln cap="rnd" cmpd="sng" w="6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52"/>
                <p:cNvSpPr/>
                <p:nvPr/>
              </p:nvSpPr>
              <p:spPr>
                <a:xfrm flipH="1">
                  <a:off x="3142159" y="2290146"/>
                  <a:ext cx="34176" cy="80041"/>
                </a:xfrm>
                <a:custGeom>
                  <a:rect b="b" l="l" r="r" t="t"/>
                  <a:pathLst>
                    <a:path extrusionOk="0" fill="none" h="1801" w="769">
                      <a:moveTo>
                        <a:pt x="1" y="0"/>
                      </a:moveTo>
                      <a:lnTo>
                        <a:pt x="769" y="793"/>
                      </a:lnTo>
                      <a:lnTo>
                        <a:pt x="1" y="1801"/>
                      </a:lnTo>
                    </a:path>
                  </a:pathLst>
                </a:custGeom>
                <a:noFill/>
                <a:ln cap="rnd" cmpd="sng" w="6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52"/>
                <p:cNvSpPr/>
                <p:nvPr/>
              </p:nvSpPr>
              <p:spPr>
                <a:xfrm flipH="1">
                  <a:off x="3208290" y="2295479"/>
                  <a:ext cx="28843" cy="90707"/>
                </a:xfrm>
                <a:custGeom>
                  <a:rect b="b" l="l" r="r" t="t"/>
                  <a:pathLst>
                    <a:path extrusionOk="0" fill="none" h="2041" w="649">
                      <a:moveTo>
                        <a:pt x="0" y="2041"/>
                      </a:moveTo>
                      <a:lnTo>
                        <a:pt x="649" y="0"/>
                      </a:lnTo>
                    </a:path>
                  </a:pathLst>
                </a:custGeom>
                <a:noFill/>
                <a:ln cap="rnd" cmpd="sng" w="60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52"/>
                <p:cNvSpPr/>
                <p:nvPr/>
              </p:nvSpPr>
              <p:spPr>
                <a:xfrm flipH="1">
                  <a:off x="3094161" y="2357165"/>
                  <a:ext cx="21377" cy="22755"/>
                </a:xfrm>
                <a:custGeom>
                  <a:rect b="b" l="l" r="r" t="t"/>
                  <a:pathLst>
                    <a:path extrusionOk="0" h="512" w="481">
                      <a:moveTo>
                        <a:pt x="292" y="0"/>
                      </a:moveTo>
                      <a:cubicBezTo>
                        <a:pt x="276" y="0"/>
                        <a:pt x="259" y="2"/>
                        <a:pt x="241" y="5"/>
                      </a:cubicBezTo>
                      <a:cubicBezTo>
                        <a:pt x="97" y="29"/>
                        <a:pt x="1" y="149"/>
                        <a:pt x="1" y="293"/>
                      </a:cubicBezTo>
                      <a:cubicBezTo>
                        <a:pt x="1" y="402"/>
                        <a:pt x="101" y="512"/>
                        <a:pt x="209" y="512"/>
                      </a:cubicBezTo>
                      <a:cubicBezTo>
                        <a:pt x="220" y="512"/>
                        <a:pt x="230" y="511"/>
                        <a:pt x="241" y="509"/>
                      </a:cubicBezTo>
                      <a:cubicBezTo>
                        <a:pt x="385" y="485"/>
                        <a:pt x="481" y="365"/>
                        <a:pt x="481" y="221"/>
                      </a:cubicBezTo>
                      <a:cubicBezTo>
                        <a:pt x="481" y="74"/>
                        <a:pt x="407" y="0"/>
                        <a:pt x="2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52"/>
                <p:cNvSpPr/>
                <p:nvPr/>
              </p:nvSpPr>
              <p:spPr>
                <a:xfrm flipH="1">
                  <a:off x="3052563" y="2350410"/>
                  <a:ext cx="21377" cy="23110"/>
                </a:xfrm>
                <a:custGeom>
                  <a:rect b="b" l="l" r="r" t="t"/>
                  <a:pathLst>
                    <a:path extrusionOk="0" h="520" w="481">
                      <a:moveTo>
                        <a:pt x="313" y="0"/>
                      </a:moveTo>
                      <a:cubicBezTo>
                        <a:pt x="290" y="0"/>
                        <a:pt x="266" y="4"/>
                        <a:pt x="241" y="13"/>
                      </a:cubicBezTo>
                      <a:cubicBezTo>
                        <a:pt x="97" y="37"/>
                        <a:pt x="1" y="157"/>
                        <a:pt x="1" y="301"/>
                      </a:cubicBezTo>
                      <a:cubicBezTo>
                        <a:pt x="1" y="410"/>
                        <a:pt x="101" y="520"/>
                        <a:pt x="210" y="520"/>
                      </a:cubicBezTo>
                      <a:cubicBezTo>
                        <a:pt x="220" y="520"/>
                        <a:pt x="230" y="519"/>
                        <a:pt x="241" y="517"/>
                      </a:cubicBezTo>
                      <a:cubicBezTo>
                        <a:pt x="385" y="493"/>
                        <a:pt x="481" y="373"/>
                        <a:pt x="481" y="205"/>
                      </a:cubicBezTo>
                      <a:cubicBezTo>
                        <a:pt x="481" y="86"/>
                        <a:pt x="416" y="0"/>
                        <a:pt x="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52"/>
                <p:cNvSpPr/>
                <p:nvPr/>
              </p:nvSpPr>
              <p:spPr>
                <a:xfrm flipH="1">
                  <a:off x="3010965" y="2343343"/>
                  <a:ext cx="21377" cy="23777"/>
                </a:xfrm>
                <a:custGeom>
                  <a:rect b="b" l="l" r="r" t="t"/>
                  <a:pathLst>
                    <a:path extrusionOk="0" h="535" w="481">
                      <a:moveTo>
                        <a:pt x="277" y="1"/>
                      </a:moveTo>
                      <a:cubicBezTo>
                        <a:pt x="266" y="1"/>
                        <a:pt x="254" y="2"/>
                        <a:pt x="241" y="4"/>
                      </a:cubicBezTo>
                      <a:cubicBezTo>
                        <a:pt x="73" y="52"/>
                        <a:pt x="1" y="172"/>
                        <a:pt x="1" y="316"/>
                      </a:cubicBezTo>
                      <a:cubicBezTo>
                        <a:pt x="1" y="425"/>
                        <a:pt x="101" y="535"/>
                        <a:pt x="210" y="535"/>
                      </a:cubicBezTo>
                      <a:cubicBezTo>
                        <a:pt x="220" y="535"/>
                        <a:pt x="230" y="534"/>
                        <a:pt x="241" y="532"/>
                      </a:cubicBezTo>
                      <a:cubicBezTo>
                        <a:pt x="385" y="484"/>
                        <a:pt x="481" y="364"/>
                        <a:pt x="481" y="220"/>
                      </a:cubicBezTo>
                      <a:cubicBezTo>
                        <a:pt x="481" y="110"/>
                        <a:pt x="401" y="1"/>
                        <a:pt x="27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52"/>
                <p:cNvSpPr/>
                <p:nvPr/>
              </p:nvSpPr>
              <p:spPr>
                <a:xfrm flipH="1">
                  <a:off x="2449834" y="2338144"/>
                  <a:ext cx="852363" cy="128039"/>
                </a:xfrm>
                <a:custGeom>
                  <a:rect b="b" l="l" r="r" t="t"/>
                  <a:pathLst>
                    <a:path extrusionOk="0" fill="none" h="2881" w="19179">
                      <a:moveTo>
                        <a:pt x="0" y="2881"/>
                      </a:moveTo>
                      <a:lnTo>
                        <a:pt x="19178" y="1"/>
                      </a:lnTo>
                    </a:path>
                  </a:pathLst>
                </a:custGeom>
                <a:noFill/>
                <a:ln cap="rnd" cmpd="sng" w="54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52"/>
                <p:cNvSpPr/>
                <p:nvPr/>
              </p:nvSpPr>
              <p:spPr>
                <a:xfrm flipH="1">
                  <a:off x="2589606" y="2408541"/>
                  <a:ext cx="712591" cy="106751"/>
                </a:xfrm>
                <a:custGeom>
                  <a:rect b="b" l="l" r="r" t="t"/>
                  <a:pathLst>
                    <a:path extrusionOk="0" fill="none" h="2402" w="16034">
                      <a:moveTo>
                        <a:pt x="0" y="2401"/>
                      </a:moveTo>
                      <a:lnTo>
                        <a:pt x="16034" y="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52"/>
                <p:cNvSpPr/>
                <p:nvPr/>
              </p:nvSpPr>
              <p:spPr>
                <a:xfrm flipH="1">
                  <a:off x="2449834" y="2387208"/>
                  <a:ext cx="85374" cy="13911"/>
                </a:xfrm>
                <a:custGeom>
                  <a:rect b="b" l="l" r="r" t="t"/>
                  <a:pathLst>
                    <a:path extrusionOk="0" fill="none" h="313" w="1921">
                      <a:moveTo>
                        <a:pt x="0" y="313"/>
                      </a:moveTo>
                      <a:lnTo>
                        <a:pt x="1920" y="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52"/>
                <p:cNvSpPr/>
                <p:nvPr/>
              </p:nvSpPr>
              <p:spPr>
                <a:xfrm flipH="1">
                  <a:off x="2449834" y="2443739"/>
                  <a:ext cx="253944" cy="37376"/>
                </a:xfrm>
                <a:custGeom>
                  <a:rect b="b" l="l" r="r" t="t"/>
                  <a:pathLst>
                    <a:path extrusionOk="0" fill="none" h="841" w="5714">
                      <a:moveTo>
                        <a:pt x="5713" y="1"/>
                      </a:moveTo>
                      <a:lnTo>
                        <a:pt x="1" y="84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52"/>
                <p:cNvSpPr/>
                <p:nvPr/>
              </p:nvSpPr>
              <p:spPr>
                <a:xfrm flipH="1">
                  <a:off x="2447701" y="2181351"/>
                  <a:ext cx="43776" cy="6444"/>
                </a:xfrm>
                <a:custGeom>
                  <a:rect b="b" l="l" r="r" t="t"/>
                  <a:pathLst>
                    <a:path extrusionOk="0" fill="none" h="145" w="985">
                      <a:moveTo>
                        <a:pt x="0" y="144"/>
                      </a:moveTo>
                      <a:lnTo>
                        <a:pt x="984" y="0"/>
                      </a:lnTo>
                    </a:path>
                  </a:pathLst>
                </a:custGeom>
                <a:noFill/>
                <a:ln cap="rnd" cmpd="sng" w="54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52"/>
                <p:cNvSpPr/>
                <p:nvPr/>
              </p:nvSpPr>
              <p:spPr>
                <a:xfrm flipH="1">
                  <a:off x="2447701" y="2231482"/>
                  <a:ext cx="85374" cy="12844"/>
                </a:xfrm>
                <a:custGeom>
                  <a:rect b="b" l="l" r="r" t="t"/>
                  <a:pathLst>
                    <a:path extrusionOk="0" fill="none" h="289" w="1921">
                      <a:moveTo>
                        <a:pt x="0" y="288"/>
                      </a:moveTo>
                      <a:lnTo>
                        <a:pt x="1920" y="0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52"/>
                <p:cNvSpPr/>
                <p:nvPr/>
              </p:nvSpPr>
              <p:spPr>
                <a:xfrm flipH="1">
                  <a:off x="2447701" y="2286946"/>
                  <a:ext cx="252878" cy="37376"/>
                </a:xfrm>
                <a:custGeom>
                  <a:rect b="b" l="l" r="r" t="t"/>
                  <a:pathLst>
                    <a:path extrusionOk="0" fill="none" h="841" w="5690">
                      <a:moveTo>
                        <a:pt x="5689" y="0"/>
                      </a:moveTo>
                      <a:lnTo>
                        <a:pt x="1" y="84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52"/>
                <p:cNvSpPr/>
                <p:nvPr/>
              </p:nvSpPr>
              <p:spPr>
                <a:xfrm flipH="1">
                  <a:off x="2751732" y="2487470"/>
                  <a:ext cx="69375" cy="10711"/>
                </a:xfrm>
                <a:custGeom>
                  <a:rect b="b" l="l" r="r" t="t"/>
                  <a:pathLst>
                    <a:path extrusionOk="0" fill="none" h="241" w="1561">
                      <a:moveTo>
                        <a:pt x="1561" y="1"/>
                      </a:moveTo>
                      <a:lnTo>
                        <a:pt x="0" y="24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52"/>
                <p:cNvSpPr/>
                <p:nvPr/>
              </p:nvSpPr>
              <p:spPr>
                <a:xfrm flipH="1">
                  <a:off x="2876526" y="2506670"/>
                  <a:ext cx="69375" cy="10755"/>
                </a:xfrm>
                <a:custGeom>
                  <a:rect b="b" l="l" r="r" t="t"/>
                  <a:pathLst>
                    <a:path extrusionOk="0" fill="none" h="242" w="1561">
                      <a:moveTo>
                        <a:pt x="1560" y="1"/>
                      </a:moveTo>
                      <a:lnTo>
                        <a:pt x="0" y="241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52"/>
                <p:cNvSpPr/>
                <p:nvPr/>
              </p:nvSpPr>
              <p:spPr>
                <a:xfrm flipH="1">
                  <a:off x="3002432" y="2524847"/>
                  <a:ext cx="69375" cy="10711"/>
                </a:xfrm>
                <a:custGeom>
                  <a:rect b="b" l="l" r="r" t="t"/>
                  <a:pathLst>
                    <a:path extrusionOk="0" fill="none" h="241" w="1561">
                      <a:moveTo>
                        <a:pt x="1561" y="0"/>
                      </a:moveTo>
                      <a:lnTo>
                        <a:pt x="1" y="240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1" name="Google Shape;1331;p52"/>
                <p:cNvSpPr/>
                <p:nvPr/>
              </p:nvSpPr>
              <p:spPr>
                <a:xfrm flipH="1">
                  <a:off x="3126160" y="2544046"/>
                  <a:ext cx="70441" cy="10711"/>
                </a:xfrm>
                <a:custGeom>
                  <a:rect b="b" l="l" r="r" t="t"/>
                  <a:pathLst>
                    <a:path extrusionOk="0" fill="none" h="241" w="1585">
                      <a:moveTo>
                        <a:pt x="1585" y="0"/>
                      </a:moveTo>
                      <a:lnTo>
                        <a:pt x="1" y="240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2" name="Google Shape;1332;p52"/>
                <p:cNvSpPr/>
                <p:nvPr/>
              </p:nvSpPr>
              <p:spPr>
                <a:xfrm flipH="1">
                  <a:off x="2449834" y="2508847"/>
                  <a:ext cx="768100" cy="116306"/>
                </a:xfrm>
                <a:custGeom>
                  <a:rect b="b" l="l" r="r" t="t"/>
                  <a:pathLst>
                    <a:path extrusionOk="0" fill="none" h="2617" w="17283">
                      <a:moveTo>
                        <a:pt x="17282" y="0"/>
                      </a:moveTo>
                      <a:lnTo>
                        <a:pt x="0" y="2616"/>
                      </a:lnTo>
                    </a:path>
                  </a:pathLst>
                </a:custGeom>
                <a:noFill/>
                <a:ln cap="rnd" cmpd="sng" w="54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52"/>
                <p:cNvSpPr/>
                <p:nvPr/>
              </p:nvSpPr>
              <p:spPr>
                <a:xfrm flipH="1">
                  <a:off x="3276553" y="2566445"/>
                  <a:ext cx="25643" cy="4311"/>
                </a:xfrm>
                <a:custGeom>
                  <a:rect b="b" l="l" r="r" t="t"/>
                  <a:pathLst>
                    <a:path extrusionOk="0" fill="none" h="97" w="577">
                      <a:moveTo>
                        <a:pt x="576" y="0"/>
                      </a:moveTo>
                      <a:lnTo>
                        <a:pt x="0" y="96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52"/>
                <p:cNvSpPr/>
                <p:nvPr/>
              </p:nvSpPr>
              <p:spPr>
                <a:xfrm flipH="1">
                  <a:off x="3276553" y="2633642"/>
                  <a:ext cx="25643" cy="3244"/>
                </a:xfrm>
                <a:custGeom>
                  <a:rect b="b" l="l" r="r" t="t"/>
                  <a:pathLst>
                    <a:path extrusionOk="0" fill="none" h="73" w="577">
                      <a:moveTo>
                        <a:pt x="576" y="0"/>
                      </a:moveTo>
                      <a:lnTo>
                        <a:pt x="0" y="72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52"/>
                <p:cNvSpPr/>
                <p:nvPr/>
              </p:nvSpPr>
              <p:spPr>
                <a:xfrm flipH="1">
                  <a:off x="3276553" y="2699772"/>
                  <a:ext cx="25643" cy="4311"/>
                </a:xfrm>
                <a:custGeom>
                  <a:rect b="b" l="l" r="r" t="t"/>
                  <a:pathLst>
                    <a:path extrusionOk="0" fill="none" h="97" w="577">
                      <a:moveTo>
                        <a:pt x="576" y="0"/>
                      </a:moveTo>
                      <a:lnTo>
                        <a:pt x="0" y="96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52"/>
                <p:cNvSpPr/>
                <p:nvPr/>
              </p:nvSpPr>
              <p:spPr>
                <a:xfrm flipH="1">
                  <a:off x="3276553" y="2766969"/>
                  <a:ext cx="25643" cy="3244"/>
                </a:xfrm>
                <a:custGeom>
                  <a:rect b="b" l="l" r="r" t="t"/>
                  <a:pathLst>
                    <a:path extrusionOk="0" fill="none" h="73" w="577">
                      <a:moveTo>
                        <a:pt x="576" y="1"/>
                      </a:moveTo>
                      <a:lnTo>
                        <a:pt x="0" y="73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7" name="Google Shape;1337;p52"/>
                <p:cNvSpPr/>
                <p:nvPr/>
              </p:nvSpPr>
              <p:spPr>
                <a:xfrm flipH="1">
                  <a:off x="2896792" y="2644308"/>
                  <a:ext cx="303009" cy="44842"/>
                </a:xfrm>
                <a:custGeom>
                  <a:rect b="b" l="l" r="r" t="t"/>
                  <a:pathLst>
                    <a:path extrusionOk="0" fill="none" h="1009" w="6818">
                      <a:moveTo>
                        <a:pt x="1" y="1008"/>
                      </a:moveTo>
                      <a:lnTo>
                        <a:pt x="6817" y="0"/>
                      </a:lnTo>
                    </a:path>
                  </a:pathLst>
                </a:custGeom>
                <a:noFill/>
                <a:ln cap="rnd" cmpd="sng" w="72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52"/>
                <p:cNvSpPr/>
                <p:nvPr/>
              </p:nvSpPr>
              <p:spPr>
                <a:xfrm flipH="1">
                  <a:off x="2796530" y="2697639"/>
                  <a:ext cx="403271" cy="59775"/>
                </a:xfrm>
                <a:custGeom>
                  <a:rect b="b" l="l" r="r" t="t"/>
                  <a:pathLst>
                    <a:path extrusionOk="0" fill="none" h="1345" w="9074">
                      <a:moveTo>
                        <a:pt x="1" y="1345"/>
                      </a:moveTo>
                      <a:lnTo>
                        <a:pt x="9073" y="0"/>
                      </a:lnTo>
                    </a:path>
                  </a:pathLst>
                </a:custGeom>
                <a:noFill/>
                <a:ln cap="rnd" cmpd="sng" w="720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9" name="Google Shape;1339;p52"/>
                <p:cNvSpPr/>
                <p:nvPr/>
              </p:nvSpPr>
              <p:spPr>
                <a:xfrm flipH="1">
                  <a:off x="2449834" y="2576044"/>
                  <a:ext cx="415004" cy="61908"/>
                </a:xfrm>
                <a:custGeom>
                  <a:rect b="b" l="l" r="r" t="t"/>
                  <a:pathLst>
                    <a:path extrusionOk="0" fill="none" h="1393" w="9338">
                      <a:moveTo>
                        <a:pt x="0" y="1392"/>
                      </a:moveTo>
                      <a:lnTo>
                        <a:pt x="9337" y="0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0" name="Google Shape;1340;p52"/>
                <p:cNvSpPr/>
                <p:nvPr/>
              </p:nvSpPr>
              <p:spPr>
                <a:xfrm flipH="1">
                  <a:off x="2449834" y="2645375"/>
                  <a:ext cx="319008" cy="45909"/>
                </a:xfrm>
                <a:custGeom>
                  <a:rect b="b" l="l" r="r" t="t"/>
                  <a:pathLst>
                    <a:path extrusionOk="0" fill="none" h="1033" w="7178">
                      <a:moveTo>
                        <a:pt x="1" y="1032"/>
                      </a:moveTo>
                      <a:lnTo>
                        <a:pt x="7177" y="0"/>
                      </a:lnTo>
                    </a:path>
                  </a:pathLst>
                </a:custGeom>
                <a:noFill/>
                <a:ln cap="rnd" cmpd="sng" w="600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1" name="Google Shape;1341;p52"/>
                <p:cNvSpPr/>
                <p:nvPr/>
              </p:nvSpPr>
              <p:spPr>
                <a:xfrm flipH="1">
                  <a:off x="2512765" y="3002559"/>
                  <a:ext cx="341407" cy="138350"/>
                </a:xfrm>
                <a:custGeom>
                  <a:rect b="b" l="l" r="r" t="t"/>
                  <a:pathLst>
                    <a:path extrusionOk="0" h="3113" w="7682">
                      <a:moveTo>
                        <a:pt x="6988" y="0"/>
                      </a:moveTo>
                      <a:cubicBezTo>
                        <a:pt x="6806" y="0"/>
                        <a:pt x="6609" y="45"/>
                        <a:pt x="6433" y="100"/>
                      </a:cubicBezTo>
                      <a:cubicBezTo>
                        <a:pt x="6025" y="244"/>
                        <a:pt x="5641" y="340"/>
                        <a:pt x="5257" y="412"/>
                      </a:cubicBezTo>
                      <a:cubicBezTo>
                        <a:pt x="5153" y="433"/>
                        <a:pt x="5048" y="442"/>
                        <a:pt x="4942" y="442"/>
                      </a:cubicBezTo>
                      <a:cubicBezTo>
                        <a:pt x="4465" y="442"/>
                        <a:pt x="3979" y="267"/>
                        <a:pt x="3505" y="267"/>
                      </a:cubicBezTo>
                      <a:cubicBezTo>
                        <a:pt x="3481" y="267"/>
                        <a:pt x="3457" y="267"/>
                        <a:pt x="3433" y="268"/>
                      </a:cubicBezTo>
                      <a:cubicBezTo>
                        <a:pt x="2665" y="268"/>
                        <a:pt x="1945" y="652"/>
                        <a:pt x="1416" y="1180"/>
                      </a:cubicBezTo>
                      <a:cubicBezTo>
                        <a:pt x="840" y="1684"/>
                        <a:pt x="432" y="2308"/>
                        <a:pt x="0" y="2932"/>
                      </a:cubicBezTo>
                      <a:cubicBezTo>
                        <a:pt x="300" y="3052"/>
                        <a:pt x="630" y="3112"/>
                        <a:pt x="960" y="3112"/>
                      </a:cubicBezTo>
                      <a:cubicBezTo>
                        <a:pt x="1290" y="3112"/>
                        <a:pt x="1621" y="3052"/>
                        <a:pt x="1921" y="2932"/>
                      </a:cubicBezTo>
                      <a:cubicBezTo>
                        <a:pt x="2377" y="2764"/>
                        <a:pt x="2785" y="2500"/>
                        <a:pt x="3313" y="2404"/>
                      </a:cubicBezTo>
                      <a:cubicBezTo>
                        <a:pt x="3466" y="2366"/>
                        <a:pt x="3624" y="2358"/>
                        <a:pt x="3784" y="2358"/>
                      </a:cubicBezTo>
                      <a:cubicBezTo>
                        <a:pt x="3890" y="2358"/>
                        <a:pt x="3998" y="2362"/>
                        <a:pt x="4106" y="2362"/>
                      </a:cubicBezTo>
                      <a:cubicBezTo>
                        <a:pt x="4241" y="2362"/>
                        <a:pt x="4377" y="2356"/>
                        <a:pt x="4513" y="2332"/>
                      </a:cubicBezTo>
                      <a:cubicBezTo>
                        <a:pt x="5041" y="2284"/>
                        <a:pt x="5521" y="1972"/>
                        <a:pt x="6001" y="1732"/>
                      </a:cubicBezTo>
                      <a:cubicBezTo>
                        <a:pt x="6387" y="1539"/>
                        <a:pt x="6820" y="1393"/>
                        <a:pt x="7249" y="1393"/>
                      </a:cubicBezTo>
                      <a:cubicBezTo>
                        <a:pt x="7353" y="1393"/>
                        <a:pt x="7458" y="1402"/>
                        <a:pt x="7561" y="1420"/>
                      </a:cubicBezTo>
                      <a:cubicBezTo>
                        <a:pt x="7513" y="1012"/>
                        <a:pt x="7681" y="580"/>
                        <a:pt x="7513" y="244"/>
                      </a:cubicBezTo>
                      <a:cubicBezTo>
                        <a:pt x="7396" y="62"/>
                        <a:pt x="7202" y="0"/>
                        <a:pt x="6988" y="0"/>
                      </a:cubicBezTo>
                      <a:close/>
                    </a:path>
                  </a:pathLst>
                </a:custGeom>
                <a:solidFill>
                  <a:srgbClr val="F68C7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2" name="Google Shape;1342;p52"/>
                <p:cNvSpPr/>
                <p:nvPr/>
              </p:nvSpPr>
              <p:spPr>
                <a:xfrm flipH="1">
                  <a:off x="2140470" y="4370144"/>
                  <a:ext cx="109951" cy="236967"/>
                </a:xfrm>
                <a:custGeom>
                  <a:rect b="b" l="l" r="r" t="t"/>
                  <a:pathLst>
                    <a:path extrusionOk="0" h="5332" w="2474">
                      <a:moveTo>
                        <a:pt x="1148" y="0"/>
                      </a:moveTo>
                      <a:cubicBezTo>
                        <a:pt x="763" y="0"/>
                        <a:pt x="380" y="18"/>
                        <a:pt x="1" y="51"/>
                      </a:cubicBezTo>
                      <a:lnTo>
                        <a:pt x="289" y="1396"/>
                      </a:lnTo>
                      <a:cubicBezTo>
                        <a:pt x="361" y="1972"/>
                        <a:pt x="481" y="2524"/>
                        <a:pt x="481" y="3100"/>
                      </a:cubicBezTo>
                      <a:cubicBezTo>
                        <a:pt x="481" y="3676"/>
                        <a:pt x="361" y="4228"/>
                        <a:pt x="73" y="4732"/>
                      </a:cubicBezTo>
                      <a:cubicBezTo>
                        <a:pt x="49" y="4732"/>
                        <a:pt x="73" y="4780"/>
                        <a:pt x="97" y="4780"/>
                      </a:cubicBezTo>
                      <a:cubicBezTo>
                        <a:pt x="817" y="5020"/>
                        <a:pt x="1537" y="5212"/>
                        <a:pt x="2281" y="5332"/>
                      </a:cubicBezTo>
                      <a:cubicBezTo>
                        <a:pt x="2449" y="4756"/>
                        <a:pt x="2353" y="4156"/>
                        <a:pt x="2329" y="3580"/>
                      </a:cubicBezTo>
                      <a:cubicBezTo>
                        <a:pt x="2257" y="2644"/>
                        <a:pt x="2281" y="1684"/>
                        <a:pt x="2449" y="771"/>
                      </a:cubicBezTo>
                      <a:cubicBezTo>
                        <a:pt x="2449" y="627"/>
                        <a:pt x="2449" y="243"/>
                        <a:pt x="2473" y="75"/>
                      </a:cubicBezTo>
                      <a:cubicBezTo>
                        <a:pt x="2036" y="24"/>
                        <a:pt x="1591" y="0"/>
                        <a:pt x="1148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3" name="Google Shape;1343;p52"/>
                <p:cNvSpPr/>
                <p:nvPr/>
              </p:nvSpPr>
              <p:spPr>
                <a:xfrm flipH="1">
                  <a:off x="2134070" y="4540047"/>
                  <a:ext cx="316875" cy="139372"/>
                </a:xfrm>
                <a:custGeom>
                  <a:rect b="b" l="l" r="r" t="t"/>
                  <a:pathLst>
                    <a:path extrusionOk="0" h="3136" w="7130">
                      <a:moveTo>
                        <a:pt x="4707" y="0"/>
                      </a:moveTo>
                      <a:cubicBezTo>
                        <a:pt x="4633" y="0"/>
                        <a:pt x="4558" y="8"/>
                        <a:pt x="4489" y="21"/>
                      </a:cubicBezTo>
                      <a:cubicBezTo>
                        <a:pt x="4369" y="573"/>
                        <a:pt x="3793" y="837"/>
                        <a:pt x="3265" y="1029"/>
                      </a:cubicBezTo>
                      <a:cubicBezTo>
                        <a:pt x="2449" y="1317"/>
                        <a:pt x="1608" y="1629"/>
                        <a:pt x="768" y="1701"/>
                      </a:cubicBezTo>
                      <a:cubicBezTo>
                        <a:pt x="600" y="1749"/>
                        <a:pt x="384" y="1749"/>
                        <a:pt x="240" y="1869"/>
                      </a:cubicBezTo>
                      <a:cubicBezTo>
                        <a:pt x="0" y="2037"/>
                        <a:pt x="0" y="2421"/>
                        <a:pt x="48" y="2733"/>
                      </a:cubicBezTo>
                      <a:cubicBezTo>
                        <a:pt x="72" y="2757"/>
                        <a:pt x="192" y="2877"/>
                        <a:pt x="264" y="2877"/>
                      </a:cubicBezTo>
                      <a:cubicBezTo>
                        <a:pt x="834" y="3045"/>
                        <a:pt x="1416" y="3084"/>
                        <a:pt x="2001" y="3084"/>
                      </a:cubicBezTo>
                      <a:cubicBezTo>
                        <a:pt x="2254" y="3084"/>
                        <a:pt x="2507" y="3076"/>
                        <a:pt x="2761" y="3069"/>
                      </a:cubicBezTo>
                      <a:cubicBezTo>
                        <a:pt x="3169" y="3069"/>
                        <a:pt x="3601" y="3021"/>
                        <a:pt x="3913" y="2829"/>
                      </a:cubicBezTo>
                      <a:cubicBezTo>
                        <a:pt x="4033" y="2733"/>
                        <a:pt x="4201" y="2637"/>
                        <a:pt x="4345" y="2613"/>
                      </a:cubicBezTo>
                      <a:cubicBezTo>
                        <a:pt x="4381" y="2603"/>
                        <a:pt x="4416" y="2599"/>
                        <a:pt x="4452" y="2599"/>
                      </a:cubicBezTo>
                      <a:cubicBezTo>
                        <a:pt x="4674" y="2599"/>
                        <a:pt x="4882" y="2777"/>
                        <a:pt x="5089" y="2901"/>
                      </a:cubicBezTo>
                      <a:cubicBezTo>
                        <a:pt x="5409" y="3093"/>
                        <a:pt x="5772" y="3136"/>
                        <a:pt x="6127" y="3136"/>
                      </a:cubicBezTo>
                      <a:cubicBezTo>
                        <a:pt x="6305" y="3136"/>
                        <a:pt x="6481" y="3125"/>
                        <a:pt x="6649" y="3117"/>
                      </a:cubicBezTo>
                      <a:cubicBezTo>
                        <a:pt x="6745" y="3117"/>
                        <a:pt x="6841" y="3117"/>
                        <a:pt x="6889" y="3069"/>
                      </a:cubicBezTo>
                      <a:cubicBezTo>
                        <a:pt x="6961" y="2997"/>
                        <a:pt x="6961" y="2949"/>
                        <a:pt x="6985" y="2853"/>
                      </a:cubicBezTo>
                      <a:cubicBezTo>
                        <a:pt x="7033" y="2493"/>
                        <a:pt x="7081" y="1749"/>
                        <a:pt x="7105" y="1389"/>
                      </a:cubicBezTo>
                      <a:cubicBezTo>
                        <a:pt x="7129" y="1101"/>
                        <a:pt x="7105" y="741"/>
                        <a:pt x="6841" y="669"/>
                      </a:cubicBezTo>
                      <a:cubicBezTo>
                        <a:pt x="6835" y="666"/>
                        <a:pt x="6828" y="664"/>
                        <a:pt x="6821" y="664"/>
                      </a:cubicBezTo>
                      <a:cubicBezTo>
                        <a:pt x="6727" y="664"/>
                        <a:pt x="6511" y="885"/>
                        <a:pt x="5970" y="885"/>
                      </a:cubicBezTo>
                      <a:cubicBezTo>
                        <a:pt x="5871" y="885"/>
                        <a:pt x="5762" y="878"/>
                        <a:pt x="5641" y="861"/>
                      </a:cubicBezTo>
                      <a:cubicBezTo>
                        <a:pt x="5473" y="837"/>
                        <a:pt x="5353" y="741"/>
                        <a:pt x="5305" y="621"/>
                      </a:cubicBezTo>
                      <a:cubicBezTo>
                        <a:pt x="5233" y="501"/>
                        <a:pt x="5281" y="357"/>
                        <a:pt x="5209" y="237"/>
                      </a:cubicBezTo>
                      <a:cubicBezTo>
                        <a:pt x="5120" y="60"/>
                        <a:pt x="4915" y="0"/>
                        <a:pt x="470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4" name="Google Shape;1344;p52"/>
                <p:cNvSpPr/>
                <p:nvPr/>
              </p:nvSpPr>
              <p:spPr>
                <a:xfrm flipH="1">
                  <a:off x="991631" y="3246771"/>
                  <a:ext cx="1331320" cy="1163549"/>
                </a:xfrm>
                <a:custGeom>
                  <a:rect b="b" l="l" r="r" t="t"/>
                  <a:pathLst>
                    <a:path extrusionOk="0" h="26181" w="29956">
                      <a:moveTo>
                        <a:pt x="23466" y="0"/>
                      </a:moveTo>
                      <a:cubicBezTo>
                        <a:pt x="22506" y="0"/>
                        <a:pt x="21553" y="108"/>
                        <a:pt x="20667" y="486"/>
                      </a:cubicBezTo>
                      <a:cubicBezTo>
                        <a:pt x="20689" y="649"/>
                        <a:pt x="20601" y="694"/>
                        <a:pt x="20500" y="694"/>
                      </a:cubicBezTo>
                      <a:cubicBezTo>
                        <a:pt x="20378" y="694"/>
                        <a:pt x="20235" y="630"/>
                        <a:pt x="20235" y="630"/>
                      </a:cubicBezTo>
                      <a:cubicBezTo>
                        <a:pt x="19923" y="1398"/>
                        <a:pt x="19563" y="2190"/>
                        <a:pt x="19155" y="2934"/>
                      </a:cubicBezTo>
                      <a:cubicBezTo>
                        <a:pt x="15650" y="3894"/>
                        <a:pt x="12146" y="4470"/>
                        <a:pt x="8522" y="4854"/>
                      </a:cubicBezTo>
                      <a:cubicBezTo>
                        <a:pt x="6289" y="5094"/>
                        <a:pt x="4705" y="5310"/>
                        <a:pt x="2665" y="6174"/>
                      </a:cubicBezTo>
                      <a:cubicBezTo>
                        <a:pt x="2425" y="6270"/>
                        <a:pt x="2185" y="6390"/>
                        <a:pt x="1993" y="6558"/>
                      </a:cubicBezTo>
                      <a:cubicBezTo>
                        <a:pt x="1801" y="6774"/>
                        <a:pt x="1705" y="7086"/>
                        <a:pt x="1609" y="7375"/>
                      </a:cubicBezTo>
                      <a:cubicBezTo>
                        <a:pt x="1129" y="9295"/>
                        <a:pt x="673" y="11215"/>
                        <a:pt x="553" y="13159"/>
                      </a:cubicBezTo>
                      <a:cubicBezTo>
                        <a:pt x="505" y="14191"/>
                        <a:pt x="385" y="15199"/>
                        <a:pt x="289" y="16231"/>
                      </a:cubicBezTo>
                      <a:cubicBezTo>
                        <a:pt x="1" y="19472"/>
                        <a:pt x="145" y="22712"/>
                        <a:pt x="265" y="25952"/>
                      </a:cubicBezTo>
                      <a:cubicBezTo>
                        <a:pt x="961" y="26112"/>
                        <a:pt x="1686" y="26180"/>
                        <a:pt x="2416" y="26180"/>
                      </a:cubicBezTo>
                      <a:cubicBezTo>
                        <a:pt x="3448" y="26180"/>
                        <a:pt x="4489" y="26043"/>
                        <a:pt x="5473" y="25832"/>
                      </a:cubicBezTo>
                      <a:cubicBezTo>
                        <a:pt x="5545" y="25160"/>
                        <a:pt x="5449" y="24368"/>
                        <a:pt x="5689" y="23696"/>
                      </a:cubicBezTo>
                      <a:cubicBezTo>
                        <a:pt x="5929" y="23048"/>
                        <a:pt x="6073" y="19880"/>
                        <a:pt x="5881" y="19016"/>
                      </a:cubicBezTo>
                      <a:cubicBezTo>
                        <a:pt x="5425" y="17192"/>
                        <a:pt x="5929" y="14191"/>
                        <a:pt x="6553" y="12415"/>
                      </a:cubicBezTo>
                      <a:cubicBezTo>
                        <a:pt x="6990" y="12493"/>
                        <a:pt x="7452" y="12526"/>
                        <a:pt x="7928" y="12526"/>
                      </a:cubicBezTo>
                      <a:cubicBezTo>
                        <a:pt x="9488" y="12526"/>
                        <a:pt x="11191" y="12174"/>
                        <a:pt x="12626" y="11935"/>
                      </a:cubicBezTo>
                      <a:cubicBezTo>
                        <a:pt x="13479" y="11788"/>
                        <a:pt x="14280" y="11736"/>
                        <a:pt x="15056" y="11736"/>
                      </a:cubicBezTo>
                      <a:cubicBezTo>
                        <a:pt x="16871" y="11736"/>
                        <a:pt x="18551" y="12018"/>
                        <a:pt x="20437" y="12018"/>
                      </a:cubicBezTo>
                      <a:cubicBezTo>
                        <a:pt x="20899" y="12018"/>
                        <a:pt x="21374" y="12001"/>
                        <a:pt x="21867" y="11959"/>
                      </a:cubicBezTo>
                      <a:cubicBezTo>
                        <a:pt x="24147" y="11791"/>
                        <a:pt x="26451" y="11527"/>
                        <a:pt x="28516" y="10591"/>
                      </a:cubicBezTo>
                      <a:cubicBezTo>
                        <a:pt x="28972" y="10375"/>
                        <a:pt x="29452" y="10111"/>
                        <a:pt x="29668" y="9655"/>
                      </a:cubicBezTo>
                      <a:cubicBezTo>
                        <a:pt x="29812" y="9367"/>
                        <a:pt x="29836" y="9031"/>
                        <a:pt x="29836" y="8719"/>
                      </a:cubicBezTo>
                      <a:cubicBezTo>
                        <a:pt x="29956" y="6198"/>
                        <a:pt x="29788" y="3654"/>
                        <a:pt x="29236" y="1206"/>
                      </a:cubicBezTo>
                      <a:cubicBezTo>
                        <a:pt x="29212" y="1014"/>
                        <a:pt x="29164" y="846"/>
                        <a:pt x="29044" y="678"/>
                      </a:cubicBezTo>
                      <a:cubicBezTo>
                        <a:pt x="28924" y="558"/>
                        <a:pt x="28708" y="534"/>
                        <a:pt x="28516" y="510"/>
                      </a:cubicBezTo>
                      <a:cubicBezTo>
                        <a:pt x="27291" y="294"/>
                        <a:pt x="26043" y="150"/>
                        <a:pt x="24795" y="54"/>
                      </a:cubicBezTo>
                      <a:cubicBezTo>
                        <a:pt x="24355" y="23"/>
                        <a:pt x="23910" y="0"/>
                        <a:pt x="234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5" name="Google Shape;1345;p52"/>
                <p:cNvSpPr/>
                <p:nvPr/>
              </p:nvSpPr>
              <p:spPr>
                <a:xfrm flipH="1">
                  <a:off x="2033985" y="3719417"/>
                  <a:ext cx="79685" cy="64264"/>
                </a:xfrm>
                <a:custGeom>
                  <a:rect b="b" l="l" r="r" t="t"/>
                  <a:pathLst>
                    <a:path extrusionOk="0" h="1446" w="1793">
                      <a:moveTo>
                        <a:pt x="92" y="1"/>
                      </a:moveTo>
                      <a:cubicBezTo>
                        <a:pt x="16" y="1"/>
                        <a:pt x="0" y="102"/>
                        <a:pt x="44" y="124"/>
                      </a:cubicBezTo>
                      <a:cubicBezTo>
                        <a:pt x="332" y="340"/>
                        <a:pt x="596" y="484"/>
                        <a:pt x="836" y="700"/>
                      </a:cubicBezTo>
                      <a:cubicBezTo>
                        <a:pt x="1076" y="916"/>
                        <a:pt x="1316" y="1156"/>
                        <a:pt x="1532" y="1396"/>
                      </a:cubicBezTo>
                      <a:cubicBezTo>
                        <a:pt x="1567" y="1431"/>
                        <a:pt x="1607" y="1446"/>
                        <a:pt x="1642" y="1446"/>
                      </a:cubicBezTo>
                      <a:cubicBezTo>
                        <a:pt x="1728" y="1446"/>
                        <a:pt x="1792" y="1361"/>
                        <a:pt x="1724" y="1276"/>
                      </a:cubicBezTo>
                      <a:cubicBezTo>
                        <a:pt x="1532" y="1012"/>
                        <a:pt x="1292" y="724"/>
                        <a:pt x="1004" y="532"/>
                      </a:cubicBezTo>
                      <a:cubicBezTo>
                        <a:pt x="740" y="316"/>
                        <a:pt x="452" y="100"/>
                        <a:pt x="116" y="4"/>
                      </a:cubicBezTo>
                      <a:cubicBezTo>
                        <a:pt x="107" y="2"/>
                        <a:pt x="99" y="1"/>
                        <a:pt x="92" y="1"/>
                      </a:cubicBezTo>
                      <a:close/>
                    </a:path>
                  </a:pathLst>
                </a:custGeom>
                <a:solidFill>
                  <a:srgbClr val="1C1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6" name="Google Shape;1346;p52"/>
                <p:cNvSpPr/>
                <p:nvPr/>
              </p:nvSpPr>
              <p:spPr>
                <a:xfrm flipH="1">
                  <a:off x="2016120" y="3731149"/>
                  <a:ext cx="21510" cy="60886"/>
                </a:xfrm>
                <a:custGeom>
                  <a:rect b="b" l="l" r="r" t="t"/>
                  <a:pathLst>
                    <a:path extrusionOk="0" h="1370" w="484">
                      <a:moveTo>
                        <a:pt x="62" y="1"/>
                      </a:moveTo>
                      <a:cubicBezTo>
                        <a:pt x="29" y="1"/>
                        <a:pt x="0" y="24"/>
                        <a:pt x="13" y="76"/>
                      </a:cubicBezTo>
                      <a:cubicBezTo>
                        <a:pt x="85" y="508"/>
                        <a:pt x="205" y="892"/>
                        <a:pt x="301" y="1300"/>
                      </a:cubicBezTo>
                      <a:cubicBezTo>
                        <a:pt x="311" y="1348"/>
                        <a:pt x="344" y="1370"/>
                        <a:pt x="379" y="1370"/>
                      </a:cubicBezTo>
                      <a:cubicBezTo>
                        <a:pt x="430" y="1370"/>
                        <a:pt x="484" y="1324"/>
                        <a:pt x="469" y="1252"/>
                      </a:cubicBezTo>
                      <a:cubicBezTo>
                        <a:pt x="373" y="868"/>
                        <a:pt x="301" y="436"/>
                        <a:pt x="133" y="52"/>
                      </a:cubicBezTo>
                      <a:cubicBezTo>
                        <a:pt x="122" y="18"/>
                        <a:pt x="90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1C1E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7" name="Google Shape;1347;p52"/>
                <p:cNvSpPr/>
                <p:nvPr/>
              </p:nvSpPr>
              <p:spPr>
                <a:xfrm flipH="1">
                  <a:off x="1202822" y="1971137"/>
                  <a:ext cx="354207" cy="460735"/>
                </a:xfrm>
                <a:custGeom>
                  <a:rect b="b" l="l" r="r" t="t"/>
                  <a:pathLst>
                    <a:path extrusionOk="0" h="10367" w="7970">
                      <a:moveTo>
                        <a:pt x="2612" y="0"/>
                      </a:moveTo>
                      <a:cubicBezTo>
                        <a:pt x="2351" y="0"/>
                        <a:pt x="2100" y="77"/>
                        <a:pt x="1873" y="266"/>
                      </a:cubicBezTo>
                      <a:cubicBezTo>
                        <a:pt x="1081" y="914"/>
                        <a:pt x="913" y="2354"/>
                        <a:pt x="504" y="3218"/>
                      </a:cubicBezTo>
                      <a:cubicBezTo>
                        <a:pt x="360" y="3554"/>
                        <a:pt x="0" y="3986"/>
                        <a:pt x="96" y="4346"/>
                      </a:cubicBezTo>
                      <a:cubicBezTo>
                        <a:pt x="144" y="4586"/>
                        <a:pt x="552" y="4826"/>
                        <a:pt x="696" y="5066"/>
                      </a:cubicBezTo>
                      <a:cubicBezTo>
                        <a:pt x="1009" y="5690"/>
                        <a:pt x="937" y="6434"/>
                        <a:pt x="1273" y="7058"/>
                      </a:cubicBezTo>
                      <a:cubicBezTo>
                        <a:pt x="1551" y="7615"/>
                        <a:pt x="2166" y="7948"/>
                        <a:pt x="2770" y="7948"/>
                      </a:cubicBezTo>
                      <a:cubicBezTo>
                        <a:pt x="2791" y="7948"/>
                        <a:pt x="2812" y="7947"/>
                        <a:pt x="2833" y="7947"/>
                      </a:cubicBezTo>
                      <a:cubicBezTo>
                        <a:pt x="2941" y="7947"/>
                        <a:pt x="3066" y="7936"/>
                        <a:pt x="3187" y="7936"/>
                      </a:cubicBezTo>
                      <a:cubicBezTo>
                        <a:pt x="3390" y="7936"/>
                        <a:pt x="3583" y="7965"/>
                        <a:pt x="3673" y="8115"/>
                      </a:cubicBezTo>
                      <a:cubicBezTo>
                        <a:pt x="3721" y="8211"/>
                        <a:pt x="3721" y="8355"/>
                        <a:pt x="3721" y="8475"/>
                      </a:cubicBezTo>
                      <a:cubicBezTo>
                        <a:pt x="3721" y="8955"/>
                        <a:pt x="3817" y="9435"/>
                        <a:pt x="3937" y="9915"/>
                      </a:cubicBezTo>
                      <a:cubicBezTo>
                        <a:pt x="3961" y="10011"/>
                        <a:pt x="3961" y="10059"/>
                        <a:pt x="4033" y="10131"/>
                      </a:cubicBezTo>
                      <a:cubicBezTo>
                        <a:pt x="4081" y="10227"/>
                        <a:pt x="4201" y="10227"/>
                        <a:pt x="4321" y="10251"/>
                      </a:cubicBezTo>
                      <a:cubicBezTo>
                        <a:pt x="4737" y="10329"/>
                        <a:pt x="5153" y="10366"/>
                        <a:pt x="5567" y="10366"/>
                      </a:cubicBezTo>
                      <a:cubicBezTo>
                        <a:pt x="6299" y="10366"/>
                        <a:pt x="7024" y="10249"/>
                        <a:pt x="7729" y="10035"/>
                      </a:cubicBezTo>
                      <a:cubicBezTo>
                        <a:pt x="7561" y="9291"/>
                        <a:pt x="7729" y="8499"/>
                        <a:pt x="7777" y="7755"/>
                      </a:cubicBezTo>
                      <a:cubicBezTo>
                        <a:pt x="7969" y="5186"/>
                        <a:pt x="6721" y="2570"/>
                        <a:pt x="4681" y="1010"/>
                      </a:cubicBezTo>
                      <a:cubicBezTo>
                        <a:pt x="4150" y="603"/>
                        <a:pt x="3345" y="0"/>
                        <a:pt x="2612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8" name="Google Shape;1348;p52"/>
                <p:cNvSpPr/>
                <p:nvPr/>
              </p:nvSpPr>
              <p:spPr>
                <a:xfrm flipH="1">
                  <a:off x="1082294" y="1837454"/>
                  <a:ext cx="502467" cy="479490"/>
                </a:xfrm>
                <a:custGeom>
                  <a:rect b="b" l="l" r="r" t="t"/>
                  <a:pathLst>
                    <a:path extrusionOk="0" h="10789" w="11306">
                      <a:moveTo>
                        <a:pt x="5151" y="0"/>
                      </a:moveTo>
                      <a:cubicBezTo>
                        <a:pt x="4822" y="0"/>
                        <a:pt x="4495" y="67"/>
                        <a:pt x="4201" y="201"/>
                      </a:cubicBezTo>
                      <a:cubicBezTo>
                        <a:pt x="3697" y="441"/>
                        <a:pt x="3265" y="874"/>
                        <a:pt x="2737" y="946"/>
                      </a:cubicBezTo>
                      <a:cubicBezTo>
                        <a:pt x="2626" y="971"/>
                        <a:pt x="2515" y="979"/>
                        <a:pt x="2403" y="979"/>
                      </a:cubicBezTo>
                      <a:cubicBezTo>
                        <a:pt x="2249" y="979"/>
                        <a:pt x="2092" y="964"/>
                        <a:pt x="1931" y="964"/>
                      </a:cubicBezTo>
                      <a:cubicBezTo>
                        <a:pt x="1880" y="964"/>
                        <a:pt x="1829" y="966"/>
                        <a:pt x="1777" y="970"/>
                      </a:cubicBezTo>
                      <a:cubicBezTo>
                        <a:pt x="1032" y="1042"/>
                        <a:pt x="360" y="1594"/>
                        <a:pt x="192" y="2314"/>
                      </a:cubicBezTo>
                      <a:cubicBezTo>
                        <a:pt x="0" y="2986"/>
                        <a:pt x="336" y="3802"/>
                        <a:pt x="936" y="4234"/>
                      </a:cubicBezTo>
                      <a:cubicBezTo>
                        <a:pt x="1328" y="4480"/>
                        <a:pt x="1789" y="4569"/>
                        <a:pt x="2268" y="4569"/>
                      </a:cubicBezTo>
                      <a:cubicBezTo>
                        <a:pt x="2582" y="4569"/>
                        <a:pt x="2903" y="4531"/>
                        <a:pt x="3217" y="4474"/>
                      </a:cubicBezTo>
                      <a:lnTo>
                        <a:pt x="3217" y="4474"/>
                      </a:lnTo>
                      <a:cubicBezTo>
                        <a:pt x="2977" y="5194"/>
                        <a:pt x="3097" y="5962"/>
                        <a:pt x="3529" y="6490"/>
                      </a:cubicBezTo>
                      <a:cubicBezTo>
                        <a:pt x="3889" y="6898"/>
                        <a:pt x="4441" y="7162"/>
                        <a:pt x="4657" y="7666"/>
                      </a:cubicBezTo>
                      <a:cubicBezTo>
                        <a:pt x="4945" y="8362"/>
                        <a:pt x="4537" y="9226"/>
                        <a:pt x="4897" y="9898"/>
                      </a:cubicBezTo>
                      <a:cubicBezTo>
                        <a:pt x="5185" y="10427"/>
                        <a:pt x="5881" y="10619"/>
                        <a:pt x="6481" y="10691"/>
                      </a:cubicBezTo>
                      <a:cubicBezTo>
                        <a:pt x="6750" y="10744"/>
                        <a:pt x="7028" y="10788"/>
                        <a:pt x="7297" y="10788"/>
                      </a:cubicBezTo>
                      <a:cubicBezTo>
                        <a:pt x="7628" y="10788"/>
                        <a:pt x="7944" y="10721"/>
                        <a:pt x="8209" y="10523"/>
                      </a:cubicBezTo>
                      <a:cubicBezTo>
                        <a:pt x="8545" y="10282"/>
                        <a:pt x="8737" y="9898"/>
                        <a:pt x="8905" y="9538"/>
                      </a:cubicBezTo>
                      <a:cubicBezTo>
                        <a:pt x="9361" y="8506"/>
                        <a:pt x="9841" y="7450"/>
                        <a:pt x="10297" y="6442"/>
                      </a:cubicBezTo>
                      <a:cubicBezTo>
                        <a:pt x="10801" y="5290"/>
                        <a:pt x="11306" y="3970"/>
                        <a:pt x="10825" y="2842"/>
                      </a:cubicBezTo>
                      <a:cubicBezTo>
                        <a:pt x="10585" y="2266"/>
                        <a:pt x="10105" y="1834"/>
                        <a:pt x="9625" y="1450"/>
                      </a:cubicBezTo>
                      <a:cubicBezTo>
                        <a:pt x="8985" y="965"/>
                        <a:pt x="8188" y="621"/>
                        <a:pt x="7386" y="621"/>
                      </a:cubicBezTo>
                      <a:cubicBezTo>
                        <a:pt x="7196" y="621"/>
                        <a:pt x="7006" y="640"/>
                        <a:pt x="6817" y="681"/>
                      </a:cubicBezTo>
                      <a:cubicBezTo>
                        <a:pt x="6381" y="229"/>
                        <a:pt x="5762" y="0"/>
                        <a:pt x="515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52"/>
                <p:cNvSpPr/>
                <p:nvPr/>
              </p:nvSpPr>
              <p:spPr>
                <a:xfrm flipH="1">
                  <a:off x="2538363" y="4477872"/>
                  <a:ext cx="119550" cy="249811"/>
                </a:xfrm>
                <a:custGeom>
                  <a:rect b="b" l="l" r="r" t="t"/>
                  <a:pathLst>
                    <a:path extrusionOk="0" h="5621" w="2690">
                      <a:moveTo>
                        <a:pt x="1225" y="0"/>
                      </a:moveTo>
                      <a:cubicBezTo>
                        <a:pt x="813" y="0"/>
                        <a:pt x="402" y="18"/>
                        <a:pt x="1" y="52"/>
                      </a:cubicBezTo>
                      <a:lnTo>
                        <a:pt x="265" y="1492"/>
                      </a:lnTo>
                      <a:cubicBezTo>
                        <a:pt x="385" y="2092"/>
                        <a:pt x="505" y="2692"/>
                        <a:pt x="505" y="3292"/>
                      </a:cubicBezTo>
                      <a:cubicBezTo>
                        <a:pt x="529" y="3892"/>
                        <a:pt x="385" y="4468"/>
                        <a:pt x="97" y="4996"/>
                      </a:cubicBezTo>
                      <a:cubicBezTo>
                        <a:pt x="49" y="4996"/>
                        <a:pt x="97" y="5068"/>
                        <a:pt x="121" y="5068"/>
                      </a:cubicBezTo>
                      <a:cubicBezTo>
                        <a:pt x="865" y="5332"/>
                        <a:pt x="1681" y="5476"/>
                        <a:pt x="2449" y="5620"/>
                      </a:cubicBezTo>
                      <a:cubicBezTo>
                        <a:pt x="2641" y="5020"/>
                        <a:pt x="2545" y="4396"/>
                        <a:pt x="2521" y="3772"/>
                      </a:cubicBezTo>
                      <a:cubicBezTo>
                        <a:pt x="2449" y="2764"/>
                        <a:pt x="2521" y="1756"/>
                        <a:pt x="2665" y="772"/>
                      </a:cubicBezTo>
                      <a:cubicBezTo>
                        <a:pt x="2689" y="604"/>
                        <a:pt x="2689" y="220"/>
                        <a:pt x="2641" y="76"/>
                      </a:cubicBezTo>
                      <a:cubicBezTo>
                        <a:pt x="2178" y="24"/>
                        <a:pt x="1701" y="0"/>
                        <a:pt x="1225" y="0"/>
                      </a:cubicBezTo>
                      <a:close/>
                    </a:path>
                  </a:pathLst>
                </a:custGeom>
                <a:solidFill>
                  <a:srgbClr val="DD7E6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52"/>
                <p:cNvSpPr/>
                <p:nvPr/>
              </p:nvSpPr>
              <p:spPr>
                <a:xfrm flipH="1">
                  <a:off x="2527697" y="4653598"/>
                  <a:ext cx="337141" cy="150082"/>
                </a:xfrm>
                <a:custGeom>
                  <a:rect b="b" l="l" r="r" t="t"/>
                  <a:pathLst>
                    <a:path extrusionOk="0" h="3377" w="7586">
                      <a:moveTo>
                        <a:pt x="5009" y="0"/>
                      </a:moveTo>
                      <a:cubicBezTo>
                        <a:pt x="4938" y="0"/>
                        <a:pt x="4868" y="4"/>
                        <a:pt x="4801" y="10"/>
                      </a:cubicBezTo>
                      <a:cubicBezTo>
                        <a:pt x="4657" y="586"/>
                        <a:pt x="4057" y="898"/>
                        <a:pt x="3505" y="1066"/>
                      </a:cubicBezTo>
                      <a:cubicBezTo>
                        <a:pt x="2641" y="1402"/>
                        <a:pt x="1777" y="1714"/>
                        <a:pt x="840" y="1810"/>
                      </a:cubicBezTo>
                      <a:cubicBezTo>
                        <a:pt x="624" y="1858"/>
                        <a:pt x="408" y="1858"/>
                        <a:pt x="264" y="1978"/>
                      </a:cubicBezTo>
                      <a:cubicBezTo>
                        <a:pt x="0" y="2170"/>
                        <a:pt x="24" y="2578"/>
                        <a:pt x="48" y="2914"/>
                      </a:cubicBezTo>
                      <a:cubicBezTo>
                        <a:pt x="24" y="2986"/>
                        <a:pt x="144" y="3106"/>
                        <a:pt x="240" y="3154"/>
                      </a:cubicBezTo>
                      <a:cubicBezTo>
                        <a:pt x="837" y="3320"/>
                        <a:pt x="1457" y="3371"/>
                        <a:pt x="2077" y="3371"/>
                      </a:cubicBezTo>
                      <a:cubicBezTo>
                        <a:pt x="2353" y="3371"/>
                        <a:pt x="2630" y="3361"/>
                        <a:pt x="2905" y="3346"/>
                      </a:cubicBezTo>
                      <a:cubicBezTo>
                        <a:pt x="3337" y="3346"/>
                        <a:pt x="3817" y="3322"/>
                        <a:pt x="4177" y="3082"/>
                      </a:cubicBezTo>
                      <a:cubicBezTo>
                        <a:pt x="4321" y="2986"/>
                        <a:pt x="4441" y="2866"/>
                        <a:pt x="4633" y="2842"/>
                      </a:cubicBezTo>
                      <a:cubicBezTo>
                        <a:pt x="4656" y="2838"/>
                        <a:pt x="4680" y="2836"/>
                        <a:pt x="4703" y="2836"/>
                      </a:cubicBezTo>
                      <a:cubicBezTo>
                        <a:pt x="4944" y="2836"/>
                        <a:pt x="5182" y="3045"/>
                        <a:pt x="5401" y="3154"/>
                      </a:cubicBezTo>
                      <a:cubicBezTo>
                        <a:pt x="5731" y="3327"/>
                        <a:pt x="6102" y="3377"/>
                        <a:pt x="6481" y="3377"/>
                      </a:cubicBezTo>
                      <a:cubicBezTo>
                        <a:pt x="6681" y="3377"/>
                        <a:pt x="6882" y="3363"/>
                        <a:pt x="7081" y="3346"/>
                      </a:cubicBezTo>
                      <a:cubicBezTo>
                        <a:pt x="7177" y="3346"/>
                        <a:pt x="7249" y="3322"/>
                        <a:pt x="7345" y="3250"/>
                      </a:cubicBezTo>
                      <a:cubicBezTo>
                        <a:pt x="7417" y="3202"/>
                        <a:pt x="7417" y="3106"/>
                        <a:pt x="7441" y="3058"/>
                      </a:cubicBezTo>
                      <a:cubicBezTo>
                        <a:pt x="7489" y="2698"/>
                        <a:pt x="7537" y="1858"/>
                        <a:pt x="7561" y="1498"/>
                      </a:cubicBezTo>
                      <a:cubicBezTo>
                        <a:pt x="7585" y="1186"/>
                        <a:pt x="7561" y="826"/>
                        <a:pt x="7297" y="706"/>
                      </a:cubicBezTo>
                      <a:cubicBezTo>
                        <a:pt x="7290" y="703"/>
                        <a:pt x="7283" y="702"/>
                        <a:pt x="7275" y="702"/>
                      </a:cubicBezTo>
                      <a:cubicBezTo>
                        <a:pt x="7164" y="702"/>
                        <a:pt x="6932" y="953"/>
                        <a:pt x="6364" y="953"/>
                      </a:cubicBezTo>
                      <a:cubicBezTo>
                        <a:pt x="6256" y="953"/>
                        <a:pt x="6135" y="944"/>
                        <a:pt x="6001" y="922"/>
                      </a:cubicBezTo>
                      <a:cubicBezTo>
                        <a:pt x="5857" y="898"/>
                        <a:pt x="5737" y="778"/>
                        <a:pt x="5665" y="658"/>
                      </a:cubicBezTo>
                      <a:cubicBezTo>
                        <a:pt x="5617" y="538"/>
                        <a:pt x="5641" y="394"/>
                        <a:pt x="5569" y="250"/>
                      </a:cubicBezTo>
                      <a:cubicBezTo>
                        <a:pt x="5477" y="47"/>
                        <a:pt x="5243" y="0"/>
                        <a:pt x="500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1" name="Google Shape;1351;p52"/>
                <p:cNvSpPr/>
                <p:nvPr/>
              </p:nvSpPr>
              <p:spPr>
                <a:xfrm flipH="1">
                  <a:off x="1310595" y="3282369"/>
                  <a:ext cx="1419849" cy="1237635"/>
                </a:xfrm>
                <a:custGeom>
                  <a:rect b="b" l="l" r="r" t="t"/>
                  <a:pathLst>
                    <a:path extrusionOk="0" h="27848" w="31948">
                      <a:moveTo>
                        <a:pt x="24929" y="0"/>
                      </a:moveTo>
                      <a:cubicBezTo>
                        <a:pt x="23922" y="0"/>
                        <a:pt x="22922" y="122"/>
                        <a:pt x="21987" y="525"/>
                      </a:cubicBezTo>
                      <a:cubicBezTo>
                        <a:pt x="22008" y="679"/>
                        <a:pt x="21927" y="723"/>
                        <a:pt x="21828" y="723"/>
                      </a:cubicBezTo>
                      <a:cubicBezTo>
                        <a:pt x="21695" y="723"/>
                        <a:pt x="21531" y="645"/>
                        <a:pt x="21531" y="645"/>
                      </a:cubicBezTo>
                      <a:cubicBezTo>
                        <a:pt x="21171" y="1485"/>
                        <a:pt x="20763" y="2277"/>
                        <a:pt x="20379" y="3093"/>
                      </a:cubicBezTo>
                      <a:cubicBezTo>
                        <a:pt x="16634" y="4125"/>
                        <a:pt x="12914" y="4749"/>
                        <a:pt x="9074" y="5133"/>
                      </a:cubicBezTo>
                      <a:cubicBezTo>
                        <a:pt x="6697" y="5373"/>
                        <a:pt x="5017" y="5613"/>
                        <a:pt x="2833" y="6549"/>
                      </a:cubicBezTo>
                      <a:cubicBezTo>
                        <a:pt x="2593" y="6646"/>
                        <a:pt x="2329" y="6766"/>
                        <a:pt x="2137" y="6958"/>
                      </a:cubicBezTo>
                      <a:cubicBezTo>
                        <a:pt x="1921" y="7198"/>
                        <a:pt x="1801" y="7534"/>
                        <a:pt x="1753" y="7846"/>
                      </a:cubicBezTo>
                      <a:cubicBezTo>
                        <a:pt x="1225" y="9886"/>
                        <a:pt x="745" y="11926"/>
                        <a:pt x="625" y="13990"/>
                      </a:cubicBezTo>
                      <a:cubicBezTo>
                        <a:pt x="577" y="15070"/>
                        <a:pt x="433" y="16151"/>
                        <a:pt x="337" y="17255"/>
                      </a:cubicBezTo>
                      <a:cubicBezTo>
                        <a:pt x="1" y="20711"/>
                        <a:pt x="145" y="24167"/>
                        <a:pt x="313" y="27600"/>
                      </a:cubicBezTo>
                      <a:cubicBezTo>
                        <a:pt x="1045" y="27775"/>
                        <a:pt x="1800" y="27848"/>
                        <a:pt x="2562" y="27848"/>
                      </a:cubicBezTo>
                      <a:cubicBezTo>
                        <a:pt x="3674" y="27848"/>
                        <a:pt x="4799" y="27693"/>
                        <a:pt x="5881" y="27480"/>
                      </a:cubicBezTo>
                      <a:cubicBezTo>
                        <a:pt x="5953" y="26808"/>
                        <a:pt x="5857" y="25896"/>
                        <a:pt x="6097" y="25199"/>
                      </a:cubicBezTo>
                      <a:cubicBezTo>
                        <a:pt x="6337" y="24527"/>
                        <a:pt x="6505" y="21167"/>
                        <a:pt x="6265" y="20231"/>
                      </a:cubicBezTo>
                      <a:cubicBezTo>
                        <a:pt x="5785" y="18287"/>
                        <a:pt x="6337" y="15094"/>
                        <a:pt x="7033" y="13198"/>
                      </a:cubicBezTo>
                      <a:cubicBezTo>
                        <a:pt x="7499" y="13283"/>
                        <a:pt x="7995" y="13319"/>
                        <a:pt x="8506" y="13319"/>
                      </a:cubicBezTo>
                      <a:cubicBezTo>
                        <a:pt x="10154" y="13319"/>
                        <a:pt x="11964" y="12951"/>
                        <a:pt x="13466" y="12694"/>
                      </a:cubicBezTo>
                      <a:cubicBezTo>
                        <a:pt x="14360" y="12543"/>
                        <a:pt x="15200" y="12489"/>
                        <a:pt x="16013" y="12489"/>
                      </a:cubicBezTo>
                      <a:cubicBezTo>
                        <a:pt x="18013" y="12489"/>
                        <a:pt x="19854" y="12814"/>
                        <a:pt x="21956" y="12814"/>
                      </a:cubicBezTo>
                      <a:cubicBezTo>
                        <a:pt x="22394" y="12814"/>
                        <a:pt x="22843" y="12800"/>
                        <a:pt x="23307" y="12766"/>
                      </a:cubicBezTo>
                      <a:cubicBezTo>
                        <a:pt x="25707" y="12574"/>
                        <a:pt x="28180" y="12286"/>
                        <a:pt x="30388" y="11278"/>
                      </a:cubicBezTo>
                      <a:cubicBezTo>
                        <a:pt x="30868" y="11086"/>
                        <a:pt x="31348" y="10774"/>
                        <a:pt x="31588" y="10294"/>
                      </a:cubicBezTo>
                      <a:cubicBezTo>
                        <a:pt x="31756" y="10006"/>
                        <a:pt x="31780" y="9646"/>
                        <a:pt x="31804" y="9310"/>
                      </a:cubicBezTo>
                      <a:cubicBezTo>
                        <a:pt x="31948" y="6646"/>
                        <a:pt x="31708" y="3909"/>
                        <a:pt x="31156" y="1293"/>
                      </a:cubicBezTo>
                      <a:cubicBezTo>
                        <a:pt x="31108" y="1125"/>
                        <a:pt x="31060" y="909"/>
                        <a:pt x="30916" y="765"/>
                      </a:cubicBezTo>
                      <a:cubicBezTo>
                        <a:pt x="30748" y="597"/>
                        <a:pt x="30556" y="573"/>
                        <a:pt x="30364" y="549"/>
                      </a:cubicBezTo>
                      <a:cubicBezTo>
                        <a:pt x="29044" y="333"/>
                        <a:pt x="27724" y="189"/>
                        <a:pt x="26403" y="69"/>
                      </a:cubicBezTo>
                      <a:cubicBezTo>
                        <a:pt x="25915" y="29"/>
                        <a:pt x="25421" y="0"/>
                        <a:pt x="249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52"/>
                <p:cNvSpPr/>
                <p:nvPr/>
              </p:nvSpPr>
              <p:spPr>
                <a:xfrm flipH="1">
                  <a:off x="2423213" y="3785191"/>
                  <a:ext cx="83774" cy="67197"/>
                </a:xfrm>
                <a:custGeom>
                  <a:rect b="b" l="l" r="r" t="t"/>
                  <a:pathLst>
                    <a:path extrusionOk="0" h="1512" w="1885">
                      <a:moveTo>
                        <a:pt x="69" y="1"/>
                      </a:moveTo>
                      <a:cubicBezTo>
                        <a:pt x="8" y="1"/>
                        <a:pt x="1" y="95"/>
                        <a:pt x="61" y="156"/>
                      </a:cubicBezTo>
                      <a:cubicBezTo>
                        <a:pt x="325" y="372"/>
                        <a:pt x="613" y="540"/>
                        <a:pt x="901" y="756"/>
                      </a:cubicBezTo>
                      <a:cubicBezTo>
                        <a:pt x="1165" y="972"/>
                        <a:pt x="1405" y="1236"/>
                        <a:pt x="1645" y="1476"/>
                      </a:cubicBezTo>
                      <a:cubicBezTo>
                        <a:pt x="1670" y="1501"/>
                        <a:pt x="1699" y="1511"/>
                        <a:pt x="1727" y="1511"/>
                      </a:cubicBezTo>
                      <a:cubicBezTo>
                        <a:pt x="1810" y="1511"/>
                        <a:pt x="1885" y="1422"/>
                        <a:pt x="1813" y="1332"/>
                      </a:cubicBezTo>
                      <a:cubicBezTo>
                        <a:pt x="1621" y="1020"/>
                        <a:pt x="1333" y="756"/>
                        <a:pt x="1069" y="540"/>
                      </a:cubicBezTo>
                      <a:cubicBezTo>
                        <a:pt x="781" y="300"/>
                        <a:pt x="469" y="84"/>
                        <a:pt x="109" y="12"/>
                      </a:cubicBezTo>
                      <a:cubicBezTo>
                        <a:pt x="94" y="4"/>
                        <a:pt x="80" y="1"/>
                        <a:pt x="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52"/>
                <p:cNvSpPr/>
                <p:nvPr/>
              </p:nvSpPr>
              <p:spPr>
                <a:xfrm flipH="1">
                  <a:off x="2403747" y="3798169"/>
                  <a:ext cx="23288" cy="63197"/>
                </a:xfrm>
                <a:custGeom>
                  <a:rect b="b" l="l" r="r" t="t"/>
                  <a:pathLst>
                    <a:path extrusionOk="0" h="1422" w="524">
                      <a:moveTo>
                        <a:pt x="72" y="0"/>
                      </a:moveTo>
                      <a:cubicBezTo>
                        <a:pt x="36" y="0"/>
                        <a:pt x="0" y="24"/>
                        <a:pt x="14" y="80"/>
                      </a:cubicBezTo>
                      <a:cubicBezTo>
                        <a:pt x="86" y="512"/>
                        <a:pt x="206" y="944"/>
                        <a:pt x="326" y="1352"/>
                      </a:cubicBezTo>
                      <a:cubicBezTo>
                        <a:pt x="326" y="1401"/>
                        <a:pt x="362" y="1422"/>
                        <a:pt x="400" y="1422"/>
                      </a:cubicBezTo>
                      <a:cubicBezTo>
                        <a:pt x="458" y="1422"/>
                        <a:pt x="523" y="1376"/>
                        <a:pt x="494" y="1304"/>
                      </a:cubicBezTo>
                      <a:cubicBezTo>
                        <a:pt x="374" y="872"/>
                        <a:pt x="302" y="440"/>
                        <a:pt x="134" y="32"/>
                      </a:cubicBezTo>
                      <a:cubicBezTo>
                        <a:pt x="124" y="12"/>
                        <a:pt x="98" y="0"/>
                        <a:pt x="72" y="0"/>
                      </a:cubicBezTo>
                      <a:close/>
                    </a:path>
                  </a:pathLst>
                </a:custGeom>
                <a:solidFill>
                  <a:srgbClr val="1C1E3B"/>
                </a:solidFill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4" name="Google Shape;1354;p52"/>
                <p:cNvSpPr/>
                <p:nvPr/>
              </p:nvSpPr>
              <p:spPr>
                <a:xfrm flipH="1">
                  <a:off x="980965" y="2382675"/>
                  <a:ext cx="1602285" cy="967202"/>
                </a:xfrm>
                <a:custGeom>
                  <a:rect b="b" l="l" r="r" t="t"/>
                  <a:pathLst>
                    <a:path extrusionOk="0" h="21763" w="36053">
                      <a:moveTo>
                        <a:pt x="26753" y="0"/>
                      </a:moveTo>
                      <a:cubicBezTo>
                        <a:pt x="26717" y="0"/>
                        <a:pt x="26680" y="9"/>
                        <a:pt x="26644" y="31"/>
                      </a:cubicBezTo>
                      <a:cubicBezTo>
                        <a:pt x="26572" y="55"/>
                        <a:pt x="26548" y="151"/>
                        <a:pt x="26500" y="199"/>
                      </a:cubicBezTo>
                      <a:cubicBezTo>
                        <a:pt x="26380" y="439"/>
                        <a:pt x="26260" y="655"/>
                        <a:pt x="26140" y="895"/>
                      </a:cubicBezTo>
                      <a:cubicBezTo>
                        <a:pt x="26030" y="893"/>
                        <a:pt x="25920" y="892"/>
                        <a:pt x="25810" y="892"/>
                      </a:cubicBezTo>
                      <a:cubicBezTo>
                        <a:pt x="24261" y="892"/>
                        <a:pt x="22703" y="1061"/>
                        <a:pt x="21291" y="1711"/>
                      </a:cubicBezTo>
                      <a:cubicBezTo>
                        <a:pt x="20571" y="2023"/>
                        <a:pt x="19923" y="2527"/>
                        <a:pt x="19299" y="2983"/>
                      </a:cubicBezTo>
                      <a:cubicBezTo>
                        <a:pt x="16779" y="4999"/>
                        <a:pt x="14667" y="7495"/>
                        <a:pt x="12362" y="9728"/>
                      </a:cubicBezTo>
                      <a:cubicBezTo>
                        <a:pt x="11882" y="10160"/>
                        <a:pt x="11402" y="10616"/>
                        <a:pt x="10802" y="10856"/>
                      </a:cubicBezTo>
                      <a:cubicBezTo>
                        <a:pt x="7466" y="12152"/>
                        <a:pt x="4225" y="12896"/>
                        <a:pt x="697" y="13376"/>
                      </a:cubicBezTo>
                      <a:cubicBezTo>
                        <a:pt x="481" y="13400"/>
                        <a:pt x="241" y="13448"/>
                        <a:pt x="121" y="13616"/>
                      </a:cubicBezTo>
                      <a:cubicBezTo>
                        <a:pt x="1" y="13760"/>
                        <a:pt x="25" y="13976"/>
                        <a:pt x="25" y="14192"/>
                      </a:cubicBezTo>
                      <a:cubicBezTo>
                        <a:pt x="49" y="14576"/>
                        <a:pt x="121" y="14936"/>
                        <a:pt x="145" y="15320"/>
                      </a:cubicBezTo>
                      <a:cubicBezTo>
                        <a:pt x="169" y="15680"/>
                        <a:pt x="361" y="16136"/>
                        <a:pt x="697" y="16280"/>
                      </a:cubicBezTo>
                      <a:cubicBezTo>
                        <a:pt x="874" y="16376"/>
                        <a:pt x="1083" y="16402"/>
                        <a:pt x="1296" y="16402"/>
                      </a:cubicBezTo>
                      <a:cubicBezTo>
                        <a:pt x="1457" y="16402"/>
                        <a:pt x="1622" y="16387"/>
                        <a:pt x="1777" y="16376"/>
                      </a:cubicBezTo>
                      <a:cubicBezTo>
                        <a:pt x="5258" y="16112"/>
                        <a:pt x="8426" y="15680"/>
                        <a:pt x="11906" y="15128"/>
                      </a:cubicBezTo>
                      <a:cubicBezTo>
                        <a:pt x="13058" y="14936"/>
                        <a:pt x="14186" y="14456"/>
                        <a:pt x="15267" y="14096"/>
                      </a:cubicBezTo>
                      <a:cubicBezTo>
                        <a:pt x="17043" y="13472"/>
                        <a:pt x="18603" y="12392"/>
                        <a:pt x="20163" y="11336"/>
                      </a:cubicBezTo>
                      <a:lnTo>
                        <a:pt x="20163" y="11336"/>
                      </a:lnTo>
                      <a:cubicBezTo>
                        <a:pt x="20307" y="12320"/>
                        <a:pt x="20259" y="13352"/>
                        <a:pt x="19923" y="14288"/>
                      </a:cubicBezTo>
                      <a:cubicBezTo>
                        <a:pt x="19323" y="15920"/>
                        <a:pt x="18027" y="17361"/>
                        <a:pt x="17907" y="19113"/>
                      </a:cubicBezTo>
                      <a:cubicBezTo>
                        <a:pt x="17859" y="19737"/>
                        <a:pt x="17979" y="20361"/>
                        <a:pt x="18099" y="20961"/>
                      </a:cubicBezTo>
                      <a:cubicBezTo>
                        <a:pt x="20154" y="21576"/>
                        <a:pt x="22309" y="21763"/>
                        <a:pt x="24482" y="21763"/>
                      </a:cubicBezTo>
                      <a:cubicBezTo>
                        <a:pt x="26294" y="21763"/>
                        <a:pt x="28118" y="21633"/>
                        <a:pt x="29908" y="21513"/>
                      </a:cubicBezTo>
                      <a:cubicBezTo>
                        <a:pt x="30172" y="21489"/>
                        <a:pt x="30460" y="21489"/>
                        <a:pt x="30700" y="21321"/>
                      </a:cubicBezTo>
                      <a:cubicBezTo>
                        <a:pt x="30988" y="21177"/>
                        <a:pt x="31180" y="20889"/>
                        <a:pt x="31348" y="20601"/>
                      </a:cubicBezTo>
                      <a:cubicBezTo>
                        <a:pt x="31900" y="19689"/>
                        <a:pt x="32308" y="18657"/>
                        <a:pt x="32572" y="17577"/>
                      </a:cubicBezTo>
                      <a:cubicBezTo>
                        <a:pt x="33004" y="15872"/>
                        <a:pt x="33052" y="14000"/>
                        <a:pt x="34061" y="12560"/>
                      </a:cubicBezTo>
                      <a:cubicBezTo>
                        <a:pt x="34781" y="11552"/>
                        <a:pt x="34541" y="11936"/>
                        <a:pt x="35165" y="10856"/>
                      </a:cubicBezTo>
                      <a:cubicBezTo>
                        <a:pt x="36053" y="9272"/>
                        <a:pt x="36053" y="5239"/>
                        <a:pt x="35213" y="3607"/>
                      </a:cubicBezTo>
                      <a:cubicBezTo>
                        <a:pt x="34733" y="2767"/>
                        <a:pt x="33028" y="871"/>
                        <a:pt x="32044" y="871"/>
                      </a:cubicBezTo>
                      <a:cubicBezTo>
                        <a:pt x="31684" y="655"/>
                        <a:pt x="31492" y="175"/>
                        <a:pt x="31084" y="79"/>
                      </a:cubicBezTo>
                      <a:cubicBezTo>
                        <a:pt x="31046" y="72"/>
                        <a:pt x="31004" y="69"/>
                        <a:pt x="30960" y="69"/>
                      </a:cubicBezTo>
                      <a:cubicBezTo>
                        <a:pt x="30839" y="69"/>
                        <a:pt x="30703" y="92"/>
                        <a:pt x="30580" y="127"/>
                      </a:cubicBezTo>
                      <a:cubicBezTo>
                        <a:pt x="29926" y="271"/>
                        <a:pt x="29250" y="393"/>
                        <a:pt x="28592" y="393"/>
                      </a:cubicBezTo>
                      <a:cubicBezTo>
                        <a:pt x="28043" y="393"/>
                        <a:pt x="27506" y="308"/>
                        <a:pt x="27004" y="79"/>
                      </a:cubicBezTo>
                      <a:cubicBezTo>
                        <a:pt x="26920" y="45"/>
                        <a:pt x="26837" y="0"/>
                        <a:pt x="267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5" name="Google Shape;1355;p52"/>
                <p:cNvSpPr/>
                <p:nvPr/>
              </p:nvSpPr>
              <p:spPr>
                <a:xfrm flipH="1">
                  <a:off x="1178290" y="2437339"/>
                  <a:ext cx="218435" cy="28221"/>
                </a:xfrm>
                <a:custGeom>
                  <a:rect b="b" l="l" r="r" t="t"/>
                  <a:pathLst>
                    <a:path extrusionOk="0" h="635" w="4915">
                      <a:moveTo>
                        <a:pt x="4794" y="1"/>
                      </a:moveTo>
                      <a:cubicBezTo>
                        <a:pt x="4002" y="169"/>
                        <a:pt x="3186" y="385"/>
                        <a:pt x="2346" y="457"/>
                      </a:cubicBezTo>
                      <a:cubicBezTo>
                        <a:pt x="2250" y="463"/>
                        <a:pt x="2153" y="466"/>
                        <a:pt x="2055" y="466"/>
                      </a:cubicBezTo>
                      <a:cubicBezTo>
                        <a:pt x="1761" y="466"/>
                        <a:pt x="1464" y="439"/>
                        <a:pt x="1194" y="385"/>
                      </a:cubicBezTo>
                      <a:cubicBezTo>
                        <a:pt x="810" y="337"/>
                        <a:pt x="474" y="169"/>
                        <a:pt x="114" y="49"/>
                      </a:cubicBezTo>
                      <a:cubicBezTo>
                        <a:pt x="107" y="47"/>
                        <a:pt x="101" y="46"/>
                        <a:pt x="95" y="46"/>
                      </a:cubicBezTo>
                      <a:cubicBezTo>
                        <a:pt x="34" y="46"/>
                        <a:pt x="0" y="147"/>
                        <a:pt x="66" y="169"/>
                      </a:cubicBezTo>
                      <a:cubicBezTo>
                        <a:pt x="354" y="385"/>
                        <a:pt x="786" y="505"/>
                        <a:pt x="1146" y="577"/>
                      </a:cubicBezTo>
                      <a:cubicBezTo>
                        <a:pt x="1427" y="612"/>
                        <a:pt x="1708" y="634"/>
                        <a:pt x="1999" y="634"/>
                      </a:cubicBezTo>
                      <a:cubicBezTo>
                        <a:pt x="2105" y="634"/>
                        <a:pt x="2213" y="631"/>
                        <a:pt x="2322" y="625"/>
                      </a:cubicBezTo>
                      <a:cubicBezTo>
                        <a:pt x="3186" y="601"/>
                        <a:pt x="4026" y="361"/>
                        <a:pt x="4842" y="121"/>
                      </a:cubicBezTo>
                      <a:cubicBezTo>
                        <a:pt x="4914" y="121"/>
                        <a:pt x="4890" y="1"/>
                        <a:pt x="479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6" name="Google Shape;1356;p52"/>
                <p:cNvSpPr/>
                <p:nvPr/>
              </p:nvSpPr>
              <p:spPr>
                <a:xfrm flipH="1">
                  <a:off x="1448189" y="2430451"/>
                  <a:ext cx="57864" cy="155104"/>
                </a:xfrm>
                <a:custGeom>
                  <a:rect b="b" l="l" r="r" t="t"/>
                  <a:pathLst>
                    <a:path extrusionOk="0" h="3490" w="1302">
                      <a:moveTo>
                        <a:pt x="122" y="1"/>
                      </a:moveTo>
                      <a:cubicBezTo>
                        <a:pt x="65" y="1"/>
                        <a:pt x="0" y="85"/>
                        <a:pt x="54" y="156"/>
                      </a:cubicBezTo>
                      <a:cubicBezTo>
                        <a:pt x="774" y="1044"/>
                        <a:pt x="1014" y="2244"/>
                        <a:pt x="822" y="3372"/>
                      </a:cubicBezTo>
                      <a:cubicBezTo>
                        <a:pt x="793" y="3444"/>
                        <a:pt x="850" y="3490"/>
                        <a:pt x="905" y="3490"/>
                      </a:cubicBezTo>
                      <a:cubicBezTo>
                        <a:pt x="943" y="3490"/>
                        <a:pt x="980" y="3469"/>
                        <a:pt x="990" y="3420"/>
                      </a:cubicBezTo>
                      <a:cubicBezTo>
                        <a:pt x="1302" y="2244"/>
                        <a:pt x="942" y="948"/>
                        <a:pt x="174" y="36"/>
                      </a:cubicBezTo>
                      <a:cubicBezTo>
                        <a:pt x="161" y="11"/>
                        <a:pt x="142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7" name="Google Shape;1357;p52"/>
                <p:cNvSpPr/>
                <p:nvPr/>
              </p:nvSpPr>
              <p:spPr>
                <a:xfrm flipH="1">
                  <a:off x="1476988" y="2610354"/>
                  <a:ext cx="196880" cy="253144"/>
                </a:xfrm>
                <a:custGeom>
                  <a:rect b="b" l="l" r="r" t="t"/>
                  <a:pathLst>
                    <a:path extrusionOk="0" h="5696" w="4430">
                      <a:moveTo>
                        <a:pt x="4350" y="1"/>
                      </a:moveTo>
                      <a:cubicBezTo>
                        <a:pt x="4323" y="1"/>
                        <a:pt x="4296" y="14"/>
                        <a:pt x="4286" y="44"/>
                      </a:cubicBezTo>
                      <a:cubicBezTo>
                        <a:pt x="4046" y="644"/>
                        <a:pt x="3806" y="1244"/>
                        <a:pt x="3470" y="1772"/>
                      </a:cubicBezTo>
                      <a:cubicBezTo>
                        <a:pt x="3181" y="2252"/>
                        <a:pt x="2845" y="2733"/>
                        <a:pt x="2485" y="3165"/>
                      </a:cubicBezTo>
                      <a:cubicBezTo>
                        <a:pt x="2125" y="3573"/>
                        <a:pt x="1717" y="4005"/>
                        <a:pt x="1309" y="4365"/>
                      </a:cubicBezTo>
                      <a:cubicBezTo>
                        <a:pt x="901" y="4749"/>
                        <a:pt x="445" y="5109"/>
                        <a:pt x="61" y="5517"/>
                      </a:cubicBezTo>
                      <a:cubicBezTo>
                        <a:pt x="0" y="5598"/>
                        <a:pt x="59" y="5696"/>
                        <a:pt x="137" y="5696"/>
                      </a:cubicBezTo>
                      <a:cubicBezTo>
                        <a:pt x="151" y="5696"/>
                        <a:pt x="166" y="5692"/>
                        <a:pt x="181" y="5685"/>
                      </a:cubicBezTo>
                      <a:cubicBezTo>
                        <a:pt x="661" y="5349"/>
                        <a:pt x="1069" y="4917"/>
                        <a:pt x="1501" y="4533"/>
                      </a:cubicBezTo>
                      <a:cubicBezTo>
                        <a:pt x="1909" y="4125"/>
                        <a:pt x="2341" y="3693"/>
                        <a:pt x="2725" y="3237"/>
                      </a:cubicBezTo>
                      <a:cubicBezTo>
                        <a:pt x="3085" y="2805"/>
                        <a:pt x="3446" y="2324"/>
                        <a:pt x="3710" y="1796"/>
                      </a:cubicBezTo>
                      <a:cubicBezTo>
                        <a:pt x="4022" y="1220"/>
                        <a:pt x="4238" y="668"/>
                        <a:pt x="4430" y="68"/>
                      </a:cubicBezTo>
                      <a:cubicBezTo>
                        <a:pt x="4430" y="26"/>
                        <a:pt x="4389" y="1"/>
                        <a:pt x="435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8" name="Google Shape;1358;p52"/>
                <p:cNvSpPr/>
                <p:nvPr/>
              </p:nvSpPr>
              <p:spPr>
                <a:xfrm flipH="1">
                  <a:off x="2038874" y="2856699"/>
                  <a:ext cx="42976" cy="47998"/>
                </a:xfrm>
                <a:custGeom>
                  <a:rect b="b" l="l" r="r" t="t"/>
                  <a:pathLst>
                    <a:path extrusionOk="0" h="1080" w="967">
                      <a:moveTo>
                        <a:pt x="177" y="0"/>
                      </a:moveTo>
                      <a:cubicBezTo>
                        <a:pt x="144" y="0"/>
                        <a:pt x="109" y="19"/>
                        <a:pt x="96" y="46"/>
                      </a:cubicBezTo>
                      <a:cubicBezTo>
                        <a:pt x="0" y="94"/>
                        <a:pt x="24" y="166"/>
                        <a:pt x="48" y="214"/>
                      </a:cubicBezTo>
                      <a:cubicBezTo>
                        <a:pt x="168" y="382"/>
                        <a:pt x="288" y="526"/>
                        <a:pt x="408" y="646"/>
                      </a:cubicBezTo>
                      <a:cubicBezTo>
                        <a:pt x="480" y="694"/>
                        <a:pt x="528" y="790"/>
                        <a:pt x="600" y="862"/>
                      </a:cubicBezTo>
                      <a:lnTo>
                        <a:pt x="792" y="1054"/>
                      </a:lnTo>
                      <a:cubicBezTo>
                        <a:pt x="810" y="1072"/>
                        <a:pt x="831" y="1079"/>
                        <a:pt x="852" y="1079"/>
                      </a:cubicBezTo>
                      <a:cubicBezTo>
                        <a:pt x="912" y="1079"/>
                        <a:pt x="966" y="1012"/>
                        <a:pt x="912" y="958"/>
                      </a:cubicBezTo>
                      <a:cubicBezTo>
                        <a:pt x="864" y="886"/>
                        <a:pt x="792" y="814"/>
                        <a:pt x="768" y="718"/>
                      </a:cubicBezTo>
                      <a:cubicBezTo>
                        <a:pt x="720" y="646"/>
                        <a:pt x="648" y="574"/>
                        <a:pt x="600" y="478"/>
                      </a:cubicBezTo>
                      <a:lnTo>
                        <a:pt x="240" y="46"/>
                      </a:lnTo>
                      <a:cubicBezTo>
                        <a:pt x="229" y="13"/>
                        <a:pt x="204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9" name="Google Shape;1359;p52"/>
                <p:cNvSpPr/>
                <p:nvPr/>
              </p:nvSpPr>
              <p:spPr>
                <a:xfrm flipH="1">
                  <a:off x="2075406" y="2865765"/>
                  <a:ext cx="12844" cy="62042"/>
                </a:xfrm>
                <a:custGeom>
                  <a:rect b="b" l="l" r="r" t="t"/>
                  <a:pathLst>
                    <a:path extrusionOk="0" h="1396" w="289">
                      <a:moveTo>
                        <a:pt x="111" y="1"/>
                      </a:moveTo>
                      <a:cubicBezTo>
                        <a:pt x="98" y="1"/>
                        <a:pt x="84" y="4"/>
                        <a:pt x="72" y="10"/>
                      </a:cubicBezTo>
                      <a:cubicBezTo>
                        <a:pt x="24" y="58"/>
                        <a:pt x="0" y="82"/>
                        <a:pt x="0" y="130"/>
                      </a:cubicBezTo>
                      <a:cubicBezTo>
                        <a:pt x="48" y="538"/>
                        <a:pt x="72" y="922"/>
                        <a:pt x="48" y="1306"/>
                      </a:cubicBezTo>
                      <a:cubicBezTo>
                        <a:pt x="48" y="1366"/>
                        <a:pt x="96" y="1396"/>
                        <a:pt x="147" y="1396"/>
                      </a:cubicBezTo>
                      <a:cubicBezTo>
                        <a:pt x="198" y="1396"/>
                        <a:pt x="252" y="1366"/>
                        <a:pt x="264" y="1306"/>
                      </a:cubicBezTo>
                      <a:cubicBezTo>
                        <a:pt x="288" y="898"/>
                        <a:pt x="264" y="466"/>
                        <a:pt x="192" y="82"/>
                      </a:cubicBezTo>
                      <a:cubicBezTo>
                        <a:pt x="192" y="28"/>
                        <a:pt x="152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0" name="Google Shape;1360;p52"/>
                <p:cNvSpPr/>
                <p:nvPr/>
              </p:nvSpPr>
              <p:spPr>
                <a:xfrm flipH="1">
                  <a:off x="1841905" y="3821368"/>
                  <a:ext cx="303498" cy="1022000"/>
                </a:xfrm>
                <a:custGeom>
                  <a:rect b="b" l="l" r="r" t="t"/>
                  <a:pathLst>
                    <a:path extrusionOk="0" h="22996" w="6829">
                      <a:moveTo>
                        <a:pt x="6606" y="1"/>
                      </a:moveTo>
                      <a:cubicBezTo>
                        <a:pt x="6576" y="1"/>
                        <a:pt x="6545" y="12"/>
                        <a:pt x="6519" y="38"/>
                      </a:cubicBezTo>
                      <a:cubicBezTo>
                        <a:pt x="5535" y="878"/>
                        <a:pt x="4791" y="1982"/>
                        <a:pt x="4190" y="3110"/>
                      </a:cubicBezTo>
                      <a:cubicBezTo>
                        <a:pt x="3590" y="4311"/>
                        <a:pt x="3110" y="5607"/>
                        <a:pt x="2726" y="6903"/>
                      </a:cubicBezTo>
                      <a:cubicBezTo>
                        <a:pt x="2294" y="8319"/>
                        <a:pt x="2054" y="9759"/>
                        <a:pt x="1766" y="11175"/>
                      </a:cubicBezTo>
                      <a:cubicBezTo>
                        <a:pt x="1430" y="12975"/>
                        <a:pt x="1118" y="14776"/>
                        <a:pt x="830" y="16576"/>
                      </a:cubicBezTo>
                      <a:cubicBezTo>
                        <a:pt x="494" y="18640"/>
                        <a:pt x="230" y="20632"/>
                        <a:pt x="14" y="22672"/>
                      </a:cubicBezTo>
                      <a:cubicBezTo>
                        <a:pt x="0" y="22876"/>
                        <a:pt x="194" y="22995"/>
                        <a:pt x="378" y="22995"/>
                      </a:cubicBezTo>
                      <a:cubicBezTo>
                        <a:pt x="519" y="22995"/>
                        <a:pt x="655" y="22925"/>
                        <a:pt x="686" y="22768"/>
                      </a:cubicBezTo>
                      <a:cubicBezTo>
                        <a:pt x="1166" y="19192"/>
                        <a:pt x="1694" y="15664"/>
                        <a:pt x="2318" y="12111"/>
                      </a:cubicBezTo>
                      <a:cubicBezTo>
                        <a:pt x="2606" y="10647"/>
                        <a:pt x="2846" y="9159"/>
                        <a:pt x="3158" y="7671"/>
                      </a:cubicBezTo>
                      <a:cubicBezTo>
                        <a:pt x="3446" y="6375"/>
                        <a:pt x="3806" y="5079"/>
                        <a:pt x="4310" y="3878"/>
                      </a:cubicBezTo>
                      <a:cubicBezTo>
                        <a:pt x="4887" y="2558"/>
                        <a:pt x="5631" y="1238"/>
                        <a:pt x="6735" y="278"/>
                      </a:cubicBezTo>
                      <a:cubicBezTo>
                        <a:pt x="6829" y="147"/>
                        <a:pt x="6717" y="1"/>
                        <a:pt x="660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1" name="Google Shape;1361;p52"/>
                <p:cNvSpPr/>
                <p:nvPr/>
              </p:nvSpPr>
              <p:spPr>
                <a:xfrm flipH="1">
                  <a:off x="1546051" y="3843189"/>
                  <a:ext cx="226479" cy="1070087"/>
                </a:xfrm>
                <a:custGeom>
                  <a:rect b="b" l="l" r="r" t="t"/>
                  <a:pathLst>
                    <a:path extrusionOk="0" h="24078" w="5096">
                      <a:moveTo>
                        <a:pt x="4890" y="1"/>
                      </a:moveTo>
                      <a:cubicBezTo>
                        <a:pt x="4853" y="1"/>
                        <a:pt x="4813" y="16"/>
                        <a:pt x="4777" y="51"/>
                      </a:cubicBezTo>
                      <a:cubicBezTo>
                        <a:pt x="2881" y="2211"/>
                        <a:pt x="2161" y="5092"/>
                        <a:pt x="1657" y="7828"/>
                      </a:cubicBezTo>
                      <a:cubicBezTo>
                        <a:pt x="1345" y="9436"/>
                        <a:pt x="1177" y="11092"/>
                        <a:pt x="961" y="12700"/>
                      </a:cubicBezTo>
                      <a:cubicBezTo>
                        <a:pt x="745" y="14429"/>
                        <a:pt x="553" y="16133"/>
                        <a:pt x="409" y="17861"/>
                      </a:cubicBezTo>
                      <a:cubicBezTo>
                        <a:pt x="241" y="19829"/>
                        <a:pt x="121" y="21773"/>
                        <a:pt x="1" y="23718"/>
                      </a:cubicBezTo>
                      <a:cubicBezTo>
                        <a:pt x="1" y="23910"/>
                        <a:pt x="169" y="24078"/>
                        <a:pt x="361" y="24078"/>
                      </a:cubicBezTo>
                      <a:cubicBezTo>
                        <a:pt x="553" y="24078"/>
                        <a:pt x="673" y="23934"/>
                        <a:pt x="721" y="23718"/>
                      </a:cubicBezTo>
                      <a:cubicBezTo>
                        <a:pt x="985" y="20333"/>
                        <a:pt x="1273" y="16901"/>
                        <a:pt x="1633" y="13517"/>
                      </a:cubicBezTo>
                      <a:cubicBezTo>
                        <a:pt x="1825" y="11860"/>
                        <a:pt x="1993" y="10228"/>
                        <a:pt x="2209" y="8572"/>
                      </a:cubicBezTo>
                      <a:cubicBezTo>
                        <a:pt x="2401" y="7180"/>
                        <a:pt x="2545" y="5788"/>
                        <a:pt x="2905" y="4420"/>
                      </a:cubicBezTo>
                      <a:cubicBezTo>
                        <a:pt x="3313" y="2931"/>
                        <a:pt x="3961" y="1467"/>
                        <a:pt x="4969" y="267"/>
                      </a:cubicBezTo>
                      <a:cubicBezTo>
                        <a:pt x="5096" y="141"/>
                        <a:pt x="5005" y="1"/>
                        <a:pt x="489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52"/>
                <p:cNvSpPr/>
                <p:nvPr/>
              </p:nvSpPr>
              <p:spPr>
                <a:xfrm flipH="1">
                  <a:off x="715332" y="3820212"/>
                  <a:ext cx="310920" cy="1051332"/>
                </a:xfrm>
                <a:custGeom>
                  <a:rect b="b" l="l" r="r" t="t"/>
                  <a:pathLst>
                    <a:path extrusionOk="0" h="23656" w="6996">
                      <a:moveTo>
                        <a:pt x="242" y="1"/>
                      </a:moveTo>
                      <a:cubicBezTo>
                        <a:pt x="128" y="1"/>
                        <a:pt x="1" y="161"/>
                        <a:pt x="83" y="304"/>
                      </a:cubicBezTo>
                      <a:cubicBezTo>
                        <a:pt x="2075" y="2344"/>
                        <a:pt x="2891" y="5105"/>
                        <a:pt x="3419" y="7793"/>
                      </a:cubicBezTo>
                      <a:cubicBezTo>
                        <a:pt x="4091" y="11057"/>
                        <a:pt x="4739" y="14370"/>
                        <a:pt x="5315" y="17658"/>
                      </a:cubicBezTo>
                      <a:cubicBezTo>
                        <a:pt x="5651" y="19578"/>
                        <a:pt x="5987" y="21474"/>
                        <a:pt x="6275" y="23395"/>
                      </a:cubicBezTo>
                      <a:cubicBezTo>
                        <a:pt x="6295" y="23548"/>
                        <a:pt x="6452" y="23656"/>
                        <a:pt x="6613" y="23656"/>
                      </a:cubicBezTo>
                      <a:cubicBezTo>
                        <a:pt x="6653" y="23656"/>
                        <a:pt x="6693" y="23649"/>
                        <a:pt x="6731" y="23635"/>
                      </a:cubicBezTo>
                      <a:cubicBezTo>
                        <a:pt x="6947" y="23587"/>
                        <a:pt x="6995" y="23395"/>
                        <a:pt x="6971" y="23179"/>
                      </a:cubicBezTo>
                      <a:cubicBezTo>
                        <a:pt x="6491" y="19746"/>
                        <a:pt x="5891" y="16314"/>
                        <a:pt x="5219" y="12905"/>
                      </a:cubicBezTo>
                      <a:cubicBezTo>
                        <a:pt x="5051" y="12065"/>
                        <a:pt x="4859" y="11201"/>
                        <a:pt x="4691" y="10337"/>
                      </a:cubicBezTo>
                      <a:cubicBezTo>
                        <a:pt x="4499" y="9569"/>
                        <a:pt x="4355" y="8753"/>
                        <a:pt x="4139" y="7985"/>
                      </a:cubicBezTo>
                      <a:cubicBezTo>
                        <a:pt x="3779" y="6593"/>
                        <a:pt x="3371" y="5225"/>
                        <a:pt x="2819" y="3904"/>
                      </a:cubicBezTo>
                      <a:cubicBezTo>
                        <a:pt x="2219" y="2464"/>
                        <a:pt x="1427" y="1096"/>
                        <a:pt x="299" y="16"/>
                      </a:cubicBezTo>
                      <a:cubicBezTo>
                        <a:pt x="281" y="5"/>
                        <a:pt x="262" y="1"/>
                        <a:pt x="2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52"/>
                <p:cNvSpPr/>
                <p:nvPr/>
              </p:nvSpPr>
              <p:spPr>
                <a:xfrm flipH="1">
                  <a:off x="767596" y="2637686"/>
                  <a:ext cx="1270522" cy="1243812"/>
                </a:xfrm>
                <a:custGeom>
                  <a:rect b="b" l="l" r="r" t="t"/>
                  <a:pathLst>
                    <a:path extrusionOk="0" h="27987" w="28588">
                      <a:moveTo>
                        <a:pt x="22024" y="0"/>
                      </a:moveTo>
                      <a:cubicBezTo>
                        <a:pt x="21683" y="0"/>
                        <a:pt x="21341" y="29"/>
                        <a:pt x="21002" y="77"/>
                      </a:cubicBezTo>
                      <a:cubicBezTo>
                        <a:pt x="18170" y="485"/>
                        <a:pt x="15722" y="2358"/>
                        <a:pt x="14066" y="4686"/>
                      </a:cubicBezTo>
                      <a:cubicBezTo>
                        <a:pt x="12410" y="7038"/>
                        <a:pt x="11521" y="9798"/>
                        <a:pt x="10849" y="12559"/>
                      </a:cubicBezTo>
                      <a:cubicBezTo>
                        <a:pt x="10201" y="15319"/>
                        <a:pt x="9793" y="18175"/>
                        <a:pt x="9025" y="20887"/>
                      </a:cubicBezTo>
                      <a:cubicBezTo>
                        <a:pt x="8857" y="21608"/>
                        <a:pt x="8593" y="22376"/>
                        <a:pt x="7945" y="22784"/>
                      </a:cubicBezTo>
                      <a:cubicBezTo>
                        <a:pt x="7561" y="23024"/>
                        <a:pt x="7081" y="23096"/>
                        <a:pt x="6601" y="23192"/>
                      </a:cubicBezTo>
                      <a:cubicBezTo>
                        <a:pt x="5641" y="23336"/>
                        <a:pt x="4681" y="23552"/>
                        <a:pt x="3721" y="23816"/>
                      </a:cubicBezTo>
                      <a:cubicBezTo>
                        <a:pt x="2737" y="24080"/>
                        <a:pt x="1752" y="24416"/>
                        <a:pt x="984" y="25136"/>
                      </a:cubicBezTo>
                      <a:cubicBezTo>
                        <a:pt x="504" y="25592"/>
                        <a:pt x="0" y="26432"/>
                        <a:pt x="48" y="27152"/>
                      </a:cubicBezTo>
                      <a:cubicBezTo>
                        <a:pt x="143" y="27829"/>
                        <a:pt x="460" y="27987"/>
                        <a:pt x="899" y="27987"/>
                      </a:cubicBezTo>
                      <a:cubicBezTo>
                        <a:pt x="1238" y="27987"/>
                        <a:pt x="1649" y="27893"/>
                        <a:pt x="2088" y="27872"/>
                      </a:cubicBezTo>
                      <a:cubicBezTo>
                        <a:pt x="4297" y="27704"/>
                        <a:pt x="6505" y="27560"/>
                        <a:pt x="8737" y="27440"/>
                      </a:cubicBezTo>
                      <a:cubicBezTo>
                        <a:pt x="13202" y="27176"/>
                        <a:pt x="17714" y="26984"/>
                        <a:pt x="22179" y="26984"/>
                      </a:cubicBezTo>
                      <a:cubicBezTo>
                        <a:pt x="22387" y="26990"/>
                        <a:pt x="22598" y="26993"/>
                        <a:pt x="22811" y="26993"/>
                      </a:cubicBezTo>
                      <a:cubicBezTo>
                        <a:pt x="24444" y="26993"/>
                        <a:pt x="26182" y="26781"/>
                        <a:pt x="27243" y="25592"/>
                      </a:cubicBezTo>
                      <a:cubicBezTo>
                        <a:pt x="28203" y="24464"/>
                        <a:pt x="28299" y="22880"/>
                        <a:pt x="28323" y="21416"/>
                      </a:cubicBezTo>
                      <a:cubicBezTo>
                        <a:pt x="28467" y="16159"/>
                        <a:pt x="28587" y="10806"/>
                        <a:pt x="27339" y="5718"/>
                      </a:cubicBezTo>
                      <a:cubicBezTo>
                        <a:pt x="26787" y="3438"/>
                        <a:pt x="25707" y="965"/>
                        <a:pt x="23523" y="221"/>
                      </a:cubicBezTo>
                      <a:cubicBezTo>
                        <a:pt x="23035" y="64"/>
                        <a:pt x="22531" y="0"/>
                        <a:pt x="220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52"/>
                <p:cNvSpPr/>
                <p:nvPr/>
              </p:nvSpPr>
              <p:spPr>
                <a:xfrm flipH="1">
                  <a:off x="1121048" y="2650974"/>
                  <a:ext cx="552687" cy="1199014"/>
                </a:xfrm>
                <a:custGeom>
                  <a:rect b="b" l="l" r="r" t="t"/>
                  <a:pathLst>
                    <a:path extrusionOk="0" h="26979" w="12436">
                      <a:moveTo>
                        <a:pt x="12345" y="1"/>
                      </a:moveTo>
                      <a:cubicBezTo>
                        <a:pt x="12331" y="1"/>
                        <a:pt x="12316" y="6"/>
                        <a:pt x="12299" y="18"/>
                      </a:cubicBezTo>
                      <a:cubicBezTo>
                        <a:pt x="10595" y="738"/>
                        <a:pt x="9203" y="1915"/>
                        <a:pt x="8147" y="3403"/>
                      </a:cubicBezTo>
                      <a:cubicBezTo>
                        <a:pt x="6947" y="5083"/>
                        <a:pt x="6155" y="7099"/>
                        <a:pt x="5555" y="9043"/>
                      </a:cubicBezTo>
                      <a:cubicBezTo>
                        <a:pt x="4859" y="11276"/>
                        <a:pt x="4427" y="13556"/>
                        <a:pt x="4259" y="15860"/>
                      </a:cubicBezTo>
                      <a:cubicBezTo>
                        <a:pt x="4115" y="18236"/>
                        <a:pt x="4163" y="20612"/>
                        <a:pt x="3515" y="22917"/>
                      </a:cubicBezTo>
                      <a:cubicBezTo>
                        <a:pt x="3298" y="23661"/>
                        <a:pt x="3034" y="24381"/>
                        <a:pt x="2554" y="25005"/>
                      </a:cubicBezTo>
                      <a:cubicBezTo>
                        <a:pt x="2098" y="25605"/>
                        <a:pt x="1474" y="26061"/>
                        <a:pt x="802" y="26397"/>
                      </a:cubicBezTo>
                      <a:lnTo>
                        <a:pt x="178" y="26661"/>
                      </a:lnTo>
                      <a:cubicBezTo>
                        <a:pt x="1" y="26728"/>
                        <a:pt x="69" y="26979"/>
                        <a:pt x="232" y="26979"/>
                      </a:cubicBezTo>
                      <a:cubicBezTo>
                        <a:pt x="245" y="26979"/>
                        <a:pt x="260" y="26977"/>
                        <a:pt x="274" y="26973"/>
                      </a:cubicBezTo>
                      <a:cubicBezTo>
                        <a:pt x="1018" y="26661"/>
                        <a:pt x="1714" y="26301"/>
                        <a:pt x="2314" y="25725"/>
                      </a:cubicBezTo>
                      <a:cubicBezTo>
                        <a:pt x="2818" y="25221"/>
                        <a:pt x="3202" y="24597"/>
                        <a:pt x="3467" y="23925"/>
                      </a:cubicBezTo>
                      <a:cubicBezTo>
                        <a:pt x="4283" y="21885"/>
                        <a:pt x="4355" y="19604"/>
                        <a:pt x="4427" y="17444"/>
                      </a:cubicBezTo>
                      <a:cubicBezTo>
                        <a:pt x="4499" y="16292"/>
                        <a:pt x="4547" y="15092"/>
                        <a:pt x="4715" y="13916"/>
                      </a:cubicBezTo>
                      <a:cubicBezTo>
                        <a:pt x="4859" y="12740"/>
                        <a:pt x="5099" y="11564"/>
                        <a:pt x="5387" y="10435"/>
                      </a:cubicBezTo>
                      <a:cubicBezTo>
                        <a:pt x="5939" y="8323"/>
                        <a:pt x="6683" y="6211"/>
                        <a:pt x="7835" y="4339"/>
                      </a:cubicBezTo>
                      <a:cubicBezTo>
                        <a:pt x="8795" y="2755"/>
                        <a:pt x="10115" y="1362"/>
                        <a:pt x="11747" y="474"/>
                      </a:cubicBezTo>
                      <a:cubicBezTo>
                        <a:pt x="11963" y="354"/>
                        <a:pt x="12179" y="258"/>
                        <a:pt x="12395" y="138"/>
                      </a:cubicBezTo>
                      <a:cubicBezTo>
                        <a:pt x="12435" y="119"/>
                        <a:pt x="12409" y="1"/>
                        <a:pt x="1234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65" name="Google Shape;1365;p52"/>
              <p:cNvGrpSpPr/>
              <p:nvPr/>
            </p:nvGrpSpPr>
            <p:grpSpPr>
              <a:xfrm flipH="1">
                <a:off x="3144699" y="2725147"/>
                <a:ext cx="556063" cy="536446"/>
                <a:chOff x="-1958825" y="965988"/>
                <a:chExt cx="477225" cy="460350"/>
              </a:xfrm>
            </p:grpSpPr>
            <p:sp>
              <p:nvSpPr>
                <p:cNvPr id="1366" name="Google Shape;1366;p52"/>
                <p:cNvSpPr/>
                <p:nvPr/>
              </p:nvSpPr>
              <p:spPr>
                <a:xfrm>
                  <a:off x="-1951225" y="988113"/>
                  <a:ext cx="47875" cy="46125"/>
                </a:xfrm>
                <a:custGeom>
                  <a:rect b="b" l="l" r="r" t="t"/>
                  <a:pathLst>
                    <a:path extrusionOk="0" h="1845" w="1915">
                      <a:moveTo>
                        <a:pt x="81" y="0"/>
                      </a:moveTo>
                      <a:cubicBezTo>
                        <a:pt x="51" y="0"/>
                        <a:pt x="33" y="7"/>
                        <a:pt x="30" y="21"/>
                      </a:cubicBezTo>
                      <a:cubicBezTo>
                        <a:pt x="0" y="173"/>
                        <a:pt x="821" y="1845"/>
                        <a:pt x="821" y="1845"/>
                      </a:cubicBezTo>
                      <a:cubicBezTo>
                        <a:pt x="1915" y="1845"/>
                        <a:pt x="1763" y="599"/>
                        <a:pt x="1763" y="599"/>
                      </a:cubicBezTo>
                      <a:cubicBezTo>
                        <a:pt x="1763" y="599"/>
                        <a:pt x="367" y="0"/>
                        <a:pt x="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7" name="Google Shape;1367;p52"/>
                <p:cNvSpPr/>
                <p:nvPr/>
              </p:nvSpPr>
              <p:spPr>
                <a:xfrm>
                  <a:off x="-1736175" y="1101838"/>
                  <a:ext cx="254575" cy="306500"/>
                </a:xfrm>
                <a:custGeom>
                  <a:rect b="b" l="l" r="r" t="t"/>
                  <a:pathLst>
                    <a:path extrusionOk="0" h="12260" w="10183">
                      <a:moveTo>
                        <a:pt x="7842" y="1"/>
                      </a:moveTo>
                      <a:cubicBezTo>
                        <a:pt x="6322" y="1"/>
                        <a:pt x="4985" y="1247"/>
                        <a:pt x="4499" y="2615"/>
                      </a:cubicBezTo>
                      <a:cubicBezTo>
                        <a:pt x="4225" y="3284"/>
                        <a:pt x="4225" y="4044"/>
                        <a:pt x="4407" y="4773"/>
                      </a:cubicBezTo>
                      <a:cubicBezTo>
                        <a:pt x="4590" y="5472"/>
                        <a:pt x="4955" y="6110"/>
                        <a:pt x="5167" y="6749"/>
                      </a:cubicBezTo>
                      <a:cubicBezTo>
                        <a:pt x="5623" y="7965"/>
                        <a:pt x="5471" y="9332"/>
                        <a:pt x="4499" y="10275"/>
                      </a:cubicBezTo>
                      <a:cubicBezTo>
                        <a:pt x="4012" y="10731"/>
                        <a:pt x="3344" y="11035"/>
                        <a:pt x="2675" y="11126"/>
                      </a:cubicBezTo>
                      <a:cubicBezTo>
                        <a:pt x="2570" y="11136"/>
                        <a:pt x="2460" y="11142"/>
                        <a:pt x="2348" y="11142"/>
                      </a:cubicBezTo>
                      <a:cubicBezTo>
                        <a:pt x="1815" y="11142"/>
                        <a:pt x="1239" y="11006"/>
                        <a:pt x="912" y="10579"/>
                      </a:cubicBezTo>
                      <a:cubicBezTo>
                        <a:pt x="808" y="10454"/>
                        <a:pt x="676" y="10358"/>
                        <a:pt x="525" y="10358"/>
                      </a:cubicBezTo>
                      <a:cubicBezTo>
                        <a:pt x="455" y="10358"/>
                        <a:pt x="381" y="10378"/>
                        <a:pt x="304" y="10427"/>
                      </a:cubicBezTo>
                      <a:cubicBezTo>
                        <a:pt x="91" y="10609"/>
                        <a:pt x="0" y="10913"/>
                        <a:pt x="122" y="11095"/>
                      </a:cubicBezTo>
                      <a:cubicBezTo>
                        <a:pt x="640" y="11904"/>
                        <a:pt x="1568" y="12260"/>
                        <a:pt x="2492" y="12260"/>
                      </a:cubicBezTo>
                      <a:cubicBezTo>
                        <a:pt x="2923" y="12260"/>
                        <a:pt x="3352" y="12183"/>
                        <a:pt x="3739" y="12038"/>
                      </a:cubicBezTo>
                      <a:cubicBezTo>
                        <a:pt x="5107" y="11551"/>
                        <a:pt x="6170" y="10457"/>
                        <a:pt x="6505" y="8998"/>
                      </a:cubicBezTo>
                      <a:cubicBezTo>
                        <a:pt x="6657" y="8269"/>
                        <a:pt x="6657" y="7509"/>
                        <a:pt x="6414" y="6810"/>
                      </a:cubicBezTo>
                      <a:cubicBezTo>
                        <a:pt x="6201" y="6110"/>
                        <a:pt x="5866" y="5503"/>
                        <a:pt x="5593" y="4864"/>
                      </a:cubicBezTo>
                      <a:cubicBezTo>
                        <a:pt x="5350" y="4256"/>
                        <a:pt x="5289" y="3679"/>
                        <a:pt x="5471" y="3071"/>
                      </a:cubicBezTo>
                      <a:cubicBezTo>
                        <a:pt x="5654" y="2493"/>
                        <a:pt x="6049" y="1977"/>
                        <a:pt x="6505" y="1612"/>
                      </a:cubicBezTo>
                      <a:cubicBezTo>
                        <a:pt x="6860" y="1345"/>
                        <a:pt x="7362" y="1111"/>
                        <a:pt x="7867" y="1111"/>
                      </a:cubicBezTo>
                      <a:cubicBezTo>
                        <a:pt x="8053" y="1111"/>
                        <a:pt x="8240" y="1143"/>
                        <a:pt x="8420" y="1217"/>
                      </a:cubicBezTo>
                      <a:cubicBezTo>
                        <a:pt x="8876" y="1399"/>
                        <a:pt x="9240" y="1916"/>
                        <a:pt x="9180" y="2463"/>
                      </a:cubicBezTo>
                      <a:cubicBezTo>
                        <a:pt x="9139" y="2706"/>
                        <a:pt x="9355" y="2922"/>
                        <a:pt x="9567" y="2922"/>
                      </a:cubicBezTo>
                      <a:cubicBezTo>
                        <a:pt x="9673" y="2922"/>
                        <a:pt x="9777" y="2868"/>
                        <a:pt x="9848" y="2737"/>
                      </a:cubicBezTo>
                      <a:cubicBezTo>
                        <a:pt x="10183" y="2159"/>
                        <a:pt x="10031" y="1399"/>
                        <a:pt x="9696" y="913"/>
                      </a:cubicBezTo>
                      <a:cubicBezTo>
                        <a:pt x="9271" y="305"/>
                        <a:pt x="8541" y="1"/>
                        <a:pt x="78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8" name="Google Shape;1368;p52"/>
                <p:cNvSpPr/>
                <p:nvPr/>
              </p:nvSpPr>
              <p:spPr>
                <a:xfrm>
                  <a:off x="-1958825" y="965988"/>
                  <a:ext cx="344250" cy="460350"/>
                </a:xfrm>
                <a:custGeom>
                  <a:rect b="b" l="l" r="r" t="t"/>
                  <a:pathLst>
                    <a:path extrusionOk="0" h="18414" w="13770">
                      <a:moveTo>
                        <a:pt x="1487" y="0"/>
                      </a:moveTo>
                      <a:cubicBezTo>
                        <a:pt x="1415" y="0"/>
                        <a:pt x="1368" y="50"/>
                        <a:pt x="1368" y="116"/>
                      </a:cubicBezTo>
                      <a:lnTo>
                        <a:pt x="1611" y="1970"/>
                      </a:lnTo>
                      <a:cubicBezTo>
                        <a:pt x="1611" y="1970"/>
                        <a:pt x="0" y="3611"/>
                        <a:pt x="547" y="4736"/>
                      </a:cubicBezTo>
                      <a:cubicBezTo>
                        <a:pt x="1046" y="5733"/>
                        <a:pt x="1703" y="5801"/>
                        <a:pt x="1873" y="5801"/>
                      </a:cubicBezTo>
                      <a:cubicBezTo>
                        <a:pt x="1900" y="5801"/>
                        <a:pt x="1915" y="5800"/>
                        <a:pt x="1915" y="5800"/>
                      </a:cubicBezTo>
                      <a:lnTo>
                        <a:pt x="1915" y="5800"/>
                      </a:lnTo>
                      <a:cubicBezTo>
                        <a:pt x="1915" y="5800"/>
                        <a:pt x="1459" y="8019"/>
                        <a:pt x="2219" y="9660"/>
                      </a:cubicBezTo>
                      <a:cubicBezTo>
                        <a:pt x="2948" y="11271"/>
                        <a:pt x="4438" y="14280"/>
                        <a:pt x="3830" y="16104"/>
                      </a:cubicBezTo>
                      <a:cubicBezTo>
                        <a:pt x="3192" y="17928"/>
                        <a:pt x="2462" y="17107"/>
                        <a:pt x="2432" y="18414"/>
                      </a:cubicBezTo>
                      <a:lnTo>
                        <a:pt x="10395" y="18414"/>
                      </a:lnTo>
                      <a:cubicBezTo>
                        <a:pt x="10395" y="18414"/>
                        <a:pt x="11277" y="18110"/>
                        <a:pt x="12523" y="15830"/>
                      </a:cubicBezTo>
                      <a:cubicBezTo>
                        <a:pt x="13769" y="13611"/>
                        <a:pt x="13070" y="10724"/>
                        <a:pt x="11642" y="9204"/>
                      </a:cubicBezTo>
                      <a:cubicBezTo>
                        <a:pt x="10213" y="7684"/>
                        <a:pt x="6991" y="7167"/>
                        <a:pt x="6991" y="4705"/>
                      </a:cubicBezTo>
                      <a:cubicBezTo>
                        <a:pt x="6991" y="2471"/>
                        <a:pt x="4938" y="1138"/>
                        <a:pt x="3286" y="1138"/>
                      </a:cubicBezTo>
                      <a:cubicBezTo>
                        <a:pt x="3118" y="1138"/>
                        <a:pt x="2954" y="1151"/>
                        <a:pt x="2796" y="1180"/>
                      </a:cubicBezTo>
                      <a:lnTo>
                        <a:pt x="1581" y="25"/>
                      </a:lnTo>
                      <a:cubicBezTo>
                        <a:pt x="1547" y="8"/>
                        <a:pt x="1515" y="0"/>
                        <a:pt x="148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9" name="Google Shape;1369;p52"/>
                <p:cNvSpPr/>
                <p:nvPr/>
              </p:nvSpPr>
              <p:spPr>
                <a:xfrm>
                  <a:off x="-1822050" y="1233738"/>
                  <a:ext cx="88175" cy="152750"/>
                </a:xfrm>
                <a:custGeom>
                  <a:rect b="b" l="l" r="r" t="t"/>
                  <a:pathLst>
                    <a:path extrusionOk="0" h="6110" w="3527">
                      <a:moveTo>
                        <a:pt x="3252" y="0"/>
                      </a:moveTo>
                      <a:cubicBezTo>
                        <a:pt x="2691" y="0"/>
                        <a:pt x="2083" y="354"/>
                        <a:pt x="1672" y="682"/>
                      </a:cubicBezTo>
                      <a:cubicBezTo>
                        <a:pt x="1125" y="1108"/>
                        <a:pt x="699" y="1625"/>
                        <a:pt x="487" y="2233"/>
                      </a:cubicBezTo>
                      <a:cubicBezTo>
                        <a:pt x="0" y="3570"/>
                        <a:pt x="395" y="5181"/>
                        <a:pt x="1459" y="6093"/>
                      </a:cubicBezTo>
                      <a:cubicBezTo>
                        <a:pt x="1471" y="6105"/>
                        <a:pt x="1484" y="6109"/>
                        <a:pt x="1496" y="6109"/>
                      </a:cubicBezTo>
                      <a:cubicBezTo>
                        <a:pt x="1549" y="6109"/>
                        <a:pt x="1600" y="6020"/>
                        <a:pt x="1550" y="5971"/>
                      </a:cubicBezTo>
                      <a:cubicBezTo>
                        <a:pt x="608" y="5059"/>
                        <a:pt x="213" y="3661"/>
                        <a:pt x="639" y="2385"/>
                      </a:cubicBezTo>
                      <a:cubicBezTo>
                        <a:pt x="821" y="1838"/>
                        <a:pt x="1216" y="1290"/>
                        <a:pt x="1702" y="926"/>
                      </a:cubicBezTo>
                      <a:cubicBezTo>
                        <a:pt x="1915" y="713"/>
                        <a:pt x="2189" y="561"/>
                        <a:pt x="2493" y="409"/>
                      </a:cubicBezTo>
                      <a:cubicBezTo>
                        <a:pt x="2797" y="257"/>
                        <a:pt x="3131" y="227"/>
                        <a:pt x="3435" y="105"/>
                      </a:cubicBezTo>
                      <a:cubicBezTo>
                        <a:pt x="3496" y="105"/>
                        <a:pt x="3526" y="14"/>
                        <a:pt x="3435" y="14"/>
                      </a:cubicBezTo>
                      <a:cubicBezTo>
                        <a:pt x="3375" y="5"/>
                        <a:pt x="3314" y="0"/>
                        <a:pt x="32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0" name="Google Shape;1370;p52"/>
                <p:cNvSpPr/>
                <p:nvPr/>
              </p:nvSpPr>
              <p:spPr>
                <a:xfrm>
                  <a:off x="-1825475" y="1376063"/>
                  <a:ext cx="106575" cy="48775"/>
                </a:xfrm>
                <a:custGeom>
                  <a:rect b="b" l="l" r="r" t="t"/>
                  <a:pathLst>
                    <a:path extrusionOk="0" h="1951" w="4263">
                      <a:moveTo>
                        <a:pt x="4150" y="1"/>
                      </a:moveTo>
                      <a:cubicBezTo>
                        <a:pt x="4140" y="1"/>
                        <a:pt x="4130" y="2"/>
                        <a:pt x="4119" y="5"/>
                      </a:cubicBezTo>
                      <a:cubicBezTo>
                        <a:pt x="3663" y="157"/>
                        <a:pt x="3177" y="278"/>
                        <a:pt x="2660" y="278"/>
                      </a:cubicBezTo>
                      <a:cubicBezTo>
                        <a:pt x="2318" y="278"/>
                        <a:pt x="1976" y="227"/>
                        <a:pt x="1634" y="227"/>
                      </a:cubicBezTo>
                      <a:cubicBezTo>
                        <a:pt x="1520" y="227"/>
                        <a:pt x="1406" y="233"/>
                        <a:pt x="1292" y="248"/>
                      </a:cubicBezTo>
                      <a:cubicBezTo>
                        <a:pt x="928" y="278"/>
                        <a:pt x="593" y="461"/>
                        <a:pt x="350" y="765"/>
                      </a:cubicBezTo>
                      <a:cubicBezTo>
                        <a:pt x="137" y="1069"/>
                        <a:pt x="46" y="1494"/>
                        <a:pt x="16" y="1859"/>
                      </a:cubicBezTo>
                      <a:cubicBezTo>
                        <a:pt x="1" y="1920"/>
                        <a:pt x="39" y="1950"/>
                        <a:pt x="80" y="1950"/>
                      </a:cubicBezTo>
                      <a:cubicBezTo>
                        <a:pt x="122" y="1950"/>
                        <a:pt x="168" y="1920"/>
                        <a:pt x="168" y="1859"/>
                      </a:cubicBezTo>
                      <a:cubicBezTo>
                        <a:pt x="198" y="1494"/>
                        <a:pt x="289" y="1038"/>
                        <a:pt x="593" y="765"/>
                      </a:cubicBezTo>
                      <a:cubicBezTo>
                        <a:pt x="897" y="461"/>
                        <a:pt x="1353" y="430"/>
                        <a:pt x="1748" y="430"/>
                      </a:cubicBezTo>
                      <a:cubicBezTo>
                        <a:pt x="2174" y="430"/>
                        <a:pt x="2599" y="491"/>
                        <a:pt x="3055" y="491"/>
                      </a:cubicBezTo>
                      <a:cubicBezTo>
                        <a:pt x="3481" y="461"/>
                        <a:pt x="3846" y="400"/>
                        <a:pt x="4180" y="157"/>
                      </a:cubicBezTo>
                      <a:cubicBezTo>
                        <a:pt x="4263" y="129"/>
                        <a:pt x="4245" y="1"/>
                        <a:pt x="415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1" name="Google Shape;1371;p52"/>
                <p:cNvSpPr/>
                <p:nvPr/>
              </p:nvSpPr>
              <p:spPr>
                <a:xfrm>
                  <a:off x="-1905275" y="1088163"/>
                  <a:ext cx="56650" cy="25100"/>
                </a:xfrm>
                <a:custGeom>
                  <a:rect b="b" l="l" r="r" t="t"/>
                  <a:pathLst>
                    <a:path extrusionOk="0" h="1004" w="2266">
                      <a:moveTo>
                        <a:pt x="2174" y="1"/>
                      </a:moveTo>
                      <a:cubicBezTo>
                        <a:pt x="1870" y="244"/>
                        <a:pt x="1566" y="426"/>
                        <a:pt x="1202" y="609"/>
                      </a:cubicBezTo>
                      <a:cubicBezTo>
                        <a:pt x="837" y="761"/>
                        <a:pt x="442" y="882"/>
                        <a:pt x="47" y="973"/>
                      </a:cubicBezTo>
                      <a:cubicBezTo>
                        <a:pt x="39" y="958"/>
                        <a:pt x="31" y="953"/>
                        <a:pt x="25" y="953"/>
                      </a:cubicBezTo>
                      <a:cubicBezTo>
                        <a:pt x="7" y="953"/>
                        <a:pt x="1" y="1004"/>
                        <a:pt x="47" y="1004"/>
                      </a:cubicBezTo>
                      <a:cubicBezTo>
                        <a:pt x="472" y="973"/>
                        <a:pt x="837" y="882"/>
                        <a:pt x="1232" y="730"/>
                      </a:cubicBezTo>
                      <a:cubicBezTo>
                        <a:pt x="1597" y="578"/>
                        <a:pt x="1962" y="366"/>
                        <a:pt x="2205" y="92"/>
                      </a:cubicBezTo>
                      <a:cubicBezTo>
                        <a:pt x="2265" y="62"/>
                        <a:pt x="2205" y="1"/>
                        <a:pt x="217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72" name="Google Shape;1372;p52"/>
            <p:cNvGrpSpPr/>
            <p:nvPr/>
          </p:nvGrpSpPr>
          <p:grpSpPr>
            <a:xfrm>
              <a:off x="1249321" y="837709"/>
              <a:ext cx="1118700" cy="745800"/>
              <a:chOff x="1249321" y="837709"/>
              <a:chExt cx="1118700" cy="745800"/>
            </a:xfrm>
          </p:grpSpPr>
          <p:sp>
            <p:nvSpPr>
              <p:cNvPr id="1373" name="Google Shape;1373;p52"/>
              <p:cNvSpPr/>
              <p:nvPr/>
            </p:nvSpPr>
            <p:spPr>
              <a:xfrm>
                <a:off x="1249321" y="837709"/>
                <a:ext cx="1118700" cy="745800"/>
              </a:xfrm>
              <a:prstGeom prst="wedgeRoundRectCallout">
                <a:avLst>
                  <a:gd fmla="val -33558" name="adj1"/>
                  <a:gd fmla="val 62967" name="adj2"/>
                  <a:gd fmla="val 0" name="adj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2"/>
              <p:cNvSpPr/>
              <p:nvPr/>
            </p:nvSpPr>
            <p:spPr>
              <a:xfrm>
                <a:off x="1606936" y="942350"/>
                <a:ext cx="403479" cy="536484"/>
              </a:xfrm>
              <a:custGeom>
                <a:rect b="b" l="l" r="r" t="t"/>
                <a:pathLst>
                  <a:path extrusionOk="0" h="36415" w="27387">
                    <a:moveTo>
                      <a:pt x="1246" y="0"/>
                    </a:moveTo>
                    <a:cubicBezTo>
                      <a:pt x="547" y="0"/>
                      <a:pt x="0" y="578"/>
                      <a:pt x="0" y="1246"/>
                    </a:cubicBezTo>
                    <a:lnTo>
                      <a:pt x="0" y="35137"/>
                    </a:lnTo>
                    <a:cubicBezTo>
                      <a:pt x="0" y="35837"/>
                      <a:pt x="547" y="36414"/>
                      <a:pt x="1246" y="36414"/>
                    </a:cubicBezTo>
                    <a:lnTo>
                      <a:pt x="26140" y="36414"/>
                    </a:lnTo>
                    <a:cubicBezTo>
                      <a:pt x="26809" y="36414"/>
                      <a:pt x="27387" y="35867"/>
                      <a:pt x="27387" y="35198"/>
                    </a:cubicBezTo>
                    <a:lnTo>
                      <a:pt x="27387" y="1246"/>
                    </a:lnTo>
                    <a:cubicBezTo>
                      <a:pt x="27387" y="578"/>
                      <a:pt x="26809" y="0"/>
                      <a:pt x="261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2"/>
              <p:cNvSpPr/>
              <p:nvPr/>
            </p:nvSpPr>
            <p:spPr>
              <a:xfrm>
                <a:off x="1625733" y="1034584"/>
                <a:ext cx="135701" cy="35844"/>
              </a:xfrm>
              <a:custGeom>
                <a:rect b="b" l="l" r="r" t="t"/>
                <a:pathLst>
                  <a:path extrusionOk="0" h="2433" w="9211">
                    <a:moveTo>
                      <a:pt x="8572" y="1"/>
                    </a:moveTo>
                    <a:lnTo>
                      <a:pt x="639" y="61"/>
                    </a:lnTo>
                    <a:cubicBezTo>
                      <a:pt x="274" y="61"/>
                      <a:pt x="1" y="548"/>
                      <a:pt x="1" y="1125"/>
                    </a:cubicBezTo>
                    <a:lnTo>
                      <a:pt x="1" y="1429"/>
                    </a:lnTo>
                    <a:cubicBezTo>
                      <a:pt x="1" y="1976"/>
                      <a:pt x="305" y="2432"/>
                      <a:pt x="639" y="2432"/>
                    </a:cubicBezTo>
                    <a:lnTo>
                      <a:pt x="8572" y="2402"/>
                    </a:lnTo>
                    <a:cubicBezTo>
                      <a:pt x="8937" y="2402"/>
                      <a:pt x="9211" y="1946"/>
                      <a:pt x="9211" y="1338"/>
                    </a:cubicBezTo>
                    <a:lnTo>
                      <a:pt x="9211" y="1034"/>
                    </a:lnTo>
                    <a:cubicBezTo>
                      <a:pt x="9211" y="457"/>
                      <a:pt x="8907" y="1"/>
                      <a:pt x="85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2"/>
              <p:cNvSpPr/>
              <p:nvPr/>
            </p:nvSpPr>
            <p:spPr>
              <a:xfrm>
                <a:off x="1625733" y="1350709"/>
                <a:ext cx="85994" cy="35402"/>
              </a:xfrm>
              <a:custGeom>
                <a:rect b="b" l="l" r="r" t="t"/>
                <a:pathLst>
                  <a:path extrusionOk="0" h="2403" w="5837">
                    <a:moveTo>
                      <a:pt x="669" y="1"/>
                    </a:moveTo>
                    <a:cubicBezTo>
                      <a:pt x="274" y="1"/>
                      <a:pt x="1" y="518"/>
                      <a:pt x="1" y="1095"/>
                    </a:cubicBezTo>
                    <a:lnTo>
                      <a:pt x="1" y="1399"/>
                    </a:lnTo>
                    <a:cubicBezTo>
                      <a:pt x="1" y="1946"/>
                      <a:pt x="305" y="2402"/>
                      <a:pt x="669" y="2402"/>
                    </a:cubicBezTo>
                    <a:lnTo>
                      <a:pt x="5168" y="2402"/>
                    </a:lnTo>
                    <a:cubicBezTo>
                      <a:pt x="5502" y="2402"/>
                      <a:pt x="5837" y="1916"/>
                      <a:pt x="5837" y="1338"/>
                    </a:cubicBezTo>
                    <a:lnTo>
                      <a:pt x="5837" y="1034"/>
                    </a:lnTo>
                    <a:cubicBezTo>
                      <a:pt x="5837" y="457"/>
                      <a:pt x="5533" y="1"/>
                      <a:pt x="51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2"/>
              <p:cNvSpPr/>
              <p:nvPr/>
            </p:nvSpPr>
            <p:spPr>
              <a:xfrm>
                <a:off x="1626632" y="1096383"/>
                <a:ext cx="284823" cy="36286"/>
              </a:xfrm>
              <a:custGeom>
                <a:rect b="b" l="l" r="r" t="t"/>
                <a:pathLst>
                  <a:path extrusionOk="0" h="2463" w="19333">
                    <a:moveTo>
                      <a:pt x="18694" y="0"/>
                    </a:moveTo>
                    <a:lnTo>
                      <a:pt x="639" y="61"/>
                    </a:lnTo>
                    <a:cubicBezTo>
                      <a:pt x="244" y="61"/>
                      <a:pt x="1" y="578"/>
                      <a:pt x="1" y="1125"/>
                    </a:cubicBezTo>
                    <a:lnTo>
                      <a:pt x="1" y="1429"/>
                    </a:lnTo>
                    <a:cubicBezTo>
                      <a:pt x="1" y="2006"/>
                      <a:pt x="305" y="2462"/>
                      <a:pt x="639" y="2462"/>
                    </a:cubicBezTo>
                    <a:lnTo>
                      <a:pt x="18694" y="2402"/>
                    </a:lnTo>
                    <a:cubicBezTo>
                      <a:pt x="19028" y="2402"/>
                      <a:pt x="19302" y="1946"/>
                      <a:pt x="19332" y="1338"/>
                    </a:cubicBezTo>
                    <a:lnTo>
                      <a:pt x="19332" y="1034"/>
                    </a:lnTo>
                    <a:cubicBezTo>
                      <a:pt x="19332" y="456"/>
                      <a:pt x="19028" y="0"/>
                      <a:pt x="186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2"/>
              <p:cNvSpPr/>
              <p:nvPr/>
            </p:nvSpPr>
            <p:spPr>
              <a:xfrm>
                <a:off x="1626632" y="1208328"/>
                <a:ext cx="362744" cy="13893"/>
              </a:xfrm>
              <a:custGeom>
                <a:rect b="b" l="l" r="r" t="t"/>
                <a:pathLst>
                  <a:path extrusionOk="0" h="943" w="24622">
                    <a:moveTo>
                      <a:pt x="24378" y="0"/>
                    </a:moveTo>
                    <a:lnTo>
                      <a:pt x="213" y="61"/>
                    </a:lnTo>
                    <a:cubicBezTo>
                      <a:pt x="92" y="61"/>
                      <a:pt x="1" y="213"/>
                      <a:pt x="1" y="456"/>
                    </a:cubicBezTo>
                    <a:lnTo>
                      <a:pt x="1" y="547"/>
                    </a:lnTo>
                    <a:cubicBezTo>
                      <a:pt x="1" y="790"/>
                      <a:pt x="92" y="942"/>
                      <a:pt x="213" y="942"/>
                    </a:cubicBezTo>
                    <a:lnTo>
                      <a:pt x="24378" y="882"/>
                    </a:lnTo>
                    <a:cubicBezTo>
                      <a:pt x="24500" y="882"/>
                      <a:pt x="24621" y="730"/>
                      <a:pt x="24621" y="486"/>
                    </a:cubicBezTo>
                    <a:lnTo>
                      <a:pt x="24621" y="36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2"/>
              <p:cNvSpPr/>
              <p:nvPr/>
            </p:nvSpPr>
            <p:spPr>
              <a:xfrm>
                <a:off x="1626632" y="1180117"/>
                <a:ext cx="362744" cy="13893"/>
              </a:xfrm>
              <a:custGeom>
                <a:rect b="b" l="l" r="r" t="t"/>
                <a:pathLst>
                  <a:path extrusionOk="0" h="943" w="24622">
                    <a:moveTo>
                      <a:pt x="24378" y="0"/>
                    </a:moveTo>
                    <a:lnTo>
                      <a:pt x="213" y="91"/>
                    </a:lnTo>
                    <a:cubicBezTo>
                      <a:pt x="92" y="91"/>
                      <a:pt x="1" y="243"/>
                      <a:pt x="1" y="456"/>
                    </a:cubicBezTo>
                    <a:lnTo>
                      <a:pt x="1" y="578"/>
                    </a:lnTo>
                    <a:cubicBezTo>
                      <a:pt x="1" y="791"/>
                      <a:pt x="92" y="942"/>
                      <a:pt x="213" y="942"/>
                    </a:cubicBezTo>
                    <a:lnTo>
                      <a:pt x="24378" y="882"/>
                    </a:lnTo>
                    <a:cubicBezTo>
                      <a:pt x="24500" y="882"/>
                      <a:pt x="24621" y="699"/>
                      <a:pt x="24621" y="517"/>
                    </a:cubicBezTo>
                    <a:lnTo>
                      <a:pt x="24621" y="39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>
                <a:off x="1626632" y="1236539"/>
                <a:ext cx="362744" cy="14335"/>
              </a:xfrm>
              <a:custGeom>
                <a:rect b="b" l="l" r="r" t="t"/>
                <a:pathLst>
                  <a:path extrusionOk="0" h="973" w="24622">
                    <a:moveTo>
                      <a:pt x="24378" y="0"/>
                    </a:moveTo>
                    <a:lnTo>
                      <a:pt x="213" y="91"/>
                    </a:lnTo>
                    <a:cubicBezTo>
                      <a:pt x="92" y="91"/>
                      <a:pt x="1" y="243"/>
                      <a:pt x="1" y="456"/>
                    </a:cubicBezTo>
                    <a:lnTo>
                      <a:pt x="1" y="578"/>
                    </a:lnTo>
                    <a:cubicBezTo>
                      <a:pt x="1" y="821"/>
                      <a:pt x="92" y="973"/>
                      <a:pt x="213" y="973"/>
                    </a:cubicBezTo>
                    <a:lnTo>
                      <a:pt x="24378" y="882"/>
                    </a:lnTo>
                    <a:cubicBezTo>
                      <a:pt x="24500" y="882"/>
                      <a:pt x="24621" y="699"/>
                      <a:pt x="24621" y="517"/>
                    </a:cubicBezTo>
                    <a:lnTo>
                      <a:pt x="24621" y="395"/>
                    </a:lnTo>
                    <a:cubicBezTo>
                      <a:pt x="24621" y="152"/>
                      <a:pt x="24500" y="0"/>
                      <a:pt x="243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>
                <a:off x="1626632" y="1264736"/>
                <a:ext cx="362744" cy="13907"/>
              </a:xfrm>
              <a:custGeom>
                <a:rect b="b" l="l" r="r" t="t"/>
                <a:pathLst>
                  <a:path extrusionOk="0" h="944" w="24622">
                    <a:moveTo>
                      <a:pt x="24378" y="1"/>
                    </a:moveTo>
                    <a:lnTo>
                      <a:pt x="213" y="62"/>
                    </a:lnTo>
                    <a:cubicBezTo>
                      <a:pt x="92" y="62"/>
                      <a:pt x="1" y="214"/>
                      <a:pt x="1" y="457"/>
                    </a:cubicBezTo>
                    <a:lnTo>
                      <a:pt x="1" y="579"/>
                    </a:lnTo>
                    <a:cubicBezTo>
                      <a:pt x="1" y="791"/>
                      <a:pt x="92" y="943"/>
                      <a:pt x="213" y="943"/>
                    </a:cubicBezTo>
                    <a:lnTo>
                      <a:pt x="24378" y="882"/>
                    </a:lnTo>
                    <a:cubicBezTo>
                      <a:pt x="24530" y="882"/>
                      <a:pt x="24621" y="730"/>
                      <a:pt x="24621" y="487"/>
                    </a:cubicBezTo>
                    <a:lnTo>
                      <a:pt x="24621" y="366"/>
                    </a:lnTo>
                    <a:cubicBezTo>
                      <a:pt x="24621" y="153"/>
                      <a:pt x="24500" y="1"/>
                      <a:pt x="243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>
                <a:off x="1626190" y="1293403"/>
                <a:ext cx="280330" cy="13893"/>
              </a:xfrm>
              <a:custGeom>
                <a:rect b="b" l="l" r="r" t="t"/>
                <a:pathLst>
                  <a:path extrusionOk="0" h="943" w="19028">
                    <a:moveTo>
                      <a:pt x="18785" y="0"/>
                    </a:moveTo>
                    <a:lnTo>
                      <a:pt x="243" y="61"/>
                    </a:lnTo>
                    <a:cubicBezTo>
                      <a:pt x="122" y="61"/>
                      <a:pt x="0" y="213"/>
                      <a:pt x="0" y="456"/>
                    </a:cubicBezTo>
                    <a:lnTo>
                      <a:pt x="0" y="547"/>
                    </a:lnTo>
                    <a:cubicBezTo>
                      <a:pt x="0" y="791"/>
                      <a:pt x="122" y="943"/>
                      <a:pt x="243" y="943"/>
                    </a:cubicBezTo>
                    <a:lnTo>
                      <a:pt x="18785" y="851"/>
                    </a:lnTo>
                    <a:cubicBezTo>
                      <a:pt x="18906" y="851"/>
                      <a:pt x="19028" y="730"/>
                      <a:pt x="19028" y="487"/>
                    </a:cubicBezTo>
                    <a:lnTo>
                      <a:pt x="19028" y="365"/>
                    </a:lnTo>
                    <a:cubicBezTo>
                      <a:pt x="19028" y="152"/>
                      <a:pt x="18906" y="0"/>
                      <a:pt x="187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53"/>
          <p:cNvSpPr/>
          <p:nvPr/>
        </p:nvSpPr>
        <p:spPr>
          <a:xfrm>
            <a:off x="1758088" y="3479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53"/>
          <p:cNvSpPr txBox="1"/>
          <p:nvPr>
            <p:ph type="title"/>
          </p:nvPr>
        </p:nvSpPr>
        <p:spPr>
          <a:xfrm>
            <a:off x="755750" y="4334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לינקים שימושיים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1389" name="Google Shape;1389;p53"/>
          <p:cNvSpPr txBox="1"/>
          <p:nvPr/>
        </p:nvSpPr>
        <p:spPr>
          <a:xfrm>
            <a:off x="3727375" y="1102100"/>
            <a:ext cx="4742100" cy="3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1" algn="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פתרון התרגילים: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תרגיל 1 -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תרגיל 2 -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4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תרגיל 3 -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5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תרגיל 4 -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6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מקורות להמשך למידה: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משחק מהנה ומלמד Grid Garden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7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2385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MDN Web Docs אתר מלא בדוגמאות, לינק ישירות לחלק שמדבר על Grid -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8"/>
              </a:rPr>
              <a:t>כאן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1390" name="Google Shape;1390;p53"/>
          <p:cNvGrpSpPr/>
          <p:nvPr/>
        </p:nvGrpSpPr>
        <p:grpSpPr>
          <a:xfrm flipH="1">
            <a:off x="80675" y="2380975"/>
            <a:ext cx="1180900" cy="1487875"/>
            <a:chOff x="3677375" y="2534525"/>
            <a:chExt cx="1180900" cy="1487875"/>
          </a:xfrm>
        </p:grpSpPr>
        <p:sp>
          <p:nvSpPr>
            <p:cNvPr id="1391" name="Google Shape;1391;p53"/>
            <p:cNvSpPr/>
            <p:nvPr/>
          </p:nvSpPr>
          <p:spPr>
            <a:xfrm>
              <a:off x="4105975" y="2534525"/>
              <a:ext cx="322200" cy="288775"/>
            </a:xfrm>
            <a:custGeom>
              <a:rect b="b" l="l" r="r" t="t"/>
              <a:pathLst>
                <a:path extrusionOk="0" h="11551" w="12888">
                  <a:moveTo>
                    <a:pt x="1368" y="11551"/>
                  </a:moveTo>
                  <a:cubicBezTo>
                    <a:pt x="1368" y="11551"/>
                    <a:pt x="0" y="6231"/>
                    <a:pt x="1793" y="3192"/>
                  </a:cubicBezTo>
                  <a:cubicBezTo>
                    <a:pt x="3526" y="152"/>
                    <a:pt x="5167" y="973"/>
                    <a:pt x="5167" y="973"/>
                  </a:cubicBezTo>
                  <a:cubicBezTo>
                    <a:pt x="5167" y="973"/>
                    <a:pt x="6870" y="0"/>
                    <a:pt x="9879" y="2554"/>
                  </a:cubicBezTo>
                  <a:cubicBezTo>
                    <a:pt x="12888" y="5107"/>
                    <a:pt x="12310" y="5958"/>
                    <a:pt x="11946" y="7052"/>
                  </a:cubicBezTo>
                  <a:cubicBezTo>
                    <a:pt x="11125" y="9271"/>
                    <a:pt x="8450" y="10760"/>
                    <a:pt x="8450" y="1076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3"/>
            <p:cNvSpPr/>
            <p:nvPr/>
          </p:nvSpPr>
          <p:spPr>
            <a:xfrm>
              <a:off x="3677375" y="3493500"/>
              <a:ext cx="1180900" cy="528900"/>
            </a:xfrm>
            <a:custGeom>
              <a:rect b="b" l="l" r="r" t="t"/>
              <a:pathLst>
                <a:path extrusionOk="0" h="21156" w="47236">
                  <a:moveTo>
                    <a:pt x="43528" y="4894"/>
                  </a:moveTo>
                  <a:cubicBezTo>
                    <a:pt x="40093" y="2493"/>
                    <a:pt x="33710" y="1"/>
                    <a:pt x="21855" y="153"/>
                  </a:cubicBezTo>
                  <a:cubicBezTo>
                    <a:pt x="12311" y="244"/>
                    <a:pt x="6992" y="2219"/>
                    <a:pt x="4044" y="4286"/>
                  </a:cubicBezTo>
                  <a:cubicBezTo>
                    <a:pt x="1734" y="5867"/>
                    <a:pt x="366" y="8511"/>
                    <a:pt x="244" y="11308"/>
                  </a:cubicBezTo>
                  <a:lnTo>
                    <a:pt x="214" y="11855"/>
                  </a:lnTo>
                  <a:cubicBezTo>
                    <a:pt x="1" y="16931"/>
                    <a:pt x="4074" y="21156"/>
                    <a:pt x="9211" y="21156"/>
                  </a:cubicBezTo>
                  <a:lnTo>
                    <a:pt x="38239" y="21156"/>
                  </a:lnTo>
                  <a:cubicBezTo>
                    <a:pt x="43224" y="21156"/>
                    <a:pt x="47236" y="17113"/>
                    <a:pt x="47236" y="12159"/>
                  </a:cubicBezTo>
                  <a:cubicBezTo>
                    <a:pt x="47236" y="9271"/>
                    <a:pt x="45868" y="6536"/>
                    <a:pt x="43528" y="4894"/>
                  </a:cubicBezTo>
                  <a:close/>
                </a:path>
              </a:pathLst>
            </a:custGeom>
            <a:solidFill>
              <a:srgbClr val="CE5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3"/>
            <p:cNvSpPr/>
            <p:nvPr/>
          </p:nvSpPr>
          <p:spPr>
            <a:xfrm>
              <a:off x="4163725" y="3570250"/>
              <a:ext cx="493200" cy="212800"/>
            </a:xfrm>
            <a:custGeom>
              <a:rect b="b" l="l" r="r" t="t"/>
              <a:pathLst>
                <a:path extrusionOk="0" h="8512" w="19728">
                  <a:moveTo>
                    <a:pt x="0" y="6292"/>
                  </a:moveTo>
                  <a:cubicBezTo>
                    <a:pt x="973" y="7903"/>
                    <a:pt x="1307" y="7934"/>
                    <a:pt x="1307" y="7934"/>
                  </a:cubicBezTo>
                  <a:cubicBezTo>
                    <a:pt x="15897" y="8511"/>
                    <a:pt x="19210" y="7478"/>
                    <a:pt x="19727" y="3526"/>
                  </a:cubicBezTo>
                  <a:cubicBezTo>
                    <a:pt x="18238" y="1368"/>
                    <a:pt x="15867" y="183"/>
                    <a:pt x="12554" y="1"/>
                  </a:cubicBezTo>
                  <a:cubicBezTo>
                    <a:pt x="4195" y="4165"/>
                    <a:pt x="0" y="6292"/>
                    <a:pt x="0" y="6292"/>
                  </a:cubicBezTo>
                  <a:close/>
                </a:path>
              </a:pathLst>
            </a:custGeom>
            <a:solidFill>
              <a:srgbClr val="DFB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3"/>
            <p:cNvSpPr/>
            <p:nvPr/>
          </p:nvSpPr>
          <p:spPr>
            <a:xfrm>
              <a:off x="4501875" y="3472225"/>
              <a:ext cx="257625" cy="202150"/>
            </a:xfrm>
            <a:custGeom>
              <a:rect b="b" l="l" r="r" t="t"/>
              <a:pathLst>
                <a:path extrusionOk="0" h="8086" w="10305">
                  <a:moveTo>
                    <a:pt x="1794" y="1"/>
                  </a:moveTo>
                  <a:cubicBezTo>
                    <a:pt x="517" y="1368"/>
                    <a:pt x="0" y="3162"/>
                    <a:pt x="304" y="5320"/>
                  </a:cubicBezTo>
                  <a:cubicBezTo>
                    <a:pt x="2250" y="5563"/>
                    <a:pt x="3891" y="6110"/>
                    <a:pt x="6201" y="7417"/>
                  </a:cubicBezTo>
                  <a:cubicBezTo>
                    <a:pt x="8116" y="8086"/>
                    <a:pt x="10304" y="6566"/>
                    <a:pt x="9271" y="5715"/>
                  </a:cubicBezTo>
                  <a:cubicBezTo>
                    <a:pt x="6657" y="3557"/>
                    <a:pt x="5320" y="2736"/>
                    <a:pt x="1794" y="1"/>
                  </a:cubicBezTo>
                  <a:close/>
                </a:path>
              </a:pathLst>
            </a:custGeom>
            <a:solidFill>
              <a:srgbClr val="404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3"/>
            <p:cNvSpPr/>
            <p:nvPr/>
          </p:nvSpPr>
          <p:spPr>
            <a:xfrm>
              <a:off x="4114325" y="3722225"/>
              <a:ext cx="128450" cy="186950"/>
            </a:xfrm>
            <a:custGeom>
              <a:rect b="b" l="l" r="r" t="t"/>
              <a:pathLst>
                <a:path extrusionOk="0" h="7478" w="5138">
                  <a:moveTo>
                    <a:pt x="2888" y="1"/>
                  </a:moveTo>
                  <a:cubicBezTo>
                    <a:pt x="1004" y="426"/>
                    <a:pt x="0" y="639"/>
                    <a:pt x="0" y="639"/>
                  </a:cubicBezTo>
                  <a:cubicBezTo>
                    <a:pt x="0" y="639"/>
                    <a:pt x="1308" y="2919"/>
                    <a:pt x="3922" y="7478"/>
                  </a:cubicBezTo>
                  <a:cubicBezTo>
                    <a:pt x="5137" y="5290"/>
                    <a:pt x="4803" y="2797"/>
                    <a:pt x="2888" y="1"/>
                  </a:cubicBezTo>
                  <a:close/>
                </a:path>
              </a:pathLst>
            </a:custGeom>
            <a:solidFill>
              <a:srgbClr val="404E6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3"/>
            <p:cNvSpPr/>
            <p:nvPr/>
          </p:nvSpPr>
          <p:spPr>
            <a:xfrm>
              <a:off x="4068725" y="3745775"/>
              <a:ext cx="155050" cy="171775"/>
            </a:xfrm>
            <a:custGeom>
              <a:rect b="b" l="l" r="r" t="t"/>
              <a:pathLst>
                <a:path extrusionOk="0" h="6871" w="6202">
                  <a:moveTo>
                    <a:pt x="1" y="700"/>
                  </a:moveTo>
                  <a:lnTo>
                    <a:pt x="2980" y="1"/>
                  </a:lnTo>
                  <a:cubicBezTo>
                    <a:pt x="5290" y="3284"/>
                    <a:pt x="6201" y="5442"/>
                    <a:pt x="5776" y="6506"/>
                  </a:cubicBezTo>
                  <a:cubicBezTo>
                    <a:pt x="4986" y="6870"/>
                    <a:pt x="4043" y="6506"/>
                    <a:pt x="2888" y="5320"/>
                  </a:cubicBezTo>
                  <a:cubicBezTo>
                    <a:pt x="1460" y="3375"/>
                    <a:pt x="517" y="1825"/>
                    <a:pt x="1" y="70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3"/>
            <p:cNvSpPr/>
            <p:nvPr/>
          </p:nvSpPr>
          <p:spPr>
            <a:xfrm>
              <a:off x="3819475" y="3449425"/>
              <a:ext cx="742450" cy="393650"/>
            </a:xfrm>
            <a:custGeom>
              <a:rect b="b" l="l" r="r" t="t"/>
              <a:pathLst>
                <a:path extrusionOk="0" h="15746" w="29698">
                  <a:moveTo>
                    <a:pt x="28208" y="1"/>
                  </a:moveTo>
                  <a:lnTo>
                    <a:pt x="3588" y="1946"/>
                  </a:lnTo>
                  <a:cubicBezTo>
                    <a:pt x="457" y="6110"/>
                    <a:pt x="1" y="9727"/>
                    <a:pt x="2281" y="12767"/>
                  </a:cubicBezTo>
                  <a:cubicBezTo>
                    <a:pt x="4651" y="15746"/>
                    <a:pt x="8208" y="15654"/>
                    <a:pt x="12828" y="12615"/>
                  </a:cubicBezTo>
                  <a:cubicBezTo>
                    <a:pt x="23193" y="8390"/>
                    <a:pt x="28360" y="6323"/>
                    <a:pt x="28360" y="6323"/>
                  </a:cubicBezTo>
                  <a:cubicBezTo>
                    <a:pt x="29698" y="4438"/>
                    <a:pt x="29637" y="2372"/>
                    <a:pt x="28208" y="1"/>
                  </a:cubicBezTo>
                  <a:close/>
                </a:path>
              </a:pathLst>
            </a:custGeom>
            <a:solidFill>
              <a:srgbClr val="DFB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3"/>
            <p:cNvSpPr/>
            <p:nvPr/>
          </p:nvSpPr>
          <p:spPr>
            <a:xfrm>
              <a:off x="4215400" y="3611275"/>
              <a:ext cx="301700" cy="122375"/>
            </a:xfrm>
            <a:custGeom>
              <a:rect b="b" l="l" r="r" t="t"/>
              <a:pathLst>
                <a:path extrusionOk="0" fill="none" h="4895" w="12068">
                  <a:moveTo>
                    <a:pt x="0" y="4895"/>
                  </a:moveTo>
                  <a:cubicBezTo>
                    <a:pt x="6809" y="2129"/>
                    <a:pt x="10821" y="487"/>
                    <a:pt x="12067" y="1"/>
                  </a:cubicBezTo>
                </a:path>
              </a:pathLst>
            </a:custGeom>
            <a:noFill/>
            <a:ln cap="flat" cmpd="sng" w="4550">
              <a:solidFill>
                <a:srgbClr val="EFEFE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3"/>
            <p:cNvSpPr/>
            <p:nvPr/>
          </p:nvSpPr>
          <p:spPr>
            <a:xfrm>
              <a:off x="3991975" y="3482100"/>
              <a:ext cx="441525" cy="126925"/>
            </a:xfrm>
            <a:custGeom>
              <a:rect b="b" l="l" r="r" t="t"/>
              <a:pathLst>
                <a:path extrusionOk="0" fill="none" h="5077" w="17661">
                  <a:moveTo>
                    <a:pt x="1" y="5077"/>
                  </a:moveTo>
                  <a:lnTo>
                    <a:pt x="17661" y="1"/>
                  </a:lnTo>
                </a:path>
              </a:pathLst>
            </a:custGeom>
            <a:noFill/>
            <a:ln cap="flat" cmpd="sng" w="4550">
              <a:solidFill>
                <a:srgbClr val="EFEFE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3"/>
            <p:cNvSpPr/>
            <p:nvPr/>
          </p:nvSpPr>
          <p:spPr>
            <a:xfrm>
              <a:off x="4226025" y="2929675"/>
              <a:ext cx="165675" cy="596525"/>
            </a:xfrm>
            <a:custGeom>
              <a:rect b="b" l="l" r="r" t="t"/>
              <a:pathLst>
                <a:path extrusionOk="0" h="23861" w="6627">
                  <a:moveTo>
                    <a:pt x="2189" y="21429"/>
                  </a:moveTo>
                  <a:cubicBezTo>
                    <a:pt x="31" y="13648"/>
                    <a:pt x="1" y="6505"/>
                    <a:pt x="2037" y="0"/>
                  </a:cubicBezTo>
                  <a:cubicBezTo>
                    <a:pt x="4195" y="1520"/>
                    <a:pt x="5046" y="5015"/>
                    <a:pt x="4560" y="10547"/>
                  </a:cubicBezTo>
                  <a:cubicBezTo>
                    <a:pt x="4438" y="12006"/>
                    <a:pt x="5107" y="13952"/>
                    <a:pt x="6627" y="16353"/>
                  </a:cubicBezTo>
                  <a:cubicBezTo>
                    <a:pt x="6566" y="22158"/>
                    <a:pt x="5077" y="23861"/>
                    <a:pt x="2189" y="2142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3"/>
            <p:cNvSpPr/>
            <p:nvPr/>
          </p:nvSpPr>
          <p:spPr>
            <a:xfrm>
              <a:off x="3865850" y="2846075"/>
              <a:ext cx="471150" cy="702925"/>
            </a:xfrm>
            <a:custGeom>
              <a:rect b="b" l="l" r="r" t="t"/>
              <a:pathLst>
                <a:path extrusionOk="0" h="28117" w="18846">
                  <a:moveTo>
                    <a:pt x="15988" y="18360"/>
                  </a:moveTo>
                  <a:cubicBezTo>
                    <a:pt x="17234" y="9241"/>
                    <a:pt x="17356" y="4226"/>
                    <a:pt x="16414" y="3314"/>
                  </a:cubicBezTo>
                  <a:cubicBezTo>
                    <a:pt x="12523" y="396"/>
                    <a:pt x="8541" y="1"/>
                    <a:pt x="3982" y="2554"/>
                  </a:cubicBezTo>
                  <a:cubicBezTo>
                    <a:pt x="1702" y="15229"/>
                    <a:pt x="517" y="22068"/>
                    <a:pt x="517" y="22068"/>
                  </a:cubicBezTo>
                  <a:cubicBezTo>
                    <a:pt x="608" y="22736"/>
                    <a:pt x="517" y="23375"/>
                    <a:pt x="304" y="23983"/>
                  </a:cubicBezTo>
                  <a:cubicBezTo>
                    <a:pt x="0" y="24408"/>
                    <a:pt x="213" y="24743"/>
                    <a:pt x="1034" y="24955"/>
                  </a:cubicBezTo>
                  <a:cubicBezTo>
                    <a:pt x="912" y="26901"/>
                    <a:pt x="1702" y="27934"/>
                    <a:pt x="3435" y="28116"/>
                  </a:cubicBezTo>
                  <a:cubicBezTo>
                    <a:pt x="6018" y="27509"/>
                    <a:pt x="7751" y="26931"/>
                    <a:pt x="8632" y="26323"/>
                  </a:cubicBezTo>
                  <a:cubicBezTo>
                    <a:pt x="14894" y="25898"/>
                    <a:pt x="17994" y="25624"/>
                    <a:pt x="17994" y="25624"/>
                  </a:cubicBezTo>
                  <a:cubicBezTo>
                    <a:pt x="18845" y="23618"/>
                    <a:pt x="18389" y="22189"/>
                    <a:pt x="16596" y="21429"/>
                  </a:cubicBezTo>
                  <a:cubicBezTo>
                    <a:pt x="17478" y="20031"/>
                    <a:pt x="17295" y="18998"/>
                    <a:pt x="15988" y="1836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3"/>
            <p:cNvSpPr/>
            <p:nvPr/>
          </p:nvSpPr>
          <p:spPr>
            <a:xfrm>
              <a:off x="3840775" y="2890150"/>
              <a:ext cx="408825" cy="601100"/>
            </a:xfrm>
            <a:custGeom>
              <a:rect b="b" l="l" r="r" t="t"/>
              <a:pathLst>
                <a:path extrusionOk="0" h="24044" w="16353">
                  <a:moveTo>
                    <a:pt x="7265" y="3070"/>
                  </a:moveTo>
                  <a:cubicBezTo>
                    <a:pt x="7660" y="4560"/>
                    <a:pt x="7660" y="7934"/>
                    <a:pt x="6839" y="15533"/>
                  </a:cubicBezTo>
                  <a:cubicBezTo>
                    <a:pt x="7690" y="16262"/>
                    <a:pt x="11186" y="18116"/>
                    <a:pt x="14377" y="19575"/>
                  </a:cubicBezTo>
                  <a:cubicBezTo>
                    <a:pt x="16201" y="20366"/>
                    <a:pt x="16353" y="21733"/>
                    <a:pt x="14742" y="22949"/>
                  </a:cubicBezTo>
                  <a:cubicBezTo>
                    <a:pt x="13313" y="24043"/>
                    <a:pt x="9757" y="22980"/>
                    <a:pt x="7021" y="22098"/>
                  </a:cubicBezTo>
                  <a:cubicBezTo>
                    <a:pt x="2827" y="21125"/>
                    <a:pt x="730" y="19970"/>
                    <a:pt x="699" y="18755"/>
                  </a:cubicBezTo>
                  <a:cubicBezTo>
                    <a:pt x="0" y="12372"/>
                    <a:pt x="638" y="7174"/>
                    <a:pt x="2644" y="3070"/>
                  </a:cubicBezTo>
                  <a:cubicBezTo>
                    <a:pt x="4347" y="1"/>
                    <a:pt x="6079" y="122"/>
                    <a:pt x="7265" y="307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3"/>
            <p:cNvSpPr/>
            <p:nvPr/>
          </p:nvSpPr>
          <p:spPr>
            <a:xfrm>
              <a:off x="4196400" y="2957775"/>
              <a:ext cx="141350" cy="539550"/>
            </a:xfrm>
            <a:custGeom>
              <a:rect b="b" l="l" r="r" t="t"/>
              <a:pathLst>
                <a:path extrusionOk="0" fill="none" h="21582" w="5654">
                  <a:moveTo>
                    <a:pt x="0" y="21582"/>
                  </a:moveTo>
                  <a:cubicBezTo>
                    <a:pt x="3192" y="21338"/>
                    <a:pt x="4833" y="21186"/>
                    <a:pt x="4833" y="21186"/>
                  </a:cubicBezTo>
                  <a:cubicBezTo>
                    <a:pt x="5654" y="19180"/>
                    <a:pt x="5198" y="17782"/>
                    <a:pt x="3405" y="17022"/>
                  </a:cubicBezTo>
                  <a:cubicBezTo>
                    <a:pt x="4256" y="15563"/>
                    <a:pt x="4073" y="14499"/>
                    <a:pt x="2797" y="13892"/>
                  </a:cubicBezTo>
                  <a:cubicBezTo>
                    <a:pt x="3800" y="6718"/>
                    <a:pt x="4104" y="2068"/>
                    <a:pt x="3678" y="1"/>
                  </a:cubicBezTo>
                </a:path>
              </a:pathLst>
            </a:custGeom>
            <a:noFill/>
            <a:ln cap="flat" cmpd="sng" w="4550">
              <a:solidFill>
                <a:srgbClr val="21212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3"/>
            <p:cNvSpPr/>
            <p:nvPr/>
          </p:nvSpPr>
          <p:spPr>
            <a:xfrm>
              <a:off x="3893200" y="2929675"/>
              <a:ext cx="355650" cy="561575"/>
            </a:xfrm>
            <a:custGeom>
              <a:rect b="b" l="l" r="r" t="t"/>
              <a:pathLst>
                <a:path extrusionOk="0" fill="none" h="22463" w="14226">
                  <a:moveTo>
                    <a:pt x="4347" y="0"/>
                  </a:moveTo>
                  <a:cubicBezTo>
                    <a:pt x="4651" y="395"/>
                    <a:pt x="4894" y="882"/>
                    <a:pt x="5137" y="1489"/>
                  </a:cubicBezTo>
                  <a:cubicBezTo>
                    <a:pt x="5502" y="2979"/>
                    <a:pt x="5502" y="6353"/>
                    <a:pt x="4712" y="13952"/>
                  </a:cubicBezTo>
                  <a:cubicBezTo>
                    <a:pt x="5563" y="14681"/>
                    <a:pt x="9058" y="16535"/>
                    <a:pt x="12250" y="17994"/>
                  </a:cubicBezTo>
                  <a:cubicBezTo>
                    <a:pt x="14074" y="18785"/>
                    <a:pt x="14226" y="20152"/>
                    <a:pt x="12615" y="21368"/>
                  </a:cubicBezTo>
                  <a:cubicBezTo>
                    <a:pt x="11186" y="22462"/>
                    <a:pt x="7630" y="21399"/>
                    <a:pt x="4894" y="20517"/>
                  </a:cubicBezTo>
                  <a:cubicBezTo>
                    <a:pt x="2706" y="20000"/>
                    <a:pt x="1034" y="19423"/>
                    <a:pt x="0" y="18845"/>
                  </a:cubicBezTo>
                </a:path>
              </a:pathLst>
            </a:custGeom>
            <a:noFill/>
            <a:ln cap="flat" cmpd="sng" w="4550">
              <a:solidFill>
                <a:srgbClr val="21212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3"/>
            <p:cNvSpPr/>
            <p:nvPr/>
          </p:nvSpPr>
          <p:spPr>
            <a:xfrm>
              <a:off x="4149275" y="3403075"/>
              <a:ext cx="202925" cy="82100"/>
            </a:xfrm>
            <a:custGeom>
              <a:rect b="b" l="l" r="r" t="t"/>
              <a:pathLst>
                <a:path extrusionOk="0" h="3284" w="8117">
                  <a:moveTo>
                    <a:pt x="6901" y="3283"/>
                  </a:moveTo>
                  <a:cubicBezTo>
                    <a:pt x="7782" y="2767"/>
                    <a:pt x="8116" y="2189"/>
                    <a:pt x="7873" y="1703"/>
                  </a:cubicBezTo>
                  <a:cubicBezTo>
                    <a:pt x="7873" y="1703"/>
                    <a:pt x="6779" y="791"/>
                    <a:pt x="5958" y="517"/>
                  </a:cubicBezTo>
                  <a:cubicBezTo>
                    <a:pt x="4286" y="1"/>
                    <a:pt x="2098" y="1"/>
                    <a:pt x="1460" y="456"/>
                  </a:cubicBezTo>
                  <a:cubicBezTo>
                    <a:pt x="1" y="1399"/>
                    <a:pt x="244" y="2189"/>
                    <a:pt x="1916" y="2463"/>
                  </a:cubicBezTo>
                  <a:cubicBezTo>
                    <a:pt x="5229" y="3040"/>
                    <a:pt x="6901" y="3283"/>
                    <a:pt x="6901" y="3283"/>
                  </a:cubicBezTo>
                  <a:close/>
                </a:path>
              </a:pathLst>
            </a:custGeom>
            <a:solidFill>
              <a:srgbClr val="EF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3"/>
            <p:cNvSpPr/>
            <p:nvPr/>
          </p:nvSpPr>
          <p:spPr>
            <a:xfrm>
              <a:off x="4056575" y="3475275"/>
              <a:ext cx="281175" cy="41050"/>
            </a:xfrm>
            <a:custGeom>
              <a:rect b="b" l="l" r="r" t="t"/>
              <a:pathLst>
                <a:path extrusionOk="0" h="1642" w="11247">
                  <a:moveTo>
                    <a:pt x="700" y="274"/>
                  </a:moveTo>
                  <a:cubicBezTo>
                    <a:pt x="7721" y="0"/>
                    <a:pt x="11247" y="122"/>
                    <a:pt x="11247" y="122"/>
                  </a:cubicBezTo>
                  <a:cubicBezTo>
                    <a:pt x="11247" y="122"/>
                    <a:pt x="10943" y="456"/>
                    <a:pt x="10426" y="1429"/>
                  </a:cubicBezTo>
                  <a:cubicBezTo>
                    <a:pt x="10426" y="1429"/>
                    <a:pt x="7143" y="1520"/>
                    <a:pt x="639" y="1641"/>
                  </a:cubicBezTo>
                  <a:cubicBezTo>
                    <a:pt x="0" y="1641"/>
                    <a:pt x="122" y="274"/>
                    <a:pt x="700" y="274"/>
                  </a:cubicBez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3"/>
            <p:cNvSpPr/>
            <p:nvPr/>
          </p:nvSpPr>
          <p:spPr>
            <a:xfrm>
              <a:off x="4317225" y="3159900"/>
              <a:ext cx="531950" cy="351100"/>
            </a:xfrm>
            <a:custGeom>
              <a:rect b="b" l="l" r="r" t="t"/>
              <a:pathLst>
                <a:path extrusionOk="0" h="14044" w="21278">
                  <a:moveTo>
                    <a:pt x="20669" y="31"/>
                  </a:moveTo>
                  <a:lnTo>
                    <a:pt x="4894" y="670"/>
                  </a:lnTo>
                  <a:cubicBezTo>
                    <a:pt x="4499" y="670"/>
                    <a:pt x="4195" y="943"/>
                    <a:pt x="4104" y="1278"/>
                  </a:cubicBezTo>
                  <a:lnTo>
                    <a:pt x="0" y="14044"/>
                  </a:lnTo>
                  <a:cubicBezTo>
                    <a:pt x="10851" y="13071"/>
                    <a:pt x="16292" y="12524"/>
                    <a:pt x="16292" y="12524"/>
                  </a:cubicBezTo>
                  <a:lnTo>
                    <a:pt x="21125" y="730"/>
                  </a:lnTo>
                  <a:cubicBezTo>
                    <a:pt x="21277" y="366"/>
                    <a:pt x="21004" y="1"/>
                    <a:pt x="20669" y="3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3"/>
            <p:cNvSpPr/>
            <p:nvPr/>
          </p:nvSpPr>
          <p:spPr>
            <a:xfrm>
              <a:off x="4097600" y="2627225"/>
              <a:ext cx="282700" cy="341975"/>
            </a:xfrm>
            <a:custGeom>
              <a:rect b="b" l="l" r="r" t="t"/>
              <a:pathLst>
                <a:path extrusionOk="0" h="13679" w="11308">
                  <a:moveTo>
                    <a:pt x="7964" y="1125"/>
                  </a:moveTo>
                  <a:cubicBezTo>
                    <a:pt x="7205" y="1"/>
                    <a:pt x="5685" y="2827"/>
                    <a:pt x="4864" y="2767"/>
                  </a:cubicBezTo>
                  <a:cubicBezTo>
                    <a:pt x="4226" y="2736"/>
                    <a:pt x="3861" y="3891"/>
                    <a:pt x="3344" y="4134"/>
                  </a:cubicBezTo>
                  <a:cubicBezTo>
                    <a:pt x="3527" y="1520"/>
                    <a:pt x="3162" y="609"/>
                    <a:pt x="2159" y="1399"/>
                  </a:cubicBezTo>
                  <a:cubicBezTo>
                    <a:pt x="913" y="2827"/>
                    <a:pt x="882" y="4165"/>
                    <a:pt x="2007" y="5381"/>
                  </a:cubicBezTo>
                  <a:cubicBezTo>
                    <a:pt x="1642" y="6992"/>
                    <a:pt x="973" y="8603"/>
                    <a:pt x="1" y="10214"/>
                  </a:cubicBezTo>
                  <a:cubicBezTo>
                    <a:pt x="821" y="11703"/>
                    <a:pt x="1673" y="12615"/>
                    <a:pt x="2493" y="12949"/>
                  </a:cubicBezTo>
                  <a:cubicBezTo>
                    <a:pt x="3983" y="13679"/>
                    <a:pt x="4773" y="12706"/>
                    <a:pt x="4834" y="10122"/>
                  </a:cubicBezTo>
                  <a:cubicBezTo>
                    <a:pt x="6809" y="10274"/>
                    <a:pt x="8238" y="9362"/>
                    <a:pt x="9180" y="7387"/>
                  </a:cubicBezTo>
                  <a:cubicBezTo>
                    <a:pt x="10305" y="5776"/>
                    <a:pt x="10913" y="4408"/>
                    <a:pt x="11095" y="3192"/>
                  </a:cubicBezTo>
                  <a:cubicBezTo>
                    <a:pt x="11308" y="1520"/>
                    <a:pt x="9423" y="3344"/>
                    <a:pt x="7964" y="1125"/>
                  </a:cubicBezTo>
                  <a:close/>
                </a:path>
              </a:pathLst>
            </a:custGeom>
            <a:solidFill>
              <a:srgbClr val="EF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3"/>
            <p:cNvSpPr/>
            <p:nvPr/>
          </p:nvSpPr>
          <p:spPr>
            <a:xfrm>
              <a:off x="4128000" y="2762500"/>
              <a:ext cx="88925" cy="144400"/>
            </a:xfrm>
            <a:custGeom>
              <a:rect b="b" l="l" r="r" t="t"/>
              <a:pathLst>
                <a:path extrusionOk="0" h="5776" w="3557">
                  <a:moveTo>
                    <a:pt x="1" y="2401"/>
                  </a:moveTo>
                  <a:cubicBezTo>
                    <a:pt x="609" y="3800"/>
                    <a:pt x="1733" y="5684"/>
                    <a:pt x="3496" y="5775"/>
                  </a:cubicBezTo>
                  <a:cubicBezTo>
                    <a:pt x="3527" y="5471"/>
                    <a:pt x="3557" y="5137"/>
                    <a:pt x="3557" y="4772"/>
                  </a:cubicBezTo>
                  <a:cubicBezTo>
                    <a:pt x="3557" y="4772"/>
                    <a:pt x="609" y="4012"/>
                    <a:pt x="791" y="0"/>
                  </a:cubicBezTo>
                  <a:cubicBezTo>
                    <a:pt x="609" y="821"/>
                    <a:pt x="335" y="1611"/>
                    <a:pt x="1" y="2401"/>
                  </a:cubicBezTo>
                  <a:close/>
                </a:path>
              </a:pathLst>
            </a:custGeom>
            <a:solidFill>
              <a:srgbClr val="E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53"/>
          <p:cNvGrpSpPr/>
          <p:nvPr/>
        </p:nvGrpSpPr>
        <p:grpSpPr>
          <a:xfrm>
            <a:off x="2289454" y="3498321"/>
            <a:ext cx="1489277" cy="1186567"/>
            <a:chOff x="4504150" y="3039100"/>
            <a:chExt cx="2101125" cy="1674050"/>
          </a:xfrm>
        </p:grpSpPr>
        <p:sp>
          <p:nvSpPr>
            <p:cNvPr id="1411" name="Google Shape;1411;p53"/>
            <p:cNvSpPr/>
            <p:nvPr/>
          </p:nvSpPr>
          <p:spPr>
            <a:xfrm>
              <a:off x="4606725" y="4244275"/>
              <a:ext cx="1994750" cy="468875"/>
            </a:xfrm>
            <a:custGeom>
              <a:rect b="b" l="l" r="r" t="t"/>
              <a:pathLst>
                <a:path extrusionOk="0" h="18755" w="79790">
                  <a:moveTo>
                    <a:pt x="1" y="0"/>
                  </a:moveTo>
                  <a:lnTo>
                    <a:pt x="1" y="18755"/>
                  </a:lnTo>
                  <a:lnTo>
                    <a:pt x="79790" y="18755"/>
                  </a:lnTo>
                  <a:lnTo>
                    <a:pt x="79790" y="7569"/>
                  </a:lnTo>
                  <a:close/>
                </a:path>
              </a:pathLst>
            </a:custGeom>
            <a:solidFill>
              <a:srgbClr val="CE5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3"/>
            <p:cNvSpPr/>
            <p:nvPr/>
          </p:nvSpPr>
          <p:spPr>
            <a:xfrm>
              <a:off x="5602950" y="3039100"/>
              <a:ext cx="759150" cy="671750"/>
            </a:xfrm>
            <a:custGeom>
              <a:rect b="b" l="l" r="r" t="t"/>
              <a:pathLst>
                <a:path extrusionOk="0" h="26870" w="30366">
                  <a:moveTo>
                    <a:pt x="26870" y="14286"/>
                  </a:moveTo>
                  <a:cubicBezTo>
                    <a:pt x="24773" y="11824"/>
                    <a:pt x="22372" y="10821"/>
                    <a:pt x="20791" y="10426"/>
                  </a:cubicBezTo>
                  <a:cubicBezTo>
                    <a:pt x="19697" y="10152"/>
                    <a:pt x="18816" y="9362"/>
                    <a:pt x="18390" y="8298"/>
                  </a:cubicBezTo>
                  <a:cubicBezTo>
                    <a:pt x="17509" y="5927"/>
                    <a:pt x="15624" y="2097"/>
                    <a:pt x="12645" y="1246"/>
                  </a:cubicBezTo>
                  <a:cubicBezTo>
                    <a:pt x="8299" y="0"/>
                    <a:pt x="3527" y="4347"/>
                    <a:pt x="3527" y="4347"/>
                  </a:cubicBezTo>
                  <a:cubicBezTo>
                    <a:pt x="3527" y="4347"/>
                    <a:pt x="1" y="5046"/>
                    <a:pt x="183" y="8207"/>
                  </a:cubicBezTo>
                  <a:cubicBezTo>
                    <a:pt x="396" y="11368"/>
                    <a:pt x="2372" y="12037"/>
                    <a:pt x="2372" y="12037"/>
                  </a:cubicBezTo>
                  <a:cubicBezTo>
                    <a:pt x="4590" y="24620"/>
                    <a:pt x="10062" y="25168"/>
                    <a:pt x="10062" y="25168"/>
                  </a:cubicBezTo>
                  <a:cubicBezTo>
                    <a:pt x="10062" y="25168"/>
                    <a:pt x="22524" y="26870"/>
                    <a:pt x="25411" y="25228"/>
                  </a:cubicBezTo>
                  <a:cubicBezTo>
                    <a:pt x="28299" y="23587"/>
                    <a:pt x="30366" y="18420"/>
                    <a:pt x="26870" y="14286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3"/>
            <p:cNvSpPr/>
            <p:nvPr/>
          </p:nvSpPr>
          <p:spPr>
            <a:xfrm>
              <a:off x="5679700" y="3642450"/>
              <a:ext cx="212800" cy="653525"/>
            </a:xfrm>
            <a:custGeom>
              <a:rect b="b" l="l" r="r" t="t"/>
              <a:pathLst>
                <a:path extrusionOk="0" h="26141" w="8512">
                  <a:moveTo>
                    <a:pt x="8511" y="22310"/>
                  </a:moveTo>
                  <a:cubicBezTo>
                    <a:pt x="6049" y="7447"/>
                    <a:pt x="4834" y="0"/>
                    <a:pt x="4834" y="0"/>
                  </a:cubicBezTo>
                  <a:cubicBezTo>
                    <a:pt x="2280" y="4407"/>
                    <a:pt x="639" y="10000"/>
                    <a:pt x="1" y="16718"/>
                  </a:cubicBezTo>
                  <a:cubicBezTo>
                    <a:pt x="578" y="24286"/>
                    <a:pt x="3435" y="26140"/>
                    <a:pt x="8511" y="22310"/>
                  </a:cubicBezTo>
                  <a:close/>
                </a:path>
              </a:pathLst>
            </a:custGeom>
            <a:solidFill>
              <a:srgbClr val="78C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3"/>
            <p:cNvSpPr/>
            <p:nvPr/>
          </p:nvSpPr>
          <p:spPr>
            <a:xfrm>
              <a:off x="5761775" y="3486675"/>
              <a:ext cx="645175" cy="953675"/>
            </a:xfrm>
            <a:custGeom>
              <a:rect b="b" l="l" r="r" t="t"/>
              <a:pathLst>
                <a:path extrusionOk="0" h="38147" w="25807">
                  <a:moveTo>
                    <a:pt x="22645" y="36839"/>
                  </a:moveTo>
                  <a:cubicBezTo>
                    <a:pt x="25806" y="22493"/>
                    <a:pt x="24925" y="11307"/>
                    <a:pt x="19180" y="2584"/>
                  </a:cubicBezTo>
                  <a:cubicBezTo>
                    <a:pt x="15563" y="0"/>
                    <a:pt x="12067" y="122"/>
                    <a:pt x="8572" y="912"/>
                  </a:cubicBezTo>
                  <a:cubicBezTo>
                    <a:pt x="4256" y="2189"/>
                    <a:pt x="1824" y="4225"/>
                    <a:pt x="1399" y="6961"/>
                  </a:cubicBezTo>
                  <a:cubicBezTo>
                    <a:pt x="1125" y="19575"/>
                    <a:pt x="0" y="30365"/>
                    <a:pt x="1034" y="33496"/>
                  </a:cubicBezTo>
                  <a:cubicBezTo>
                    <a:pt x="3162" y="38146"/>
                    <a:pt x="8329" y="37143"/>
                    <a:pt x="13587" y="36323"/>
                  </a:cubicBezTo>
                  <a:cubicBezTo>
                    <a:pt x="20821" y="36779"/>
                    <a:pt x="23831" y="36961"/>
                    <a:pt x="22645" y="36839"/>
                  </a:cubicBezTo>
                  <a:close/>
                </a:path>
              </a:pathLst>
            </a:custGeom>
            <a:solidFill>
              <a:srgbClr val="78C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3"/>
            <p:cNvSpPr/>
            <p:nvPr/>
          </p:nvSpPr>
          <p:spPr>
            <a:xfrm>
              <a:off x="4504150" y="4154600"/>
              <a:ext cx="2101125" cy="518275"/>
            </a:xfrm>
            <a:custGeom>
              <a:rect b="b" l="l" r="r" t="t"/>
              <a:pathLst>
                <a:path extrusionOk="0" h="20731" w="84045">
                  <a:moveTo>
                    <a:pt x="33193" y="1551"/>
                  </a:moveTo>
                  <a:cubicBezTo>
                    <a:pt x="33193" y="1551"/>
                    <a:pt x="60944" y="7326"/>
                    <a:pt x="69515" y="7569"/>
                  </a:cubicBezTo>
                  <a:cubicBezTo>
                    <a:pt x="78117" y="7843"/>
                    <a:pt x="84045" y="7053"/>
                    <a:pt x="83862" y="11156"/>
                  </a:cubicBezTo>
                  <a:cubicBezTo>
                    <a:pt x="83649" y="15259"/>
                    <a:pt x="56658" y="20731"/>
                    <a:pt x="38451" y="17083"/>
                  </a:cubicBezTo>
                  <a:cubicBezTo>
                    <a:pt x="21156" y="13588"/>
                    <a:pt x="18846" y="7539"/>
                    <a:pt x="9423" y="5958"/>
                  </a:cubicBezTo>
                  <a:cubicBezTo>
                    <a:pt x="0" y="4347"/>
                    <a:pt x="3770" y="1125"/>
                    <a:pt x="14590" y="517"/>
                  </a:cubicBezTo>
                  <a:cubicBezTo>
                    <a:pt x="23375" y="1"/>
                    <a:pt x="28329" y="639"/>
                    <a:pt x="33193" y="1551"/>
                  </a:cubicBezTo>
                  <a:close/>
                </a:path>
              </a:pathLst>
            </a:custGeom>
            <a:solidFill>
              <a:srgbClr val="DFB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3"/>
            <p:cNvSpPr/>
            <p:nvPr/>
          </p:nvSpPr>
          <p:spPr>
            <a:xfrm>
              <a:off x="5849925" y="3504900"/>
              <a:ext cx="661125" cy="799425"/>
            </a:xfrm>
            <a:custGeom>
              <a:rect b="b" l="l" r="r" t="t"/>
              <a:pathLst>
                <a:path extrusionOk="0" h="31977" w="26445">
                  <a:moveTo>
                    <a:pt x="15745" y="22189"/>
                  </a:moveTo>
                  <a:cubicBezTo>
                    <a:pt x="912" y="26141"/>
                    <a:pt x="608" y="27873"/>
                    <a:pt x="608" y="27873"/>
                  </a:cubicBezTo>
                  <a:cubicBezTo>
                    <a:pt x="608" y="27873"/>
                    <a:pt x="0" y="29180"/>
                    <a:pt x="2736" y="30943"/>
                  </a:cubicBezTo>
                  <a:cubicBezTo>
                    <a:pt x="4286" y="31977"/>
                    <a:pt x="23131" y="30548"/>
                    <a:pt x="24560" y="28937"/>
                  </a:cubicBezTo>
                  <a:cubicBezTo>
                    <a:pt x="26445" y="26749"/>
                    <a:pt x="22615" y="10274"/>
                    <a:pt x="17356" y="3496"/>
                  </a:cubicBezTo>
                  <a:cubicBezTo>
                    <a:pt x="14681" y="1"/>
                    <a:pt x="11855" y="1429"/>
                    <a:pt x="10669" y="5077"/>
                  </a:cubicBezTo>
                  <a:cubicBezTo>
                    <a:pt x="9848" y="7630"/>
                    <a:pt x="13162" y="12858"/>
                    <a:pt x="15745" y="22189"/>
                  </a:cubicBezTo>
                  <a:close/>
                </a:path>
              </a:pathLst>
            </a:custGeom>
            <a:solidFill>
              <a:srgbClr val="78C0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3"/>
            <p:cNvSpPr/>
            <p:nvPr/>
          </p:nvSpPr>
          <p:spPr>
            <a:xfrm>
              <a:off x="5762525" y="3688025"/>
              <a:ext cx="33475" cy="636825"/>
            </a:xfrm>
            <a:custGeom>
              <a:rect b="b" l="l" r="r" t="t"/>
              <a:pathLst>
                <a:path extrusionOk="0" fill="none" h="25473" w="1339">
                  <a:moveTo>
                    <a:pt x="1338" y="1"/>
                  </a:moveTo>
                  <a:cubicBezTo>
                    <a:pt x="1034" y="12159"/>
                    <a:pt x="1" y="22402"/>
                    <a:pt x="943" y="25472"/>
                  </a:cubicBezTo>
                </a:path>
              </a:pathLst>
            </a:custGeom>
            <a:noFill/>
            <a:ln cap="flat" cmpd="sng" w="9875">
              <a:solidFill>
                <a:srgbClr val="EFEFE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3"/>
            <p:cNvSpPr/>
            <p:nvPr/>
          </p:nvSpPr>
          <p:spPr>
            <a:xfrm>
              <a:off x="5849150" y="3552025"/>
              <a:ext cx="483325" cy="743175"/>
            </a:xfrm>
            <a:custGeom>
              <a:rect b="b" l="l" r="r" t="t"/>
              <a:pathLst>
                <a:path extrusionOk="0" fill="none" h="29727" w="19333">
                  <a:moveTo>
                    <a:pt x="12797" y="0"/>
                  </a:moveTo>
                  <a:cubicBezTo>
                    <a:pt x="11916" y="578"/>
                    <a:pt x="11156" y="1672"/>
                    <a:pt x="10700" y="3161"/>
                  </a:cubicBezTo>
                  <a:cubicBezTo>
                    <a:pt x="9879" y="5714"/>
                    <a:pt x="13193" y="10973"/>
                    <a:pt x="15715" y="20244"/>
                  </a:cubicBezTo>
                  <a:cubicBezTo>
                    <a:pt x="913" y="24195"/>
                    <a:pt x="609" y="25958"/>
                    <a:pt x="609" y="25958"/>
                  </a:cubicBezTo>
                  <a:cubicBezTo>
                    <a:pt x="609" y="25958"/>
                    <a:pt x="1" y="27234"/>
                    <a:pt x="2736" y="29028"/>
                  </a:cubicBezTo>
                  <a:cubicBezTo>
                    <a:pt x="3800" y="29727"/>
                    <a:pt x="13223" y="29271"/>
                    <a:pt x="19333" y="28390"/>
                  </a:cubicBezTo>
                </a:path>
              </a:pathLst>
            </a:custGeom>
            <a:noFill/>
            <a:ln cap="flat" cmpd="sng" w="9875">
              <a:solidFill>
                <a:srgbClr val="EFEFEF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3"/>
            <p:cNvSpPr/>
            <p:nvPr/>
          </p:nvSpPr>
          <p:spPr>
            <a:xfrm>
              <a:off x="5716950" y="4250350"/>
              <a:ext cx="319925" cy="151250"/>
            </a:xfrm>
            <a:custGeom>
              <a:rect b="b" l="l" r="r" t="t"/>
              <a:pathLst>
                <a:path extrusionOk="0" h="6050" w="12797">
                  <a:moveTo>
                    <a:pt x="730" y="6049"/>
                  </a:moveTo>
                  <a:cubicBezTo>
                    <a:pt x="6717" y="4560"/>
                    <a:pt x="12797" y="2128"/>
                    <a:pt x="12797" y="2128"/>
                  </a:cubicBezTo>
                  <a:lnTo>
                    <a:pt x="0" y="1"/>
                  </a:lnTo>
                  <a:cubicBezTo>
                    <a:pt x="486" y="3982"/>
                    <a:pt x="730" y="6049"/>
                    <a:pt x="730" y="60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3"/>
            <p:cNvSpPr/>
            <p:nvPr/>
          </p:nvSpPr>
          <p:spPr>
            <a:xfrm>
              <a:off x="5738225" y="4302775"/>
              <a:ext cx="300175" cy="107950"/>
            </a:xfrm>
            <a:custGeom>
              <a:rect b="b" l="l" r="r" t="t"/>
              <a:pathLst>
                <a:path extrusionOk="0" h="4318" w="12007">
                  <a:moveTo>
                    <a:pt x="0" y="2919"/>
                  </a:moveTo>
                  <a:cubicBezTo>
                    <a:pt x="91" y="3861"/>
                    <a:pt x="182" y="4317"/>
                    <a:pt x="182" y="4317"/>
                  </a:cubicBezTo>
                  <a:cubicBezTo>
                    <a:pt x="182" y="4317"/>
                    <a:pt x="4043" y="3284"/>
                    <a:pt x="11794" y="1278"/>
                  </a:cubicBezTo>
                  <a:cubicBezTo>
                    <a:pt x="11794" y="1278"/>
                    <a:pt x="11854" y="852"/>
                    <a:pt x="11946" y="1"/>
                  </a:cubicBezTo>
                  <a:cubicBezTo>
                    <a:pt x="12006" y="1"/>
                    <a:pt x="7994" y="974"/>
                    <a:pt x="0" y="29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3"/>
            <p:cNvSpPr/>
            <p:nvPr/>
          </p:nvSpPr>
          <p:spPr>
            <a:xfrm>
              <a:off x="5688825" y="4200950"/>
              <a:ext cx="268275" cy="90450"/>
            </a:xfrm>
            <a:custGeom>
              <a:rect b="b" l="l" r="r" t="t"/>
              <a:pathLst>
                <a:path extrusionOk="0" h="3618" w="10731">
                  <a:moveTo>
                    <a:pt x="8298" y="366"/>
                  </a:moveTo>
                  <a:cubicBezTo>
                    <a:pt x="8116" y="214"/>
                    <a:pt x="7903" y="122"/>
                    <a:pt x="7630" y="62"/>
                  </a:cubicBezTo>
                  <a:cubicBezTo>
                    <a:pt x="6779" y="1"/>
                    <a:pt x="5259" y="335"/>
                    <a:pt x="1551" y="62"/>
                  </a:cubicBezTo>
                  <a:cubicBezTo>
                    <a:pt x="396" y="214"/>
                    <a:pt x="0" y="1217"/>
                    <a:pt x="31" y="1977"/>
                  </a:cubicBezTo>
                  <a:cubicBezTo>
                    <a:pt x="31" y="2402"/>
                    <a:pt x="365" y="2767"/>
                    <a:pt x="791" y="2797"/>
                  </a:cubicBezTo>
                  <a:cubicBezTo>
                    <a:pt x="4104" y="3223"/>
                    <a:pt x="6292" y="3618"/>
                    <a:pt x="8572" y="3223"/>
                  </a:cubicBezTo>
                  <a:cubicBezTo>
                    <a:pt x="10213" y="2858"/>
                    <a:pt x="10730" y="2402"/>
                    <a:pt x="8298" y="366"/>
                  </a:cubicBezTo>
                  <a:close/>
                </a:path>
              </a:pathLst>
            </a:custGeom>
            <a:solidFill>
              <a:srgbClr val="EF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3"/>
            <p:cNvSpPr/>
            <p:nvPr/>
          </p:nvSpPr>
          <p:spPr>
            <a:xfrm>
              <a:off x="5013275" y="3818725"/>
              <a:ext cx="718875" cy="595025"/>
            </a:xfrm>
            <a:custGeom>
              <a:rect b="b" l="l" r="r" t="t"/>
              <a:pathLst>
                <a:path extrusionOk="0" h="23801" w="28755">
                  <a:moveTo>
                    <a:pt x="669" y="1"/>
                  </a:moveTo>
                  <a:lnTo>
                    <a:pt x="24348" y="730"/>
                  </a:lnTo>
                  <a:cubicBezTo>
                    <a:pt x="24348" y="730"/>
                    <a:pt x="25624" y="7509"/>
                    <a:pt x="28755" y="21703"/>
                  </a:cubicBezTo>
                  <a:cubicBezTo>
                    <a:pt x="28755" y="21703"/>
                    <a:pt x="28664" y="22402"/>
                    <a:pt x="28573" y="23801"/>
                  </a:cubicBezTo>
                  <a:cubicBezTo>
                    <a:pt x="28421" y="23709"/>
                    <a:pt x="7296" y="20062"/>
                    <a:pt x="3557" y="19454"/>
                  </a:cubicBezTo>
                  <a:cubicBezTo>
                    <a:pt x="3223" y="19393"/>
                    <a:pt x="2949" y="19150"/>
                    <a:pt x="2919" y="18816"/>
                  </a:cubicBezTo>
                  <a:lnTo>
                    <a:pt x="61" y="700"/>
                  </a:lnTo>
                  <a:cubicBezTo>
                    <a:pt x="1" y="305"/>
                    <a:pt x="305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3"/>
            <p:cNvSpPr/>
            <p:nvPr/>
          </p:nvSpPr>
          <p:spPr>
            <a:xfrm>
              <a:off x="5607525" y="3836225"/>
              <a:ext cx="141350" cy="581325"/>
            </a:xfrm>
            <a:custGeom>
              <a:rect b="b" l="l" r="r" t="t"/>
              <a:pathLst>
                <a:path extrusionOk="0" h="23253" w="5654">
                  <a:moveTo>
                    <a:pt x="61" y="821"/>
                  </a:moveTo>
                  <a:cubicBezTo>
                    <a:pt x="578" y="4164"/>
                    <a:pt x="4529" y="23070"/>
                    <a:pt x="4529" y="23070"/>
                  </a:cubicBezTo>
                  <a:cubicBezTo>
                    <a:pt x="5289" y="23253"/>
                    <a:pt x="5654" y="22949"/>
                    <a:pt x="5593" y="22158"/>
                  </a:cubicBezTo>
                  <a:cubicBezTo>
                    <a:pt x="2553" y="8237"/>
                    <a:pt x="1641" y="1945"/>
                    <a:pt x="699" y="213"/>
                  </a:cubicBezTo>
                  <a:cubicBezTo>
                    <a:pt x="578" y="0"/>
                    <a:pt x="456" y="30"/>
                    <a:pt x="334" y="122"/>
                  </a:cubicBezTo>
                  <a:cubicBezTo>
                    <a:pt x="122" y="274"/>
                    <a:pt x="0" y="517"/>
                    <a:pt x="61" y="82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3"/>
            <p:cNvSpPr/>
            <p:nvPr/>
          </p:nvSpPr>
          <p:spPr>
            <a:xfrm>
              <a:off x="5691100" y="3205500"/>
              <a:ext cx="387575" cy="426325"/>
            </a:xfrm>
            <a:custGeom>
              <a:rect b="b" l="l" r="r" t="t"/>
              <a:pathLst>
                <a:path extrusionOk="0" h="17053" w="15503">
                  <a:moveTo>
                    <a:pt x="7599" y="1247"/>
                  </a:moveTo>
                  <a:cubicBezTo>
                    <a:pt x="2827" y="2189"/>
                    <a:pt x="1277" y="1"/>
                    <a:pt x="1277" y="1"/>
                  </a:cubicBezTo>
                  <a:cubicBezTo>
                    <a:pt x="1520" y="2159"/>
                    <a:pt x="457" y="3648"/>
                    <a:pt x="1" y="4226"/>
                  </a:cubicBezTo>
                  <a:cubicBezTo>
                    <a:pt x="578" y="5928"/>
                    <a:pt x="1520" y="7660"/>
                    <a:pt x="2432" y="9545"/>
                  </a:cubicBezTo>
                  <a:cubicBezTo>
                    <a:pt x="3952" y="12615"/>
                    <a:pt x="6536" y="13891"/>
                    <a:pt x="8481" y="12676"/>
                  </a:cubicBezTo>
                  <a:cubicBezTo>
                    <a:pt x="8481" y="12676"/>
                    <a:pt x="8755" y="12980"/>
                    <a:pt x="8876" y="13405"/>
                  </a:cubicBezTo>
                  <a:cubicBezTo>
                    <a:pt x="7235" y="15806"/>
                    <a:pt x="7417" y="17022"/>
                    <a:pt x="9484" y="17053"/>
                  </a:cubicBezTo>
                  <a:cubicBezTo>
                    <a:pt x="12220" y="16749"/>
                    <a:pt x="14226" y="15046"/>
                    <a:pt x="15502" y="11916"/>
                  </a:cubicBezTo>
                  <a:cubicBezTo>
                    <a:pt x="15502" y="11916"/>
                    <a:pt x="13132" y="11247"/>
                    <a:pt x="12189" y="7812"/>
                  </a:cubicBezTo>
                  <a:cubicBezTo>
                    <a:pt x="8755" y="7387"/>
                    <a:pt x="7599" y="1247"/>
                    <a:pt x="7599" y="1247"/>
                  </a:cubicBezTo>
                  <a:close/>
                </a:path>
              </a:pathLst>
            </a:custGeom>
            <a:solidFill>
              <a:srgbClr val="EF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3"/>
            <p:cNvSpPr/>
            <p:nvPr/>
          </p:nvSpPr>
          <p:spPr>
            <a:xfrm>
              <a:off x="5903100" y="3398525"/>
              <a:ext cx="110975" cy="142125"/>
            </a:xfrm>
            <a:custGeom>
              <a:rect b="b" l="l" r="r" t="t"/>
              <a:pathLst>
                <a:path extrusionOk="0" h="5685" w="4439">
                  <a:moveTo>
                    <a:pt x="3284" y="0"/>
                  </a:moveTo>
                  <a:lnTo>
                    <a:pt x="3284" y="0"/>
                  </a:lnTo>
                  <a:cubicBezTo>
                    <a:pt x="3436" y="31"/>
                    <a:pt x="3527" y="61"/>
                    <a:pt x="3679" y="61"/>
                  </a:cubicBezTo>
                  <a:cubicBezTo>
                    <a:pt x="3892" y="821"/>
                    <a:pt x="4135" y="1429"/>
                    <a:pt x="4439" y="1915"/>
                  </a:cubicBezTo>
                  <a:cubicBezTo>
                    <a:pt x="3162" y="5289"/>
                    <a:pt x="396" y="5684"/>
                    <a:pt x="396" y="5684"/>
                  </a:cubicBezTo>
                  <a:cubicBezTo>
                    <a:pt x="244" y="5259"/>
                    <a:pt x="1" y="4955"/>
                    <a:pt x="1" y="4955"/>
                  </a:cubicBezTo>
                  <a:cubicBezTo>
                    <a:pt x="2585" y="3587"/>
                    <a:pt x="3284" y="0"/>
                    <a:pt x="3284" y="0"/>
                  </a:cubicBezTo>
                  <a:close/>
                </a:path>
              </a:pathLst>
            </a:custGeom>
            <a:solidFill>
              <a:srgbClr val="E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3"/>
            <p:cNvSpPr/>
            <p:nvPr/>
          </p:nvSpPr>
          <p:spPr>
            <a:xfrm>
              <a:off x="5891725" y="3522375"/>
              <a:ext cx="10650" cy="6100"/>
            </a:xfrm>
            <a:custGeom>
              <a:rect b="b" l="l" r="r" t="t"/>
              <a:pathLst>
                <a:path extrusionOk="0" h="244" w="426">
                  <a:moveTo>
                    <a:pt x="426" y="1"/>
                  </a:moveTo>
                  <a:cubicBezTo>
                    <a:pt x="274" y="92"/>
                    <a:pt x="152" y="153"/>
                    <a:pt x="0" y="244"/>
                  </a:cubicBezTo>
                  <a:cubicBezTo>
                    <a:pt x="152" y="153"/>
                    <a:pt x="304" y="92"/>
                    <a:pt x="426" y="1"/>
                  </a:cubicBezTo>
                  <a:close/>
                </a:path>
              </a:pathLst>
            </a:custGeom>
            <a:solidFill>
              <a:srgbClr val="E5B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7" name="Google Shape;1427;p53"/>
          <p:cNvGrpSpPr/>
          <p:nvPr/>
        </p:nvGrpSpPr>
        <p:grpSpPr>
          <a:xfrm>
            <a:off x="1378142" y="1825763"/>
            <a:ext cx="1925308" cy="1304563"/>
            <a:chOff x="5416742" y="1749563"/>
            <a:chExt cx="1925308" cy="1304563"/>
          </a:xfrm>
        </p:grpSpPr>
        <p:sp>
          <p:nvSpPr>
            <p:cNvPr id="1428" name="Google Shape;1428;p53"/>
            <p:cNvSpPr/>
            <p:nvPr/>
          </p:nvSpPr>
          <p:spPr>
            <a:xfrm>
              <a:off x="5629225" y="2355188"/>
              <a:ext cx="20550" cy="520550"/>
            </a:xfrm>
            <a:custGeom>
              <a:rect b="b" l="l" r="r" t="t"/>
              <a:pathLst>
                <a:path extrusionOk="0" h="20822" w="822">
                  <a:moveTo>
                    <a:pt x="0" y="1"/>
                  </a:moveTo>
                  <a:lnTo>
                    <a:pt x="821" y="1"/>
                  </a:lnTo>
                  <a:lnTo>
                    <a:pt x="821" y="20822"/>
                  </a:lnTo>
                  <a:lnTo>
                    <a:pt x="0" y="20822"/>
                  </a:lnTo>
                  <a:close/>
                </a:path>
              </a:pathLst>
            </a:custGeom>
            <a:solidFill>
              <a:srgbClr val="DFB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3"/>
            <p:cNvSpPr/>
            <p:nvPr/>
          </p:nvSpPr>
          <p:spPr>
            <a:xfrm>
              <a:off x="5607950" y="2355188"/>
              <a:ext cx="21300" cy="520550"/>
            </a:xfrm>
            <a:custGeom>
              <a:rect b="b" l="l" r="r" t="t"/>
              <a:pathLst>
                <a:path extrusionOk="0" h="20822" w="852">
                  <a:moveTo>
                    <a:pt x="851" y="1"/>
                  </a:moveTo>
                  <a:lnTo>
                    <a:pt x="851" y="20822"/>
                  </a:lnTo>
                  <a:lnTo>
                    <a:pt x="0" y="20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5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3"/>
            <p:cNvSpPr/>
            <p:nvPr/>
          </p:nvSpPr>
          <p:spPr>
            <a:xfrm>
              <a:off x="7067700" y="2030738"/>
              <a:ext cx="229500" cy="385275"/>
            </a:xfrm>
            <a:custGeom>
              <a:rect b="b" l="l" r="r" t="t"/>
              <a:pathLst>
                <a:path extrusionOk="0" h="15411" w="9180">
                  <a:moveTo>
                    <a:pt x="9028" y="0"/>
                  </a:moveTo>
                  <a:cubicBezTo>
                    <a:pt x="8420" y="578"/>
                    <a:pt x="7387" y="1641"/>
                    <a:pt x="6627" y="2918"/>
                  </a:cubicBezTo>
                  <a:cubicBezTo>
                    <a:pt x="6049" y="3921"/>
                    <a:pt x="5806" y="4985"/>
                    <a:pt x="5563" y="5897"/>
                  </a:cubicBezTo>
                  <a:cubicBezTo>
                    <a:pt x="5350" y="6839"/>
                    <a:pt x="5107" y="7629"/>
                    <a:pt x="4681" y="8055"/>
                  </a:cubicBezTo>
                  <a:cubicBezTo>
                    <a:pt x="4438" y="8328"/>
                    <a:pt x="4073" y="8632"/>
                    <a:pt x="3709" y="8967"/>
                  </a:cubicBezTo>
                  <a:cubicBezTo>
                    <a:pt x="2766" y="9787"/>
                    <a:pt x="1581" y="10851"/>
                    <a:pt x="1247" y="11581"/>
                  </a:cubicBezTo>
                  <a:cubicBezTo>
                    <a:pt x="1095" y="11915"/>
                    <a:pt x="1034" y="12310"/>
                    <a:pt x="1003" y="12766"/>
                  </a:cubicBezTo>
                  <a:cubicBezTo>
                    <a:pt x="882" y="13556"/>
                    <a:pt x="821" y="14468"/>
                    <a:pt x="0" y="15198"/>
                  </a:cubicBezTo>
                  <a:cubicBezTo>
                    <a:pt x="61" y="15319"/>
                    <a:pt x="61" y="15380"/>
                    <a:pt x="61" y="15411"/>
                  </a:cubicBezTo>
                  <a:cubicBezTo>
                    <a:pt x="973" y="14620"/>
                    <a:pt x="1095" y="13587"/>
                    <a:pt x="1186" y="12827"/>
                  </a:cubicBezTo>
                  <a:cubicBezTo>
                    <a:pt x="1216" y="12432"/>
                    <a:pt x="1277" y="12006"/>
                    <a:pt x="1429" y="11702"/>
                  </a:cubicBezTo>
                  <a:cubicBezTo>
                    <a:pt x="1763" y="10973"/>
                    <a:pt x="2888" y="9939"/>
                    <a:pt x="3861" y="9119"/>
                  </a:cubicBezTo>
                  <a:cubicBezTo>
                    <a:pt x="4225" y="8784"/>
                    <a:pt x="4560" y="8480"/>
                    <a:pt x="4833" y="8207"/>
                  </a:cubicBezTo>
                  <a:cubicBezTo>
                    <a:pt x="5289" y="7751"/>
                    <a:pt x="5532" y="6900"/>
                    <a:pt x="5745" y="5958"/>
                  </a:cubicBezTo>
                  <a:cubicBezTo>
                    <a:pt x="5988" y="5015"/>
                    <a:pt x="6262" y="3982"/>
                    <a:pt x="6779" y="3040"/>
                  </a:cubicBezTo>
                  <a:cubicBezTo>
                    <a:pt x="7539" y="1702"/>
                    <a:pt x="8602" y="638"/>
                    <a:pt x="9180" y="122"/>
                  </a:cubicBezTo>
                  <a:cubicBezTo>
                    <a:pt x="9119" y="61"/>
                    <a:pt x="9089" y="30"/>
                    <a:pt x="902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1" name="Google Shape;1431;p53"/>
            <p:cNvGrpSpPr/>
            <p:nvPr/>
          </p:nvGrpSpPr>
          <p:grpSpPr>
            <a:xfrm>
              <a:off x="5416742" y="1749563"/>
              <a:ext cx="1925308" cy="1304563"/>
              <a:chOff x="5416742" y="1749563"/>
              <a:chExt cx="1925308" cy="1304563"/>
            </a:xfrm>
          </p:grpSpPr>
          <p:sp>
            <p:nvSpPr>
              <p:cNvPr id="1432" name="Google Shape;1432;p53"/>
              <p:cNvSpPr/>
              <p:nvPr/>
            </p:nvSpPr>
            <p:spPr>
              <a:xfrm>
                <a:off x="5416742" y="3043300"/>
                <a:ext cx="1786734" cy="10825"/>
              </a:xfrm>
              <a:custGeom>
                <a:rect b="b" l="l" r="r" t="t"/>
                <a:pathLst>
                  <a:path extrusionOk="0" h="433" w="206023">
                    <a:moveTo>
                      <a:pt x="154532" y="1"/>
                    </a:moveTo>
                    <a:cubicBezTo>
                      <a:pt x="137389" y="1"/>
                      <a:pt x="120215" y="31"/>
                      <a:pt x="103042" y="122"/>
                    </a:cubicBezTo>
                    <a:lnTo>
                      <a:pt x="90154" y="153"/>
                    </a:lnTo>
                    <a:cubicBezTo>
                      <a:pt x="87297" y="153"/>
                      <a:pt x="84439" y="166"/>
                      <a:pt x="81573" y="166"/>
                    </a:cubicBezTo>
                    <a:cubicBezTo>
                      <a:pt x="80140" y="166"/>
                      <a:pt x="78705" y="163"/>
                      <a:pt x="77266" y="153"/>
                    </a:cubicBezTo>
                    <a:lnTo>
                      <a:pt x="51521" y="92"/>
                    </a:lnTo>
                    <a:cubicBezTo>
                      <a:pt x="47235" y="31"/>
                      <a:pt x="42919" y="31"/>
                      <a:pt x="38633" y="31"/>
                    </a:cubicBezTo>
                    <a:lnTo>
                      <a:pt x="25745" y="92"/>
                    </a:lnTo>
                    <a:lnTo>
                      <a:pt x="12888" y="122"/>
                    </a:lnTo>
                    <a:lnTo>
                      <a:pt x="0" y="183"/>
                    </a:lnTo>
                    <a:lnTo>
                      <a:pt x="0" y="213"/>
                    </a:lnTo>
                    <a:lnTo>
                      <a:pt x="12888" y="305"/>
                    </a:lnTo>
                    <a:lnTo>
                      <a:pt x="25745" y="335"/>
                    </a:lnTo>
                    <a:lnTo>
                      <a:pt x="38633" y="365"/>
                    </a:lnTo>
                    <a:cubicBezTo>
                      <a:pt x="42919" y="365"/>
                      <a:pt x="47235" y="335"/>
                      <a:pt x="51521" y="335"/>
                    </a:cubicBezTo>
                    <a:lnTo>
                      <a:pt x="77266" y="274"/>
                    </a:lnTo>
                    <a:cubicBezTo>
                      <a:pt x="78705" y="254"/>
                      <a:pt x="80140" y="247"/>
                      <a:pt x="81573" y="247"/>
                    </a:cubicBezTo>
                    <a:cubicBezTo>
                      <a:pt x="84439" y="247"/>
                      <a:pt x="87297" y="274"/>
                      <a:pt x="90154" y="274"/>
                    </a:cubicBezTo>
                    <a:lnTo>
                      <a:pt x="103042" y="305"/>
                    </a:lnTo>
                    <a:cubicBezTo>
                      <a:pt x="117815" y="357"/>
                      <a:pt x="132657" y="432"/>
                      <a:pt x="147489" y="432"/>
                    </a:cubicBezTo>
                    <a:cubicBezTo>
                      <a:pt x="149837" y="432"/>
                      <a:pt x="152185" y="430"/>
                      <a:pt x="154532" y="426"/>
                    </a:cubicBezTo>
                    <a:lnTo>
                      <a:pt x="180277" y="335"/>
                    </a:lnTo>
                    <a:cubicBezTo>
                      <a:pt x="188849" y="335"/>
                      <a:pt x="197451" y="305"/>
                      <a:pt x="206022" y="244"/>
                    </a:cubicBezTo>
                    <a:lnTo>
                      <a:pt x="206022" y="183"/>
                    </a:lnTo>
                    <a:lnTo>
                      <a:pt x="180277" y="61"/>
                    </a:lnTo>
                    <a:lnTo>
                      <a:pt x="154532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33" name="Google Shape;1433;p53"/>
              <p:cNvGrpSpPr/>
              <p:nvPr/>
            </p:nvGrpSpPr>
            <p:grpSpPr>
              <a:xfrm>
                <a:off x="5927850" y="2423588"/>
                <a:ext cx="421025" cy="436975"/>
                <a:chOff x="5927850" y="2423588"/>
                <a:chExt cx="421025" cy="436975"/>
              </a:xfrm>
            </p:grpSpPr>
            <p:sp>
              <p:nvSpPr>
                <p:cNvPr id="1434" name="Google Shape;1434;p53"/>
                <p:cNvSpPr/>
                <p:nvPr/>
              </p:nvSpPr>
              <p:spPr>
                <a:xfrm>
                  <a:off x="6095800" y="2562638"/>
                  <a:ext cx="38775" cy="262200"/>
                </a:xfrm>
                <a:custGeom>
                  <a:rect b="b" l="l" r="r" t="t"/>
                  <a:pathLst>
                    <a:path extrusionOk="0" h="10488" w="1551">
                      <a:moveTo>
                        <a:pt x="0" y="1"/>
                      </a:moveTo>
                      <a:lnTo>
                        <a:pt x="0" y="10062"/>
                      </a:lnTo>
                      <a:cubicBezTo>
                        <a:pt x="0" y="10062"/>
                        <a:pt x="760" y="10487"/>
                        <a:pt x="1551" y="10335"/>
                      </a:cubicBezTo>
                      <a:lnTo>
                        <a:pt x="1551" y="183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5" name="Google Shape;1435;p53"/>
                <p:cNvSpPr/>
                <p:nvPr/>
              </p:nvSpPr>
              <p:spPr>
                <a:xfrm>
                  <a:off x="5983325" y="2789863"/>
                  <a:ext cx="265225" cy="70700"/>
                </a:xfrm>
                <a:custGeom>
                  <a:rect b="b" l="l" r="r" t="t"/>
                  <a:pathLst>
                    <a:path extrusionOk="0" h="2828" w="10609">
                      <a:moveTo>
                        <a:pt x="548" y="608"/>
                      </a:moveTo>
                      <a:cubicBezTo>
                        <a:pt x="1065" y="395"/>
                        <a:pt x="1642" y="243"/>
                        <a:pt x="2128" y="183"/>
                      </a:cubicBezTo>
                      <a:cubicBezTo>
                        <a:pt x="3375" y="0"/>
                        <a:pt x="6414" y="152"/>
                        <a:pt x="6961" y="183"/>
                      </a:cubicBezTo>
                      <a:cubicBezTo>
                        <a:pt x="7265" y="213"/>
                        <a:pt x="8846" y="1094"/>
                        <a:pt x="10123" y="1824"/>
                      </a:cubicBezTo>
                      <a:cubicBezTo>
                        <a:pt x="10609" y="2128"/>
                        <a:pt x="10366" y="2827"/>
                        <a:pt x="9758" y="2827"/>
                      </a:cubicBezTo>
                      <a:lnTo>
                        <a:pt x="4439" y="2827"/>
                      </a:lnTo>
                      <a:cubicBezTo>
                        <a:pt x="4378" y="2827"/>
                        <a:pt x="4287" y="2827"/>
                        <a:pt x="4256" y="2797"/>
                      </a:cubicBezTo>
                      <a:lnTo>
                        <a:pt x="487" y="1611"/>
                      </a:lnTo>
                      <a:cubicBezTo>
                        <a:pt x="1" y="1459"/>
                        <a:pt x="1" y="791"/>
                        <a:pt x="548" y="608"/>
                      </a:cubicBezTo>
                      <a:close/>
                    </a:path>
                  </a:pathLst>
                </a:custGeom>
                <a:solidFill>
                  <a:srgbClr val="2121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6" name="Google Shape;1436;p53"/>
                <p:cNvSpPr/>
                <p:nvPr/>
              </p:nvSpPr>
              <p:spPr>
                <a:xfrm>
                  <a:off x="5927850" y="2423588"/>
                  <a:ext cx="421025" cy="182400"/>
                </a:xfrm>
                <a:custGeom>
                  <a:rect b="b" l="l" r="r" t="t"/>
                  <a:pathLst>
                    <a:path extrusionOk="0" h="7296" w="16841">
                      <a:moveTo>
                        <a:pt x="16141" y="1064"/>
                      </a:moveTo>
                      <a:lnTo>
                        <a:pt x="10214" y="1"/>
                      </a:lnTo>
                      <a:lnTo>
                        <a:pt x="92" y="1"/>
                      </a:lnTo>
                      <a:cubicBezTo>
                        <a:pt x="92" y="1"/>
                        <a:pt x="1" y="2888"/>
                        <a:pt x="518" y="4104"/>
                      </a:cubicBezTo>
                      <a:cubicBezTo>
                        <a:pt x="1004" y="5289"/>
                        <a:pt x="3709" y="6809"/>
                        <a:pt x="4895" y="7052"/>
                      </a:cubicBezTo>
                      <a:cubicBezTo>
                        <a:pt x="6050" y="7296"/>
                        <a:pt x="15138" y="6931"/>
                        <a:pt x="15989" y="6779"/>
                      </a:cubicBezTo>
                      <a:cubicBezTo>
                        <a:pt x="16840" y="6657"/>
                        <a:pt x="16141" y="1064"/>
                        <a:pt x="16141" y="1064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7" name="Google Shape;1437;p53"/>
              <p:cNvSpPr/>
              <p:nvPr/>
            </p:nvSpPr>
            <p:spPr>
              <a:xfrm>
                <a:off x="6625450" y="2355188"/>
                <a:ext cx="21300" cy="520550"/>
              </a:xfrm>
              <a:custGeom>
                <a:rect b="b" l="l" r="r" t="t"/>
                <a:pathLst>
                  <a:path extrusionOk="0" h="20822" w="852">
                    <a:moveTo>
                      <a:pt x="0" y="1"/>
                    </a:moveTo>
                    <a:lnTo>
                      <a:pt x="851" y="1"/>
                    </a:lnTo>
                    <a:lnTo>
                      <a:pt x="851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E4AD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53"/>
              <p:cNvSpPr/>
              <p:nvPr/>
            </p:nvSpPr>
            <p:spPr>
              <a:xfrm>
                <a:off x="6603400" y="2355188"/>
                <a:ext cx="22075" cy="520550"/>
              </a:xfrm>
              <a:custGeom>
                <a:rect b="b" l="l" r="r" t="t"/>
                <a:pathLst>
                  <a:path extrusionOk="0" h="20822" w="883">
                    <a:moveTo>
                      <a:pt x="882" y="1"/>
                    </a:moveTo>
                    <a:lnTo>
                      <a:pt x="882" y="20822"/>
                    </a:lnTo>
                    <a:lnTo>
                      <a:pt x="1" y="20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53"/>
              <p:cNvSpPr/>
              <p:nvPr/>
            </p:nvSpPr>
            <p:spPr>
              <a:xfrm>
                <a:off x="6373925" y="2860538"/>
                <a:ext cx="110200" cy="68400"/>
              </a:xfrm>
              <a:custGeom>
                <a:rect b="b" l="l" r="r" t="t"/>
                <a:pathLst>
                  <a:path extrusionOk="0" h="2736" w="4408">
                    <a:moveTo>
                      <a:pt x="213" y="152"/>
                    </a:moveTo>
                    <a:cubicBezTo>
                      <a:pt x="213" y="152"/>
                      <a:pt x="152" y="304"/>
                      <a:pt x="61" y="669"/>
                    </a:cubicBezTo>
                    <a:cubicBezTo>
                      <a:pt x="0" y="1003"/>
                      <a:pt x="0" y="1277"/>
                      <a:pt x="547" y="1581"/>
                    </a:cubicBezTo>
                    <a:cubicBezTo>
                      <a:pt x="1125" y="1885"/>
                      <a:pt x="3101" y="2736"/>
                      <a:pt x="3739" y="2675"/>
                    </a:cubicBezTo>
                    <a:cubicBezTo>
                      <a:pt x="4408" y="2584"/>
                      <a:pt x="4195" y="1611"/>
                      <a:pt x="3496" y="1064"/>
                    </a:cubicBezTo>
                    <a:cubicBezTo>
                      <a:pt x="2888" y="608"/>
                      <a:pt x="1520" y="0"/>
                      <a:pt x="152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53"/>
              <p:cNvSpPr/>
              <p:nvPr/>
            </p:nvSpPr>
            <p:spPr>
              <a:xfrm>
                <a:off x="6375425" y="2841538"/>
                <a:ext cx="52475" cy="48650"/>
              </a:xfrm>
              <a:custGeom>
                <a:rect b="b" l="l" r="r" t="t"/>
                <a:pathLst>
                  <a:path extrusionOk="0" h="1946" w="2099">
                    <a:moveTo>
                      <a:pt x="1369" y="426"/>
                    </a:moveTo>
                    <a:cubicBezTo>
                      <a:pt x="1369" y="426"/>
                      <a:pt x="1490" y="973"/>
                      <a:pt x="1612" y="1034"/>
                    </a:cubicBezTo>
                    <a:cubicBezTo>
                      <a:pt x="1764" y="1125"/>
                      <a:pt x="2098" y="1307"/>
                      <a:pt x="2037" y="1490"/>
                    </a:cubicBezTo>
                    <a:cubicBezTo>
                      <a:pt x="1946" y="1733"/>
                      <a:pt x="1217" y="1945"/>
                      <a:pt x="882" y="1763"/>
                    </a:cubicBezTo>
                    <a:cubicBezTo>
                      <a:pt x="670" y="1611"/>
                      <a:pt x="426" y="1398"/>
                      <a:pt x="305" y="1307"/>
                    </a:cubicBezTo>
                    <a:cubicBezTo>
                      <a:pt x="244" y="1277"/>
                      <a:pt x="214" y="1186"/>
                      <a:pt x="214" y="10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3"/>
              <p:cNvSpPr/>
              <p:nvPr/>
            </p:nvSpPr>
            <p:spPr>
              <a:xfrm>
                <a:off x="6130000" y="2862038"/>
                <a:ext cx="93475" cy="91975"/>
              </a:xfrm>
              <a:custGeom>
                <a:rect b="b" l="l" r="r" t="t"/>
                <a:pathLst>
                  <a:path extrusionOk="0" h="3679" w="3739">
                    <a:moveTo>
                      <a:pt x="334" y="92"/>
                    </a:moveTo>
                    <a:cubicBezTo>
                      <a:pt x="334" y="92"/>
                      <a:pt x="243" y="244"/>
                      <a:pt x="183" y="609"/>
                    </a:cubicBezTo>
                    <a:cubicBezTo>
                      <a:pt x="91" y="943"/>
                      <a:pt x="0" y="973"/>
                      <a:pt x="183" y="1612"/>
                    </a:cubicBezTo>
                    <a:cubicBezTo>
                      <a:pt x="334" y="2189"/>
                      <a:pt x="1429" y="3344"/>
                      <a:pt x="2037" y="3436"/>
                    </a:cubicBezTo>
                    <a:cubicBezTo>
                      <a:pt x="3313" y="3679"/>
                      <a:pt x="3739" y="2919"/>
                      <a:pt x="3252" y="2159"/>
                    </a:cubicBezTo>
                    <a:cubicBezTo>
                      <a:pt x="2128" y="335"/>
                      <a:pt x="1550" y="1"/>
                      <a:pt x="1550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3"/>
              <p:cNvSpPr/>
              <p:nvPr/>
            </p:nvSpPr>
            <p:spPr>
              <a:xfrm>
                <a:off x="6134550" y="2843813"/>
                <a:ext cx="46375" cy="49425"/>
              </a:xfrm>
              <a:custGeom>
                <a:rect b="b" l="l" r="r" t="t"/>
                <a:pathLst>
                  <a:path extrusionOk="0" h="1977" w="1855">
                    <a:moveTo>
                      <a:pt x="1551" y="152"/>
                    </a:moveTo>
                    <a:cubicBezTo>
                      <a:pt x="1551" y="152"/>
                      <a:pt x="1490" y="943"/>
                      <a:pt x="1581" y="1064"/>
                    </a:cubicBezTo>
                    <a:cubicBezTo>
                      <a:pt x="1733" y="1125"/>
                      <a:pt x="1855" y="1338"/>
                      <a:pt x="1794" y="1551"/>
                    </a:cubicBezTo>
                    <a:cubicBezTo>
                      <a:pt x="1703" y="1794"/>
                      <a:pt x="882" y="1976"/>
                      <a:pt x="578" y="1794"/>
                    </a:cubicBezTo>
                    <a:cubicBezTo>
                      <a:pt x="335" y="1642"/>
                      <a:pt x="213" y="1125"/>
                      <a:pt x="183" y="10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3"/>
              <p:cNvSpPr/>
              <p:nvPr/>
            </p:nvSpPr>
            <p:spPr>
              <a:xfrm>
                <a:off x="6074525" y="2394713"/>
                <a:ext cx="341975" cy="465075"/>
              </a:xfrm>
              <a:custGeom>
                <a:rect b="b" l="l" r="r" t="t"/>
                <a:pathLst>
                  <a:path extrusionOk="0" h="18603" w="13679">
                    <a:moveTo>
                      <a:pt x="6718" y="1"/>
                    </a:moveTo>
                    <a:lnTo>
                      <a:pt x="11976" y="2767"/>
                    </a:lnTo>
                    <a:cubicBezTo>
                      <a:pt x="12614" y="3101"/>
                      <a:pt x="13040" y="3800"/>
                      <a:pt x="13040" y="4560"/>
                    </a:cubicBezTo>
                    <a:lnTo>
                      <a:pt x="13678" y="18086"/>
                    </a:lnTo>
                    <a:cubicBezTo>
                      <a:pt x="13678" y="18390"/>
                      <a:pt x="13435" y="18603"/>
                      <a:pt x="13131" y="18603"/>
                    </a:cubicBezTo>
                    <a:lnTo>
                      <a:pt x="12250" y="18603"/>
                    </a:lnTo>
                    <a:cubicBezTo>
                      <a:pt x="12007" y="18603"/>
                      <a:pt x="11824" y="18451"/>
                      <a:pt x="11733" y="18238"/>
                    </a:cubicBezTo>
                    <a:lnTo>
                      <a:pt x="8389" y="7174"/>
                    </a:lnTo>
                    <a:cubicBezTo>
                      <a:pt x="8298" y="6779"/>
                      <a:pt x="8025" y="6444"/>
                      <a:pt x="7599" y="6323"/>
                    </a:cubicBezTo>
                    <a:lnTo>
                      <a:pt x="1338" y="4590"/>
                    </a:lnTo>
                    <a:lnTo>
                      <a:pt x="0" y="1703"/>
                    </a:ln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3"/>
              <p:cNvSpPr/>
              <p:nvPr/>
            </p:nvSpPr>
            <p:spPr>
              <a:xfrm>
                <a:off x="5968900" y="2423588"/>
                <a:ext cx="279650" cy="436200"/>
              </a:xfrm>
              <a:custGeom>
                <a:rect b="b" l="l" r="r" t="t"/>
                <a:pathLst>
                  <a:path extrusionOk="0" h="17448" w="11186">
                    <a:moveTo>
                      <a:pt x="395" y="1064"/>
                    </a:moveTo>
                    <a:lnTo>
                      <a:pt x="6049" y="1"/>
                    </a:lnTo>
                    <a:lnTo>
                      <a:pt x="9545" y="2280"/>
                    </a:lnTo>
                    <a:cubicBezTo>
                      <a:pt x="10608" y="3010"/>
                      <a:pt x="11186" y="4317"/>
                      <a:pt x="10912" y="5563"/>
                    </a:cubicBezTo>
                    <a:lnTo>
                      <a:pt x="8572" y="17022"/>
                    </a:lnTo>
                    <a:cubicBezTo>
                      <a:pt x="8511" y="17296"/>
                      <a:pt x="8298" y="17448"/>
                      <a:pt x="8025" y="17448"/>
                    </a:cubicBezTo>
                    <a:lnTo>
                      <a:pt x="7052" y="17448"/>
                    </a:lnTo>
                    <a:cubicBezTo>
                      <a:pt x="6748" y="17448"/>
                      <a:pt x="6505" y="17204"/>
                      <a:pt x="6505" y="16961"/>
                    </a:cubicBezTo>
                    <a:cubicBezTo>
                      <a:pt x="6444" y="15138"/>
                      <a:pt x="6201" y="8846"/>
                      <a:pt x="6140" y="6536"/>
                    </a:cubicBezTo>
                    <a:cubicBezTo>
                      <a:pt x="6140" y="5806"/>
                      <a:pt x="5228" y="5472"/>
                      <a:pt x="4833" y="5320"/>
                    </a:cubicBezTo>
                    <a:cubicBezTo>
                      <a:pt x="3648" y="4955"/>
                      <a:pt x="1642" y="4074"/>
                      <a:pt x="973" y="3466"/>
                    </a:cubicBezTo>
                    <a:cubicBezTo>
                      <a:pt x="0" y="2645"/>
                      <a:pt x="395" y="1064"/>
                      <a:pt x="395" y="1064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53"/>
              <p:cNvSpPr/>
              <p:nvPr/>
            </p:nvSpPr>
            <p:spPr>
              <a:xfrm>
                <a:off x="5607950" y="2315688"/>
                <a:ext cx="264450" cy="175550"/>
              </a:xfrm>
              <a:custGeom>
                <a:rect b="b" l="l" r="r" t="t"/>
                <a:pathLst>
                  <a:path extrusionOk="0" h="7022" w="10578">
                    <a:moveTo>
                      <a:pt x="0" y="0"/>
                    </a:moveTo>
                    <a:lnTo>
                      <a:pt x="0" y="3861"/>
                    </a:lnTo>
                    <a:lnTo>
                      <a:pt x="10578" y="7022"/>
                    </a:lnTo>
                    <a:lnTo>
                      <a:pt x="10578" y="3162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53"/>
              <p:cNvSpPr/>
              <p:nvPr/>
            </p:nvSpPr>
            <p:spPr>
              <a:xfrm>
                <a:off x="6082875" y="1749563"/>
                <a:ext cx="228000" cy="209000"/>
              </a:xfrm>
              <a:custGeom>
                <a:rect b="b" l="l" r="r" t="t"/>
                <a:pathLst>
                  <a:path extrusionOk="0" h="8360" w="9120">
                    <a:moveTo>
                      <a:pt x="852" y="8359"/>
                    </a:moveTo>
                    <a:cubicBezTo>
                      <a:pt x="852" y="8359"/>
                      <a:pt x="1" y="7600"/>
                      <a:pt x="92" y="6232"/>
                    </a:cubicBezTo>
                    <a:cubicBezTo>
                      <a:pt x="122" y="4864"/>
                      <a:pt x="274" y="2676"/>
                      <a:pt x="1308" y="1429"/>
                    </a:cubicBezTo>
                    <a:cubicBezTo>
                      <a:pt x="2068" y="487"/>
                      <a:pt x="3162" y="761"/>
                      <a:pt x="3162" y="761"/>
                    </a:cubicBezTo>
                    <a:cubicBezTo>
                      <a:pt x="3162" y="761"/>
                      <a:pt x="4165" y="1"/>
                      <a:pt x="5837" y="487"/>
                    </a:cubicBezTo>
                    <a:cubicBezTo>
                      <a:pt x="8511" y="1277"/>
                      <a:pt x="9119" y="2736"/>
                      <a:pt x="8724" y="4590"/>
                    </a:cubicBezTo>
                    <a:cubicBezTo>
                      <a:pt x="8207" y="6749"/>
                      <a:pt x="6475" y="6293"/>
                      <a:pt x="6475" y="6293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53"/>
              <p:cNvSpPr/>
              <p:nvPr/>
            </p:nvSpPr>
            <p:spPr>
              <a:xfrm>
                <a:off x="5607950" y="2315688"/>
                <a:ext cx="1269050" cy="79050"/>
              </a:xfrm>
              <a:custGeom>
                <a:rect b="b" l="l" r="r" t="t"/>
                <a:pathLst>
                  <a:path extrusionOk="0" h="3162" w="50762">
                    <a:moveTo>
                      <a:pt x="40062" y="0"/>
                    </a:moveTo>
                    <a:lnTo>
                      <a:pt x="0" y="0"/>
                    </a:lnTo>
                    <a:lnTo>
                      <a:pt x="10578" y="3162"/>
                    </a:lnTo>
                    <a:lnTo>
                      <a:pt x="50761" y="3162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3"/>
              <p:cNvSpPr/>
              <p:nvPr/>
            </p:nvSpPr>
            <p:spPr>
              <a:xfrm>
                <a:off x="6202175" y="2023888"/>
                <a:ext cx="84375" cy="242425"/>
              </a:xfrm>
              <a:custGeom>
                <a:rect b="b" l="l" r="r" t="t"/>
                <a:pathLst>
                  <a:path extrusionOk="0" h="9697" w="3375">
                    <a:moveTo>
                      <a:pt x="153" y="9545"/>
                    </a:moveTo>
                    <a:cubicBezTo>
                      <a:pt x="1" y="3253"/>
                      <a:pt x="31" y="1"/>
                      <a:pt x="31" y="1"/>
                    </a:cubicBezTo>
                    <a:cubicBezTo>
                      <a:pt x="1156" y="639"/>
                      <a:pt x="1916" y="2736"/>
                      <a:pt x="3283" y="5806"/>
                    </a:cubicBezTo>
                    <a:cubicBezTo>
                      <a:pt x="3375" y="8450"/>
                      <a:pt x="2341" y="9697"/>
                      <a:pt x="153" y="9545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3"/>
              <p:cNvSpPr/>
              <p:nvPr/>
            </p:nvSpPr>
            <p:spPr>
              <a:xfrm>
                <a:off x="5978025" y="1978288"/>
                <a:ext cx="281925" cy="335150"/>
              </a:xfrm>
              <a:custGeom>
                <a:rect b="b" l="l" r="r" t="t"/>
                <a:pathLst>
                  <a:path extrusionOk="0" h="13406" w="11277">
                    <a:moveTo>
                      <a:pt x="8055" y="1186"/>
                    </a:moveTo>
                    <a:cubicBezTo>
                      <a:pt x="8420" y="1399"/>
                      <a:pt x="9119" y="1764"/>
                      <a:pt x="9423" y="2432"/>
                    </a:cubicBezTo>
                    <a:cubicBezTo>
                      <a:pt x="10213" y="4256"/>
                      <a:pt x="10851" y="7873"/>
                      <a:pt x="11277" y="13405"/>
                    </a:cubicBezTo>
                    <a:cubicBezTo>
                      <a:pt x="11277" y="13405"/>
                      <a:pt x="8207" y="13253"/>
                      <a:pt x="2006" y="12919"/>
                    </a:cubicBezTo>
                    <a:cubicBezTo>
                      <a:pt x="2006" y="12919"/>
                      <a:pt x="1307" y="9302"/>
                      <a:pt x="0" y="2068"/>
                    </a:cubicBezTo>
                    <a:cubicBezTo>
                      <a:pt x="334" y="1217"/>
                      <a:pt x="1520" y="609"/>
                      <a:pt x="3526" y="244"/>
                    </a:cubicBezTo>
                    <a:cubicBezTo>
                      <a:pt x="5380" y="1"/>
                      <a:pt x="7751" y="943"/>
                      <a:pt x="8055" y="1186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3"/>
              <p:cNvSpPr/>
              <p:nvPr/>
            </p:nvSpPr>
            <p:spPr>
              <a:xfrm>
                <a:off x="6097325" y="2315688"/>
                <a:ext cx="147425" cy="34975"/>
              </a:xfrm>
              <a:custGeom>
                <a:rect b="b" l="l" r="r" t="t"/>
                <a:pathLst>
                  <a:path extrusionOk="0" h="1399" w="5897">
                    <a:moveTo>
                      <a:pt x="5897" y="487"/>
                    </a:moveTo>
                    <a:cubicBezTo>
                      <a:pt x="5441" y="1095"/>
                      <a:pt x="5137" y="1399"/>
                      <a:pt x="5137" y="1399"/>
                    </a:cubicBezTo>
                    <a:lnTo>
                      <a:pt x="334" y="882"/>
                    </a:lnTo>
                    <a:cubicBezTo>
                      <a:pt x="31" y="821"/>
                      <a:pt x="0" y="517"/>
                      <a:pt x="243" y="0"/>
                    </a:cubicBezTo>
                    <a:cubicBezTo>
                      <a:pt x="3982" y="335"/>
                      <a:pt x="5897" y="487"/>
                      <a:pt x="5897" y="487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53"/>
              <p:cNvSpPr/>
              <p:nvPr/>
            </p:nvSpPr>
            <p:spPr>
              <a:xfrm>
                <a:off x="5940025" y="1956263"/>
                <a:ext cx="283450" cy="371600"/>
              </a:xfrm>
              <a:custGeom>
                <a:rect b="b" l="l" r="r" t="t"/>
                <a:pathLst>
                  <a:path extrusionOk="0" h="14864" w="11338">
                    <a:moveTo>
                      <a:pt x="4012" y="11399"/>
                    </a:moveTo>
                    <a:cubicBezTo>
                      <a:pt x="4012" y="11399"/>
                      <a:pt x="4742" y="5320"/>
                      <a:pt x="4347" y="3769"/>
                    </a:cubicBezTo>
                    <a:cubicBezTo>
                      <a:pt x="3526" y="0"/>
                      <a:pt x="608" y="2675"/>
                      <a:pt x="456" y="4651"/>
                    </a:cubicBezTo>
                    <a:cubicBezTo>
                      <a:pt x="335" y="5867"/>
                      <a:pt x="0" y="13070"/>
                      <a:pt x="31" y="13526"/>
                    </a:cubicBezTo>
                    <a:cubicBezTo>
                      <a:pt x="61" y="14043"/>
                      <a:pt x="456" y="14438"/>
                      <a:pt x="973" y="14499"/>
                    </a:cubicBezTo>
                    <a:cubicBezTo>
                      <a:pt x="5502" y="14864"/>
                      <a:pt x="10031" y="14864"/>
                      <a:pt x="10031" y="14864"/>
                    </a:cubicBezTo>
                    <a:cubicBezTo>
                      <a:pt x="10244" y="13952"/>
                      <a:pt x="11338" y="13070"/>
                      <a:pt x="10061" y="12462"/>
                    </a:cubicBezTo>
                    <a:cubicBezTo>
                      <a:pt x="9970" y="12432"/>
                      <a:pt x="9879" y="12402"/>
                      <a:pt x="9757" y="12402"/>
                    </a:cubicBezTo>
                    <a:cubicBezTo>
                      <a:pt x="6991" y="11915"/>
                      <a:pt x="5532" y="11611"/>
                      <a:pt x="4012" y="11399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53"/>
              <p:cNvSpPr/>
              <p:nvPr/>
            </p:nvSpPr>
            <p:spPr>
              <a:xfrm>
                <a:off x="6212825" y="2038338"/>
                <a:ext cx="47125" cy="274325"/>
              </a:xfrm>
              <a:custGeom>
                <a:rect b="b" l="l" r="r" t="t"/>
                <a:pathLst>
                  <a:path extrusionOk="0" fill="none" h="10973" w="1885">
                    <a:moveTo>
                      <a:pt x="0" y="0"/>
                    </a:moveTo>
                    <a:cubicBezTo>
                      <a:pt x="821" y="1824"/>
                      <a:pt x="1459" y="5441"/>
                      <a:pt x="1885" y="10973"/>
                    </a:cubicBezTo>
                    <a:cubicBezTo>
                      <a:pt x="1885" y="10973"/>
                      <a:pt x="1277" y="10942"/>
                      <a:pt x="61" y="10912"/>
                    </a:cubicBezTo>
                  </a:path>
                </a:pathLst>
              </a:custGeom>
              <a:noFill/>
              <a:ln cap="flat" cmpd="sng" w="4550">
                <a:solidFill>
                  <a:srgbClr val="EFEFE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53"/>
              <p:cNvSpPr/>
              <p:nvPr/>
            </p:nvSpPr>
            <p:spPr>
              <a:xfrm>
                <a:off x="6022850" y="2005663"/>
                <a:ext cx="188475" cy="296375"/>
              </a:xfrm>
              <a:custGeom>
                <a:rect b="b" l="l" r="r" t="t"/>
                <a:pathLst>
                  <a:path extrusionOk="0" fill="none" h="11855" w="7539">
                    <a:moveTo>
                      <a:pt x="7174" y="11854"/>
                    </a:moveTo>
                    <a:cubicBezTo>
                      <a:pt x="7417" y="11338"/>
                      <a:pt x="7538" y="10851"/>
                      <a:pt x="6748" y="10456"/>
                    </a:cubicBezTo>
                    <a:cubicBezTo>
                      <a:pt x="6657" y="10426"/>
                      <a:pt x="6566" y="10395"/>
                      <a:pt x="6444" y="10395"/>
                    </a:cubicBezTo>
                    <a:cubicBezTo>
                      <a:pt x="3617" y="9970"/>
                      <a:pt x="2219" y="9666"/>
                      <a:pt x="699" y="9423"/>
                    </a:cubicBezTo>
                    <a:cubicBezTo>
                      <a:pt x="699" y="9423"/>
                      <a:pt x="1429" y="3344"/>
                      <a:pt x="1034" y="1793"/>
                    </a:cubicBezTo>
                    <a:cubicBezTo>
                      <a:pt x="821" y="760"/>
                      <a:pt x="426" y="213"/>
                      <a:pt x="0" y="0"/>
                    </a:cubicBezTo>
                  </a:path>
                </a:pathLst>
              </a:custGeom>
              <a:noFill/>
              <a:ln cap="flat" cmpd="sng" w="4550">
                <a:solidFill>
                  <a:srgbClr val="EFEFE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53"/>
              <p:cNvSpPr/>
              <p:nvPr/>
            </p:nvSpPr>
            <p:spPr>
              <a:xfrm>
                <a:off x="6180150" y="2269338"/>
                <a:ext cx="65375" cy="63100"/>
              </a:xfrm>
              <a:custGeom>
                <a:rect b="b" l="l" r="r" t="t"/>
                <a:pathLst>
                  <a:path extrusionOk="0" h="2524" w="2615">
                    <a:moveTo>
                      <a:pt x="517" y="213"/>
                    </a:moveTo>
                    <a:cubicBezTo>
                      <a:pt x="183" y="335"/>
                      <a:pt x="0" y="669"/>
                      <a:pt x="31" y="1003"/>
                    </a:cubicBezTo>
                    <a:cubicBezTo>
                      <a:pt x="61" y="1611"/>
                      <a:pt x="213" y="2067"/>
                      <a:pt x="426" y="2310"/>
                    </a:cubicBezTo>
                    <a:lnTo>
                      <a:pt x="2462" y="2523"/>
                    </a:lnTo>
                    <a:cubicBezTo>
                      <a:pt x="2553" y="1277"/>
                      <a:pt x="2614" y="669"/>
                      <a:pt x="2614" y="669"/>
                    </a:cubicBezTo>
                    <a:cubicBezTo>
                      <a:pt x="1885" y="152"/>
                      <a:pt x="1186" y="0"/>
                      <a:pt x="517" y="213"/>
                    </a:cubicBez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53"/>
              <p:cNvSpPr/>
              <p:nvPr/>
            </p:nvSpPr>
            <p:spPr>
              <a:xfrm>
                <a:off x="6225750" y="2092288"/>
                <a:ext cx="398200" cy="258375"/>
              </a:xfrm>
              <a:custGeom>
                <a:rect b="b" l="l" r="r" t="t"/>
                <a:pathLst>
                  <a:path extrusionOk="0" h="10335" w="15928">
                    <a:moveTo>
                      <a:pt x="15441" y="334"/>
                    </a:moveTo>
                    <a:lnTo>
                      <a:pt x="2948" y="0"/>
                    </a:lnTo>
                    <a:cubicBezTo>
                      <a:pt x="2644" y="0"/>
                      <a:pt x="2432" y="182"/>
                      <a:pt x="2340" y="456"/>
                    </a:cubicBezTo>
                    <a:lnTo>
                      <a:pt x="0" y="10335"/>
                    </a:lnTo>
                    <a:lnTo>
                      <a:pt x="13405" y="10335"/>
                    </a:lnTo>
                    <a:lnTo>
                      <a:pt x="15867" y="821"/>
                    </a:lnTo>
                    <a:cubicBezTo>
                      <a:pt x="15927" y="608"/>
                      <a:pt x="15715" y="334"/>
                      <a:pt x="15441" y="334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53"/>
              <p:cNvSpPr/>
              <p:nvPr/>
            </p:nvSpPr>
            <p:spPr>
              <a:xfrm>
                <a:off x="6089725" y="1817963"/>
                <a:ext cx="183900" cy="248500"/>
              </a:xfrm>
              <a:custGeom>
                <a:rect b="b" l="l" r="r" t="t"/>
                <a:pathLst>
                  <a:path extrusionOk="0" h="9940" w="7356">
                    <a:moveTo>
                      <a:pt x="122" y="6596"/>
                    </a:moveTo>
                    <a:cubicBezTo>
                      <a:pt x="426" y="6140"/>
                      <a:pt x="790" y="5046"/>
                      <a:pt x="1094" y="3648"/>
                    </a:cubicBezTo>
                    <a:cubicBezTo>
                      <a:pt x="1094" y="3648"/>
                      <a:pt x="1003" y="3526"/>
                      <a:pt x="638" y="2949"/>
                    </a:cubicBezTo>
                    <a:cubicBezTo>
                      <a:pt x="304" y="2432"/>
                      <a:pt x="31" y="1125"/>
                      <a:pt x="1003" y="517"/>
                    </a:cubicBezTo>
                    <a:cubicBezTo>
                      <a:pt x="1520" y="335"/>
                      <a:pt x="1824" y="669"/>
                      <a:pt x="1854" y="1581"/>
                    </a:cubicBezTo>
                    <a:cubicBezTo>
                      <a:pt x="1550" y="2493"/>
                      <a:pt x="1854" y="2888"/>
                      <a:pt x="2158" y="2098"/>
                    </a:cubicBezTo>
                    <a:cubicBezTo>
                      <a:pt x="2614" y="821"/>
                      <a:pt x="3617" y="1885"/>
                      <a:pt x="4164" y="0"/>
                    </a:cubicBezTo>
                    <a:cubicBezTo>
                      <a:pt x="5654" y="2128"/>
                      <a:pt x="7022" y="1247"/>
                      <a:pt x="7356" y="1885"/>
                    </a:cubicBezTo>
                    <a:cubicBezTo>
                      <a:pt x="7265" y="5927"/>
                      <a:pt x="5836" y="7356"/>
                      <a:pt x="3617" y="7143"/>
                    </a:cubicBezTo>
                    <a:lnTo>
                      <a:pt x="3526" y="7751"/>
                    </a:lnTo>
                    <a:cubicBezTo>
                      <a:pt x="4286" y="8937"/>
                      <a:pt x="3192" y="9940"/>
                      <a:pt x="2189" y="9605"/>
                    </a:cubicBezTo>
                    <a:cubicBezTo>
                      <a:pt x="1246" y="9271"/>
                      <a:pt x="517" y="8359"/>
                      <a:pt x="61" y="6870"/>
                    </a:cubicBezTo>
                    <a:cubicBezTo>
                      <a:pt x="31" y="6748"/>
                      <a:pt x="0" y="6748"/>
                      <a:pt x="122" y="6596"/>
                    </a:cubicBez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53"/>
              <p:cNvSpPr/>
              <p:nvPr/>
            </p:nvSpPr>
            <p:spPr>
              <a:xfrm>
                <a:off x="6816175" y="2491213"/>
                <a:ext cx="30425" cy="520550"/>
              </a:xfrm>
              <a:custGeom>
                <a:rect b="b" l="l" r="r" t="t"/>
                <a:pathLst>
                  <a:path extrusionOk="0" h="20822" w="1217">
                    <a:moveTo>
                      <a:pt x="1216" y="1"/>
                    </a:moveTo>
                    <a:lnTo>
                      <a:pt x="1216" y="20822"/>
                    </a:lnTo>
                    <a:lnTo>
                      <a:pt x="0" y="20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53"/>
              <p:cNvSpPr/>
              <p:nvPr/>
            </p:nvSpPr>
            <p:spPr>
              <a:xfrm>
                <a:off x="5872400" y="2394713"/>
                <a:ext cx="1004600" cy="96525"/>
              </a:xfrm>
              <a:custGeom>
                <a:rect b="b" l="l" r="r" t="t"/>
                <a:pathLst>
                  <a:path extrusionOk="0" h="3861" w="40184">
                    <a:moveTo>
                      <a:pt x="0" y="1"/>
                    </a:moveTo>
                    <a:lnTo>
                      <a:pt x="40183" y="1"/>
                    </a:lnTo>
                    <a:lnTo>
                      <a:pt x="40183" y="3861"/>
                    </a:lnTo>
                    <a:lnTo>
                      <a:pt x="0" y="3861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53"/>
              <p:cNvSpPr/>
              <p:nvPr/>
            </p:nvSpPr>
            <p:spPr>
              <a:xfrm>
                <a:off x="6846575" y="2491213"/>
                <a:ext cx="30425" cy="520550"/>
              </a:xfrm>
              <a:custGeom>
                <a:rect b="b" l="l" r="r" t="t"/>
                <a:pathLst>
                  <a:path extrusionOk="0" h="20822" w="1217">
                    <a:moveTo>
                      <a:pt x="0" y="1"/>
                    </a:moveTo>
                    <a:lnTo>
                      <a:pt x="1216" y="1"/>
                    </a:lnTo>
                    <a:lnTo>
                      <a:pt x="1216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53"/>
              <p:cNvSpPr/>
              <p:nvPr/>
            </p:nvSpPr>
            <p:spPr>
              <a:xfrm>
                <a:off x="5872400" y="2491213"/>
                <a:ext cx="30400" cy="520550"/>
              </a:xfrm>
              <a:custGeom>
                <a:rect b="b" l="l" r="r" t="t"/>
                <a:pathLst>
                  <a:path extrusionOk="0" h="20822" w="1216">
                    <a:moveTo>
                      <a:pt x="0" y="1"/>
                    </a:moveTo>
                    <a:lnTo>
                      <a:pt x="1216" y="1"/>
                    </a:lnTo>
                    <a:lnTo>
                      <a:pt x="1216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E4AD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53"/>
              <p:cNvSpPr/>
              <p:nvPr/>
            </p:nvSpPr>
            <p:spPr>
              <a:xfrm>
                <a:off x="5842000" y="2482863"/>
                <a:ext cx="30400" cy="528900"/>
              </a:xfrm>
              <a:custGeom>
                <a:rect b="b" l="l" r="r" t="t"/>
                <a:pathLst>
                  <a:path extrusionOk="0" h="21156" w="1216">
                    <a:moveTo>
                      <a:pt x="1216" y="335"/>
                    </a:moveTo>
                    <a:lnTo>
                      <a:pt x="1216" y="21156"/>
                    </a:lnTo>
                    <a:lnTo>
                      <a:pt x="0" y="20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53"/>
              <p:cNvSpPr/>
              <p:nvPr/>
            </p:nvSpPr>
            <p:spPr>
              <a:xfrm>
                <a:off x="6101125" y="1909138"/>
                <a:ext cx="79800" cy="103375"/>
              </a:xfrm>
              <a:custGeom>
                <a:rect b="b" l="l" r="r" t="t"/>
                <a:pathLst>
                  <a:path extrusionOk="0" h="4135" w="3192">
                    <a:moveTo>
                      <a:pt x="0" y="2280"/>
                    </a:moveTo>
                    <a:cubicBezTo>
                      <a:pt x="243" y="1703"/>
                      <a:pt x="426" y="943"/>
                      <a:pt x="638" y="1"/>
                    </a:cubicBezTo>
                    <a:cubicBezTo>
                      <a:pt x="699" y="2767"/>
                      <a:pt x="2705" y="3496"/>
                      <a:pt x="3192" y="3527"/>
                    </a:cubicBezTo>
                    <a:lnTo>
                      <a:pt x="3131" y="4135"/>
                    </a:lnTo>
                    <a:cubicBezTo>
                      <a:pt x="1398" y="4043"/>
                      <a:pt x="395" y="2858"/>
                      <a:pt x="0" y="2280"/>
                    </a:cubicBezTo>
                    <a:close/>
                  </a:path>
                </a:pathLst>
              </a:custGeom>
              <a:solidFill>
                <a:srgbClr val="E5B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53"/>
              <p:cNvSpPr/>
              <p:nvPr/>
            </p:nvSpPr>
            <p:spPr>
              <a:xfrm>
                <a:off x="6767550" y="2000338"/>
                <a:ext cx="268250" cy="430125"/>
              </a:xfrm>
              <a:custGeom>
                <a:rect b="b" l="l" r="r" t="t"/>
                <a:pathLst>
                  <a:path extrusionOk="0" h="17205" w="10730">
                    <a:moveTo>
                      <a:pt x="9058" y="17204"/>
                    </a:moveTo>
                    <a:cubicBezTo>
                      <a:pt x="9058" y="17204"/>
                      <a:pt x="8602" y="15654"/>
                      <a:pt x="7447" y="14742"/>
                    </a:cubicBezTo>
                    <a:cubicBezTo>
                      <a:pt x="6322" y="13830"/>
                      <a:pt x="4833" y="13678"/>
                      <a:pt x="4164" y="12189"/>
                    </a:cubicBezTo>
                    <a:cubicBezTo>
                      <a:pt x="3435" y="10699"/>
                      <a:pt x="4225" y="9636"/>
                      <a:pt x="2888" y="8116"/>
                    </a:cubicBezTo>
                    <a:cubicBezTo>
                      <a:pt x="1581" y="6596"/>
                      <a:pt x="0" y="5198"/>
                      <a:pt x="152" y="3344"/>
                    </a:cubicBezTo>
                    <a:cubicBezTo>
                      <a:pt x="365" y="1490"/>
                      <a:pt x="2097" y="0"/>
                      <a:pt x="3648" y="730"/>
                    </a:cubicBezTo>
                    <a:cubicBezTo>
                      <a:pt x="5228" y="1429"/>
                      <a:pt x="5532" y="4377"/>
                      <a:pt x="6505" y="5076"/>
                    </a:cubicBezTo>
                    <a:cubicBezTo>
                      <a:pt x="7508" y="5836"/>
                      <a:pt x="9392" y="7417"/>
                      <a:pt x="9636" y="11003"/>
                    </a:cubicBezTo>
                    <a:cubicBezTo>
                      <a:pt x="9848" y="14621"/>
                      <a:pt x="10730" y="15988"/>
                      <a:pt x="10730" y="15988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53"/>
              <p:cNvSpPr/>
              <p:nvPr/>
            </p:nvSpPr>
            <p:spPr>
              <a:xfrm>
                <a:off x="6799450" y="2027688"/>
                <a:ext cx="224200" cy="385300"/>
              </a:xfrm>
              <a:custGeom>
                <a:rect b="b" l="l" r="r" t="t"/>
                <a:pathLst>
                  <a:path extrusionOk="0" h="15412" w="8968">
                    <a:moveTo>
                      <a:pt x="153" y="0"/>
                    </a:moveTo>
                    <a:cubicBezTo>
                      <a:pt x="92" y="31"/>
                      <a:pt x="31" y="61"/>
                      <a:pt x="1" y="122"/>
                    </a:cubicBezTo>
                    <a:cubicBezTo>
                      <a:pt x="335" y="456"/>
                      <a:pt x="761" y="943"/>
                      <a:pt x="913" y="1551"/>
                    </a:cubicBezTo>
                    <a:cubicBezTo>
                      <a:pt x="1247" y="2888"/>
                      <a:pt x="2584" y="5289"/>
                      <a:pt x="3557" y="6080"/>
                    </a:cubicBezTo>
                    <a:cubicBezTo>
                      <a:pt x="4135" y="6536"/>
                      <a:pt x="4560" y="7691"/>
                      <a:pt x="4894" y="8663"/>
                    </a:cubicBezTo>
                    <a:cubicBezTo>
                      <a:pt x="5168" y="9393"/>
                      <a:pt x="5381" y="10031"/>
                      <a:pt x="5654" y="10457"/>
                    </a:cubicBezTo>
                    <a:cubicBezTo>
                      <a:pt x="5806" y="10669"/>
                      <a:pt x="6080" y="10973"/>
                      <a:pt x="6323" y="11277"/>
                    </a:cubicBezTo>
                    <a:cubicBezTo>
                      <a:pt x="7174" y="12220"/>
                      <a:pt x="8390" y="13648"/>
                      <a:pt x="8755" y="15411"/>
                    </a:cubicBezTo>
                    <a:lnTo>
                      <a:pt x="8967" y="15320"/>
                    </a:lnTo>
                    <a:cubicBezTo>
                      <a:pt x="8542" y="13527"/>
                      <a:pt x="7326" y="12128"/>
                      <a:pt x="6475" y="11156"/>
                    </a:cubicBezTo>
                    <a:cubicBezTo>
                      <a:pt x="6171" y="10852"/>
                      <a:pt x="5958" y="10609"/>
                      <a:pt x="5806" y="10365"/>
                    </a:cubicBezTo>
                    <a:cubicBezTo>
                      <a:pt x="5563" y="9940"/>
                      <a:pt x="5320" y="9302"/>
                      <a:pt x="5077" y="8633"/>
                    </a:cubicBezTo>
                    <a:cubicBezTo>
                      <a:pt x="4712" y="7508"/>
                      <a:pt x="4317" y="6414"/>
                      <a:pt x="3709" y="5928"/>
                    </a:cubicBezTo>
                    <a:cubicBezTo>
                      <a:pt x="2736" y="5168"/>
                      <a:pt x="1429" y="2797"/>
                      <a:pt x="1095" y="1520"/>
                    </a:cubicBezTo>
                    <a:cubicBezTo>
                      <a:pt x="943" y="882"/>
                      <a:pt x="517" y="365"/>
                      <a:pt x="153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53"/>
              <p:cNvSpPr/>
              <p:nvPr/>
            </p:nvSpPr>
            <p:spPr>
              <a:xfrm>
                <a:off x="7046425" y="2007938"/>
                <a:ext cx="295625" cy="436950"/>
              </a:xfrm>
              <a:custGeom>
                <a:rect b="b" l="l" r="r" t="t"/>
                <a:pathLst>
                  <a:path extrusionOk="0" h="17478" w="11825">
                    <a:moveTo>
                      <a:pt x="1399" y="17478"/>
                    </a:moveTo>
                    <a:lnTo>
                      <a:pt x="2706" y="16140"/>
                    </a:lnTo>
                    <a:cubicBezTo>
                      <a:pt x="2706" y="16140"/>
                      <a:pt x="3982" y="14438"/>
                      <a:pt x="4469" y="13101"/>
                    </a:cubicBezTo>
                    <a:cubicBezTo>
                      <a:pt x="4985" y="11824"/>
                      <a:pt x="6870" y="12280"/>
                      <a:pt x="7478" y="10791"/>
                    </a:cubicBezTo>
                    <a:cubicBezTo>
                      <a:pt x="8086" y="9271"/>
                      <a:pt x="7447" y="8420"/>
                      <a:pt x="8542" y="6718"/>
                    </a:cubicBezTo>
                    <a:cubicBezTo>
                      <a:pt x="9636" y="5015"/>
                      <a:pt x="11824" y="4073"/>
                      <a:pt x="11004" y="2249"/>
                    </a:cubicBezTo>
                    <a:cubicBezTo>
                      <a:pt x="10183" y="426"/>
                      <a:pt x="7873" y="0"/>
                      <a:pt x="6687" y="1368"/>
                    </a:cubicBezTo>
                    <a:cubicBezTo>
                      <a:pt x="5532" y="2736"/>
                      <a:pt x="5350" y="5198"/>
                      <a:pt x="4225" y="5593"/>
                    </a:cubicBezTo>
                    <a:cubicBezTo>
                      <a:pt x="3070" y="5988"/>
                      <a:pt x="2584" y="7052"/>
                      <a:pt x="2493" y="7964"/>
                    </a:cubicBezTo>
                    <a:cubicBezTo>
                      <a:pt x="2432" y="8876"/>
                      <a:pt x="2341" y="9301"/>
                      <a:pt x="1186" y="10061"/>
                    </a:cubicBezTo>
                    <a:cubicBezTo>
                      <a:pt x="0" y="10851"/>
                      <a:pt x="882" y="16323"/>
                      <a:pt x="882" y="16323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53"/>
              <p:cNvSpPr/>
              <p:nvPr/>
            </p:nvSpPr>
            <p:spPr>
              <a:xfrm>
                <a:off x="6951425" y="1773888"/>
                <a:ext cx="182400" cy="677850"/>
              </a:xfrm>
              <a:custGeom>
                <a:rect b="b" l="l" r="r" t="t"/>
                <a:pathLst>
                  <a:path extrusionOk="0" h="27114" w="7296">
                    <a:moveTo>
                      <a:pt x="3132" y="27113"/>
                    </a:moveTo>
                    <a:cubicBezTo>
                      <a:pt x="3132" y="27113"/>
                      <a:pt x="3253" y="23770"/>
                      <a:pt x="2250" y="22007"/>
                    </a:cubicBezTo>
                    <a:cubicBezTo>
                      <a:pt x="1186" y="20274"/>
                      <a:pt x="2098" y="19788"/>
                      <a:pt x="1977" y="17478"/>
                    </a:cubicBezTo>
                    <a:cubicBezTo>
                      <a:pt x="1855" y="15168"/>
                      <a:pt x="1" y="13526"/>
                      <a:pt x="1065" y="10152"/>
                    </a:cubicBezTo>
                    <a:cubicBezTo>
                      <a:pt x="2129" y="6779"/>
                      <a:pt x="3040" y="5897"/>
                      <a:pt x="2493" y="4073"/>
                    </a:cubicBezTo>
                    <a:cubicBezTo>
                      <a:pt x="1977" y="2280"/>
                      <a:pt x="2585" y="244"/>
                      <a:pt x="4560" y="122"/>
                    </a:cubicBezTo>
                    <a:cubicBezTo>
                      <a:pt x="6536" y="0"/>
                      <a:pt x="6931" y="2402"/>
                      <a:pt x="6688" y="3800"/>
                    </a:cubicBezTo>
                    <a:cubicBezTo>
                      <a:pt x="6414" y="5198"/>
                      <a:pt x="7296" y="6779"/>
                      <a:pt x="7174" y="8542"/>
                    </a:cubicBezTo>
                    <a:cubicBezTo>
                      <a:pt x="7053" y="10335"/>
                      <a:pt x="5411" y="12007"/>
                      <a:pt x="5624" y="13557"/>
                    </a:cubicBezTo>
                    <a:cubicBezTo>
                      <a:pt x="5806" y="15137"/>
                      <a:pt x="6262" y="15077"/>
                      <a:pt x="6141" y="16991"/>
                    </a:cubicBezTo>
                    <a:cubicBezTo>
                      <a:pt x="6019" y="18511"/>
                      <a:pt x="4499" y="19241"/>
                      <a:pt x="4955" y="21855"/>
                    </a:cubicBezTo>
                    <a:cubicBezTo>
                      <a:pt x="5168" y="22888"/>
                      <a:pt x="5229" y="23709"/>
                      <a:pt x="4743" y="25077"/>
                    </a:cubicBezTo>
                    <a:cubicBezTo>
                      <a:pt x="4226" y="26536"/>
                      <a:pt x="3132" y="27113"/>
                      <a:pt x="3132" y="27113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53"/>
              <p:cNvSpPr/>
              <p:nvPr/>
            </p:nvSpPr>
            <p:spPr>
              <a:xfrm>
                <a:off x="7031975" y="1776163"/>
                <a:ext cx="45625" cy="655050"/>
              </a:xfrm>
              <a:custGeom>
                <a:rect b="b" l="l" r="r" t="t"/>
                <a:pathLst>
                  <a:path extrusionOk="0" h="26202" w="1825">
                    <a:moveTo>
                      <a:pt x="1217" y="1"/>
                    </a:moveTo>
                    <a:cubicBezTo>
                      <a:pt x="1156" y="31"/>
                      <a:pt x="1095" y="31"/>
                      <a:pt x="1034" y="31"/>
                    </a:cubicBezTo>
                    <a:cubicBezTo>
                      <a:pt x="1338" y="1186"/>
                      <a:pt x="1642" y="2888"/>
                      <a:pt x="1460" y="4438"/>
                    </a:cubicBezTo>
                    <a:cubicBezTo>
                      <a:pt x="1338" y="5502"/>
                      <a:pt x="1065" y="6657"/>
                      <a:pt x="852" y="7751"/>
                    </a:cubicBezTo>
                    <a:cubicBezTo>
                      <a:pt x="457" y="9423"/>
                      <a:pt x="92" y="11125"/>
                      <a:pt x="122" y="12676"/>
                    </a:cubicBezTo>
                    <a:cubicBezTo>
                      <a:pt x="153" y="13831"/>
                      <a:pt x="335" y="14742"/>
                      <a:pt x="487" y="15533"/>
                    </a:cubicBezTo>
                    <a:cubicBezTo>
                      <a:pt x="700" y="16566"/>
                      <a:pt x="882" y="17356"/>
                      <a:pt x="609" y="18238"/>
                    </a:cubicBezTo>
                    <a:lnTo>
                      <a:pt x="578" y="18420"/>
                    </a:lnTo>
                    <a:cubicBezTo>
                      <a:pt x="153" y="19818"/>
                      <a:pt x="1" y="20335"/>
                      <a:pt x="122" y="21490"/>
                    </a:cubicBezTo>
                    <a:cubicBezTo>
                      <a:pt x="153" y="21885"/>
                      <a:pt x="244" y="22493"/>
                      <a:pt x="396" y="23132"/>
                    </a:cubicBezTo>
                    <a:cubicBezTo>
                      <a:pt x="548" y="24043"/>
                      <a:pt x="730" y="25229"/>
                      <a:pt x="791" y="26202"/>
                    </a:cubicBezTo>
                    <a:cubicBezTo>
                      <a:pt x="882" y="26141"/>
                      <a:pt x="913" y="26050"/>
                      <a:pt x="1004" y="25989"/>
                    </a:cubicBezTo>
                    <a:cubicBezTo>
                      <a:pt x="913" y="25077"/>
                      <a:pt x="730" y="24013"/>
                      <a:pt x="578" y="23101"/>
                    </a:cubicBezTo>
                    <a:cubicBezTo>
                      <a:pt x="426" y="22402"/>
                      <a:pt x="335" y="21855"/>
                      <a:pt x="305" y="21460"/>
                    </a:cubicBezTo>
                    <a:cubicBezTo>
                      <a:pt x="244" y="20274"/>
                      <a:pt x="335" y="19879"/>
                      <a:pt x="761" y="18420"/>
                    </a:cubicBezTo>
                    <a:lnTo>
                      <a:pt x="791" y="18238"/>
                    </a:lnTo>
                    <a:cubicBezTo>
                      <a:pt x="1065" y="17326"/>
                      <a:pt x="913" y="16445"/>
                      <a:pt x="700" y="15472"/>
                    </a:cubicBezTo>
                    <a:cubicBezTo>
                      <a:pt x="487" y="14651"/>
                      <a:pt x="305" y="13739"/>
                      <a:pt x="305" y="12645"/>
                    </a:cubicBezTo>
                    <a:cubicBezTo>
                      <a:pt x="305" y="11125"/>
                      <a:pt x="700" y="9423"/>
                      <a:pt x="1034" y="7751"/>
                    </a:cubicBezTo>
                    <a:cubicBezTo>
                      <a:pt x="1247" y="6657"/>
                      <a:pt x="1521" y="5502"/>
                      <a:pt x="1642" y="4438"/>
                    </a:cubicBezTo>
                    <a:cubicBezTo>
                      <a:pt x="1825" y="2858"/>
                      <a:pt x="1521" y="1125"/>
                      <a:pt x="1217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53"/>
              <p:cNvSpPr/>
              <p:nvPr/>
            </p:nvSpPr>
            <p:spPr>
              <a:xfrm>
                <a:off x="6893675" y="2389388"/>
                <a:ext cx="313100" cy="359450"/>
              </a:xfrm>
              <a:custGeom>
                <a:rect b="b" l="l" r="r" t="t"/>
                <a:pathLst>
                  <a:path extrusionOk="0" h="14378" w="12524">
                    <a:moveTo>
                      <a:pt x="183" y="5229"/>
                    </a:moveTo>
                    <a:cubicBezTo>
                      <a:pt x="396" y="2372"/>
                      <a:pt x="2372" y="1186"/>
                      <a:pt x="2372" y="1186"/>
                    </a:cubicBezTo>
                    <a:cubicBezTo>
                      <a:pt x="2037" y="122"/>
                      <a:pt x="2858" y="1"/>
                      <a:pt x="2858" y="1"/>
                    </a:cubicBezTo>
                    <a:lnTo>
                      <a:pt x="6262" y="1"/>
                    </a:lnTo>
                    <a:lnTo>
                      <a:pt x="9636" y="1"/>
                    </a:lnTo>
                    <a:cubicBezTo>
                      <a:pt x="9636" y="1"/>
                      <a:pt x="10427" y="122"/>
                      <a:pt x="10123" y="1186"/>
                    </a:cubicBezTo>
                    <a:cubicBezTo>
                      <a:pt x="10123" y="1186"/>
                      <a:pt x="12098" y="2372"/>
                      <a:pt x="12341" y="5229"/>
                    </a:cubicBezTo>
                    <a:cubicBezTo>
                      <a:pt x="12524" y="7539"/>
                      <a:pt x="9849" y="11916"/>
                      <a:pt x="8846" y="13496"/>
                    </a:cubicBezTo>
                    <a:cubicBezTo>
                      <a:pt x="8603" y="13892"/>
                      <a:pt x="8177" y="14104"/>
                      <a:pt x="7782" y="14196"/>
                    </a:cubicBezTo>
                    <a:lnTo>
                      <a:pt x="6597" y="14347"/>
                    </a:lnTo>
                    <a:cubicBezTo>
                      <a:pt x="6414" y="14378"/>
                      <a:pt x="6171" y="14378"/>
                      <a:pt x="5989" y="14347"/>
                    </a:cubicBezTo>
                    <a:lnTo>
                      <a:pt x="4803" y="14196"/>
                    </a:lnTo>
                    <a:cubicBezTo>
                      <a:pt x="4347" y="14135"/>
                      <a:pt x="3983" y="13892"/>
                      <a:pt x="3739" y="13496"/>
                    </a:cubicBezTo>
                    <a:cubicBezTo>
                      <a:pt x="2645" y="11946"/>
                      <a:pt x="1" y="7539"/>
                      <a:pt x="183" y="5229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69" name="Google Shape;1469;p53"/>
          <p:cNvSpPr/>
          <p:nvPr/>
        </p:nvSpPr>
        <p:spPr>
          <a:xfrm>
            <a:off x="1168950" y="2161288"/>
            <a:ext cx="188400" cy="1884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53"/>
          <p:cNvSpPr/>
          <p:nvPr/>
        </p:nvSpPr>
        <p:spPr>
          <a:xfrm>
            <a:off x="522863" y="4213313"/>
            <a:ext cx="188400" cy="1884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53"/>
          <p:cNvSpPr/>
          <p:nvPr/>
        </p:nvSpPr>
        <p:spPr>
          <a:xfrm>
            <a:off x="3979950" y="2085688"/>
            <a:ext cx="188400" cy="1884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53"/>
          <p:cNvSpPr/>
          <p:nvPr/>
        </p:nvSpPr>
        <p:spPr>
          <a:xfrm>
            <a:off x="1913525" y="3682363"/>
            <a:ext cx="313200" cy="313200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53"/>
          <p:cNvSpPr/>
          <p:nvPr/>
        </p:nvSpPr>
        <p:spPr>
          <a:xfrm rot="5126484">
            <a:off x="3394894" y="1524258"/>
            <a:ext cx="313291" cy="313291"/>
          </a:xfrm>
          <a:prstGeom prst="mathMultiply">
            <a:avLst>
              <a:gd fmla="val 23520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53"/>
          <p:cNvSpPr/>
          <p:nvPr/>
        </p:nvSpPr>
        <p:spPr>
          <a:xfrm>
            <a:off x="1763538" y="1424311"/>
            <a:ext cx="110100" cy="1101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53"/>
          <p:cNvSpPr/>
          <p:nvPr/>
        </p:nvSpPr>
        <p:spPr>
          <a:xfrm>
            <a:off x="736463" y="1829079"/>
            <a:ext cx="342000" cy="3420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53"/>
          <p:cNvSpPr/>
          <p:nvPr/>
        </p:nvSpPr>
        <p:spPr>
          <a:xfrm rot="5128178">
            <a:off x="3307620" y="1428473"/>
            <a:ext cx="110144" cy="110144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53"/>
          <p:cNvSpPr/>
          <p:nvPr/>
        </p:nvSpPr>
        <p:spPr>
          <a:xfrm>
            <a:off x="1106538" y="4082041"/>
            <a:ext cx="313200" cy="3132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53"/>
          <p:cNvSpPr/>
          <p:nvPr/>
        </p:nvSpPr>
        <p:spPr>
          <a:xfrm>
            <a:off x="3933413" y="2587336"/>
            <a:ext cx="110100" cy="1101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53"/>
          <p:cNvSpPr/>
          <p:nvPr/>
        </p:nvSpPr>
        <p:spPr>
          <a:xfrm>
            <a:off x="2520775" y="3369111"/>
            <a:ext cx="110100" cy="1101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53"/>
          <p:cNvSpPr/>
          <p:nvPr/>
        </p:nvSpPr>
        <p:spPr>
          <a:xfrm>
            <a:off x="234188" y="1836064"/>
            <a:ext cx="188400" cy="1884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53"/>
          <p:cNvSpPr/>
          <p:nvPr/>
        </p:nvSpPr>
        <p:spPr>
          <a:xfrm>
            <a:off x="3538963" y="2385464"/>
            <a:ext cx="188400" cy="1884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53"/>
          <p:cNvSpPr/>
          <p:nvPr/>
        </p:nvSpPr>
        <p:spPr>
          <a:xfrm>
            <a:off x="1681213" y="3328439"/>
            <a:ext cx="188400" cy="188400"/>
          </a:xfrm>
          <a:prstGeom prst="diamond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3" name="Google Shape;1483;p53"/>
          <p:cNvGrpSpPr/>
          <p:nvPr/>
        </p:nvGrpSpPr>
        <p:grpSpPr>
          <a:xfrm>
            <a:off x="3538981" y="1183549"/>
            <a:ext cx="534341" cy="175500"/>
            <a:chOff x="7394406" y="884999"/>
            <a:chExt cx="534341" cy="175500"/>
          </a:xfrm>
        </p:grpSpPr>
        <p:sp>
          <p:nvSpPr>
            <p:cNvPr id="1484" name="Google Shape;1484;p53"/>
            <p:cNvSpPr/>
            <p:nvPr/>
          </p:nvSpPr>
          <p:spPr>
            <a:xfrm>
              <a:off x="7394406" y="884999"/>
              <a:ext cx="228204" cy="175500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3"/>
            <p:cNvSpPr/>
            <p:nvPr/>
          </p:nvSpPr>
          <p:spPr>
            <a:xfrm>
              <a:off x="7551757" y="884999"/>
              <a:ext cx="228204" cy="175500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3"/>
            <p:cNvSpPr/>
            <p:nvPr/>
          </p:nvSpPr>
          <p:spPr>
            <a:xfrm>
              <a:off x="7700543" y="884999"/>
              <a:ext cx="228204" cy="175500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7" name="Google Shape;1487;p53"/>
          <p:cNvGrpSpPr/>
          <p:nvPr/>
        </p:nvGrpSpPr>
        <p:grpSpPr>
          <a:xfrm>
            <a:off x="2208405" y="1381287"/>
            <a:ext cx="760284" cy="371628"/>
            <a:chOff x="5994555" y="1166025"/>
            <a:chExt cx="760284" cy="371628"/>
          </a:xfrm>
        </p:grpSpPr>
        <p:sp>
          <p:nvSpPr>
            <p:cNvPr id="1488" name="Google Shape;1488;p53"/>
            <p:cNvSpPr/>
            <p:nvPr/>
          </p:nvSpPr>
          <p:spPr>
            <a:xfrm>
              <a:off x="5994555" y="1244230"/>
              <a:ext cx="279828" cy="215244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3"/>
            <p:cNvSpPr/>
            <p:nvPr/>
          </p:nvSpPr>
          <p:spPr>
            <a:xfrm>
              <a:off x="6136923" y="1166025"/>
              <a:ext cx="483192" cy="371628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3"/>
            <p:cNvSpPr/>
            <p:nvPr/>
          </p:nvSpPr>
          <p:spPr>
            <a:xfrm>
              <a:off x="6475011" y="1244230"/>
              <a:ext cx="279828" cy="215244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53"/>
          <p:cNvGrpSpPr/>
          <p:nvPr/>
        </p:nvGrpSpPr>
        <p:grpSpPr>
          <a:xfrm>
            <a:off x="342500" y="1247321"/>
            <a:ext cx="1178109" cy="371844"/>
            <a:chOff x="4381100" y="1171121"/>
            <a:chExt cx="1178109" cy="371844"/>
          </a:xfrm>
        </p:grpSpPr>
        <p:sp>
          <p:nvSpPr>
            <p:cNvPr id="1492" name="Google Shape;1492;p53"/>
            <p:cNvSpPr/>
            <p:nvPr/>
          </p:nvSpPr>
          <p:spPr>
            <a:xfrm>
              <a:off x="4381100" y="1243307"/>
              <a:ext cx="295596" cy="227448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3"/>
            <p:cNvSpPr/>
            <p:nvPr/>
          </p:nvSpPr>
          <p:spPr>
            <a:xfrm>
              <a:off x="4537476" y="1171121"/>
              <a:ext cx="483192" cy="371844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3"/>
            <p:cNvSpPr/>
            <p:nvPr/>
          </p:nvSpPr>
          <p:spPr>
            <a:xfrm>
              <a:off x="4756201" y="1171121"/>
              <a:ext cx="483192" cy="371844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3"/>
            <p:cNvSpPr/>
            <p:nvPr/>
          </p:nvSpPr>
          <p:spPr>
            <a:xfrm>
              <a:off x="4931801" y="1171121"/>
              <a:ext cx="483192" cy="371844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3"/>
            <p:cNvSpPr/>
            <p:nvPr/>
          </p:nvSpPr>
          <p:spPr>
            <a:xfrm>
              <a:off x="5263613" y="1243307"/>
              <a:ext cx="295596" cy="227448"/>
            </a:xfrm>
            <a:prstGeom prst="cloud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7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מה זה בעצם Grid?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06" name="Google Shape;606;p37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7"/>
          <p:cNvSpPr txBox="1"/>
          <p:nvPr/>
        </p:nvSpPr>
        <p:spPr>
          <a:xfrm>
            <a:off x="940100" y="1440875"/>
            <a:ext cx="74889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CSS Grid הוא מודל פריסה (Layout Model) ב-CSS המיועד לפריסה דו-ממדית - כלומר, סידור אלמנטים בשורות וגם בטורים בו-זמנית.</a:t>
            </a: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הבדל מרכזי מFlexBox: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Flexbox: פריסה חד-ממדית (שורה או טור). מצוין לרכיבים קטנים יותר בתוך עמוד עם אלמנטים דומים.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Grid: פריסה דו-ממדית (שורה וגם טור). מצוין למבנה העמוד הכללי ולפריסות מורכבות.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608" name="Google Shape;608;p37"/>
          <p:cNvGrpSpPr/>
          <p:nvPr/>
        </p:nvGrpSpPr>
        <p:grpSpPr>
          <a:xfrm>
            <a:off x="1403317" y="3297155"/>
            <a:ext cx="2604941" cy="1765073"/>
            <a:chOff x="5416742" y="1749563"/>
            <a:chExt cx="1925308" cy="1304563"/>
          </a:xfrm>
        </p:grpSpPr>
        <p:sp>
          <p:nvSpPr>
            <p:cNvPr id="609" name="Google Shape;609;p37"/>
            <p:cNvSpPr/>
            <p:nvPr/>
          </p:nvSpPr>
          <p:spPr>
            <a:xfrm>
              <a:off x="5629225" y="2355188"/>
              <a:ext cx="20550" cy="520550"/>
            </a:xfrm>
            <a:custGeom>
              <a:rect b="b" l="l" r="r" t="t"/>
              <a:pathLst>
                <a:path extrusionOk="0" h="20822" w="822">
                  <a:moveTo>
                    <a:pt x="0" y="1"/>
                  </a:moveTo>
                  <a:lnTo>
                    <a:pt x="821" y="1"/>
                  </a:lnTo>
                  <a:lnTo>
                    <a:pt x="821" y="20822"/>
                  </a:lnTo>
                  <a:lnTo>
                    <a:pt x="0" y="20822"/>
                  </a:lnTo>
                  <a:close/>
                </a:path>
              </a:pathLst>
            </a:custGeom>
            <a:solidFill>
              <a:srgbClr val="DFB3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607950" y="2355188"/>
              <a:ext cx="21300" cy="520550"/>
            </a:xfrm>
            <a:custGeom>
              <a:rect b="b" l="l" r="r" t="t"/>
              <a:pathLst>
                <a:path extrusionOk="0" h="20822" w="852">
                  <a:moveTo>
                    <a:pt x="851" y="1"/>
                  </a:moveTo>
                  <a:lnTo>
                    <a:pt x="851" y="20822"/>
                  </a:lnTo>
                  <a:lnTo>
                    <a:pt x="0" y="203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E55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7067700" y="2030738"/>
              <a:ext cx="229500" cy="385275"/>
            </a:xfrm>
            <a:custGeom>
              <a:rect b="b" l="l" r="r" t="t"/>
              <a:pathLst>
                <a:path extrusionOk="0" h="15411" w="9180">
                  <a:moveTo>
                    <a:pt x="9028" y="0"/>
                  </a:moveTo>
                  <a:cubicBezTo>
                    <a:pt x="8420" y="578"/>
                    <a:pt x="7387" y="1641"/>
                    <a:pt x="6627" y="2918"/>
                  </a:cubicBezTo>
                  <a:cubicBezTo>
                    <a:pt x="6049" y="3921"/>
                    <a:pt x="5806" y="4985"/>
                    <a:pt x="5563" y="5897"/>
                  </a:cubicBezTo>
                  <a:cubicBezTo>
                    <a:pt x="5350" y="6839"/>
                    <a:pt x="5107" y="7629"/>
                    <a:pt x="4681" y="8055"/>
                  </a:cubicBezTo>
                  <a:cubicBezTo>
                    <a:pt x="4438" y="8328"/>
                    <a:pt x="4073" y="8632"/>
                    <a:pt x="3709" y="8967"/>
                  </a:cubicBezTo>
                  <a:cubicBezTo>
                    <a:pt x="2766" y="9787"/>
                    <a:pt x="1581" y="10851"/>
                    <a:pt x="1247" y="11581"/>
                  </a:cubicBezTo>
                  <a:cubicBezTo>
                    <a:pt x="1095" y="11915"/>
                    <a:pt x="1034" y="12310"/>
                    <a:pt x="1003" y="12766"/>
                  </a:cubicBezTo>
                  <a:cubicBezTo>
                    <a:pt x="882" y="13556"/>
                    <a:pt x="821" y="14468"/>
                    <a:pt x="0" y="15198"/>
                  </a:cubicBezTo>
                  <a:cubicBezTo>
                    <a:pt x="61" y="15319"/>
                    <a:pt x="61" y="15380"/>
                    <a:pt x="61" y="15411"/>
                  </a:cubicBezTo>
                  <a:cubicBezTo>
                    <a:pt x="973" y="14620"/>
                    <a:pt x="1095" y="13587"/>
                    <a:pt x="1186" y="12827"/>
                  </a:cubicBezTo>
                  <a:cubicBezTo>
                    <a:pt x="1216" y="12432"/>
                    <a:pt x="1277" y="12006"/>
                    <a:pt x="1429" y="11702"/>
                  </a:cubicBezTo>
                  <a:cubicBezTo>
                    <a:pt x="1763" y="10973"/>
                    <a:pt x="2888" y="9939"/>
                    <a:pt x="3861" y="9119"/>
                  </a:cubicBezTo>
                  <a:cubicBezTo>
                    <a:pt x="4225" y="8784"/>
                    <a:pt x="4560" y="8480"/>
                    <a:pt x="4833" y="8207"/>
                  </a:cubicBezTo>
                  <a:cubicBezTo>
                    <a:pt x="5289" y="7751"/>
                    <a:pt x="5532" y="6900"/>
                    <a:pt x="5745" y="5958"/>
                  </a:cubicBezTo>
                  <a:cubicBezTo>
                    <a:pt x="5988" y="5015"/>
                    <a:pt x="6262" y="3982"/>
                    <a:pt x="6779" y="3040"/>
                  </a:cubicBezTo>
                  <a:cubicBezTo>
                    <a:pt x="7539" y="1702"/>
                    <a:pt x="8602" y="638"/>
                    <a:pt x="9180" y="122"/>
                  </a:cubicBezTo>
                  <a:cubicBezTo>
                    <a:pt x="9119" y="61"/>
                    <a:pt x="9089" y="30"/>
                    <a:pt x="9028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37"/>
            <p:cNvGrpSpPr/>
            <p:nvPr/>
          </p:nvGrpSpPr>
          <p:grpSpPr>
            <a:xfrm>
              <a:off x="5416742" y="1749563"/>
              <a:ext cx="1925308" cy="1304563"/>
              <a:chOff x="5416742" y="1749563"/>
              <a:chExt cx="1925308" cy="1304563"/>
            </a:xfrm>
          </p:grpSpPr>
          <p:sp>
            <p:nvSpPr>
              <p:cNvPr id="613" name="Google Shape;613;p37"/>
              <p:cNvSpPr/>
              <p:nvPr/>
            </p:nvSpPr>
            <p:spPr>
              <a:xfrm>
                <a:off x="5416742" y="3043300"/>
                <a:ext cx="1786734" cy="10825"/>
              </a:xfrm>
              <a:custGeom>
                <a:rect b="b" l="l" r="r" t="t"/>
                <a:pathLst>
                  <a:path extrusionOk="0" h="433" w="206023">
                    <a:moveTo>
                      <a:pt x="154532" y="1"/>
                    </a:moveTo>
                    <a:cubicBezTo>
                      <a:pt x="137389" y="1"/>
                      <a:pt x="120215" y="31"/>
                      <a:pt x="103042" y="122"/>
                    </a:cubicBezTo>
                    <a:lnTo>
                      <a:pt x="90154" y="153"/>
                    </a:lnTo>
                    <a:cubicBezTo>
                      <a:pt x="87297" y="153"/>
                      <a:pt x="84439" y="166"/>
                      <a:pt x="81573" y="166"/>
                    </a:cubicBezTo>
                    <a:cubicBezTo>
                      <a:pt x="80140" y="166"/>
                      <a:pt x="78705" y="163"/>
                      <a:pt x="77266" y="153"/>
                    </a:cubicBezTo>
                    <a:lnTo>
                      <a:pt x="51521" y="92"/>
                    </a:lnTo>
                    <a:cubicBezTo>
                      <a:pt x="47235" y="31"/>
                      <a:pt x="42919" y="31"/>
                      <a:pt x="38633" y="31"/>
                    </a:cubicBezTo>
                    <a:lnTo>
                      <a:pt x="25745" y="92"/>
                    </a:lnTo>
                    <a:lnTo>
                      <a:pt x="12888" y="122"/>
                    </a:lnTo>
                    <a:lnTo>
                      <a:pt x="0" y="183"/>
                    </a:lnTo>
                    <a:lnTo>
                      <a:pt x="0" y="213"/>
                    </a:lnTo>
                    <a:lnTo>
                      <a:pt x="12888" y="305"/>
                    </a:lnTo>
                    <a:lnTo>
                      <a:pt x="25745" y="335"/>
                    </a:lnTo>
                    <a:lnTo>
                      <a:pt x="38633" y="365"/>
                    </a:lnTo>
                    <a:cubicBezTo>
                      <a:pt x="42919" y="365"/>
                      <a:pt x="47235" y="335"/>
                      <a:pt x="51521" y="335"/>
                    </a:cubicBezTo>
                    <a:lnTo>
                      <a:pt x="77266" y="274"/>
                    </a:lnTo>
                    <a:cubicBezTo>
                      <a:pt x="78705" y="254"/>
                      <a:pt x="80140" y="247"/>
                      <a:pt x="81573" y="247"/>
                    </a:cubicBezTo>
                    <a:cubicBezTo>
                      <a:pt x="84439" y="247"/>
                      <a:pt x="87297" y="274"/>
                      <a:pt x="90154" y="274"/>
                    </a:cubicBezTo>
                    <a:lnTo>
                      <a:pt x="103042" y="305"/>
                    </a:lnTo>
                    <a:cubicBezTo>
                      <a:pt x="117815" y="357"/>
                      <a:pt x="132657" y="432"/>
                      <a:pt x="147489" y="432"/>
                    </a:cubicBezTo>
                    <a:cubicBezTo>
                      <a:pt x="149837" y="432"/>
                      <a:pt x="152185" y="430"/>
                      <a:pt x="154532" y="426"/>
                    </a:cubicBezTo>
                    <a:lnTo>
                      <a:pt x="180277" y="335"/>
                    </a:lnTo>
                    <a:cubicBezTo>
                      <a:pt x="188849" y="335"/>
                      <a:pt x="197451" y="305"/>
                      <a:pt x="206022" y="244"/>
                    </a:cubicBezTo>
                    <a:lnTo>
                      <a:pt x="206022" y="183"/>
                    </a:lnTo>
                    <a:lnTo>
                      <a:pt x="180277" y="61"/>
                    </a:lnTo>
                    <a:lnTo>
                      <a:pt x="154532" y="1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4" name="Google Shape;614;p37"/>
              <p:cNvGrpSpPr/>
              <p:nvPr/>
            </p:nvGrpSpPr>
            <p:grpSpPr>
              <a:xfrm>
                <a:off x="5927850" y="2423588"/>
                <a:ext cx="421025" cy="436975"/>
                <a:chOff x="5927850" y="2423588"/>
                <a:chExt cx="421025" cy="436975"/>
              </a:xfrm>
            </p:grpSpPr>
            <p:sp>
              <p:nvSpPr>
                <p:cNvPr id="615" name="Google Shape;615;p37"/>
                <p:cNvSpPr/>
                <p:nvPr/>
              </p:nvSpPr>
              <p:spPr>
                <a:xfrm>
                  <a:off x="6095800" y="2562638"/>
                  <a:ext cx="38775" cy="262200"/>
                </a:xfrm>
                <a:custGeom>
                  <a:rect b="b" l="l" r="r" t="t"/>
                  <a:pathLst>
                    <a:path extrusionOk="0" h="10488" w="1551">
                      <a:moveTo>
                        <a:pt x="0" y="1"/>
                      </a:moveTo>
                      <a:lnTo>
                        <a:pt x="0" y="10062"/>
                      </a:lnTo>
                      <a:cubicBezTo>
                        <a:pt x="0" y="10062"/>
                        <a:pt x="760" y="10487"/>
                        <a:pt x="1551" y="10335"/>
                      </a:cubicBezTo>
                      <a:lnTo>
                        <a:pt x="1551" y="183"/>
                      </a:lnTo>
                      <a:close/>
                    </a:path>
                  </a:pathLst>
                </a:custGeom>
                <a:solidFill>
                  <a:srgbClr val="2121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5983325" y="2789863"/>
                  <a:ext cx="265225" cy="70700"/>
                </a:xfrm>
                <a:custGeom>
                  <a:rect b="b" l="l" r="r" t="t"/>
                  <a:pathLst>
                    <a:path extrusionOk="0" h="2828" w="10609">
                      <a:moveTo>
                        <a:pt x="548" y="608"/>
                      </a:moveTo>
                      <a:cubicBezTo>
                        <a:pt x="1065" y="395"/>
                        <a:pt x="1642" y="243"/>
                        <a:pt x="2128" y="183"/>
                      </a:cubicBezTo>
                      <a:cubicBezTo>
                        <a:pt x="3375" y="0"/>
                        <a:pt x="6414" y="152"/>
                        <a:pt x="6961" y="183"/>
                      </a:cubicBezTo>
                      <a:cubicBezTo>
                        <a:pt x="7265" y="213"/>
                        <a:pt x="8846" y="1094"/>
                        <a:pt x="10123" y="1824"/>
                      </a:cubicBezTo>
                      <a:cubicBezTo>
                        <a:pt x="10609" y="2128"/>
                        <a:pt x="10366" y="2827"/>
                        <a:pt x="9758" y="2827"/>
                      </a:cubicBezTo>
                      <a:lnTo>
                        <a:pt x="4439" y="2827"/>
                      </a:lnTo>
                      <a:cubicBezTo>
                        <a:pt x="4378" y="2827"/>
                        <a:pt x="4287" y="2827"/>
                        <a:pt x="4256" y="2797"/>
                      </a:cubicBezTo>
                      <a:lnTo>
                        <a:pt x="487" y="1611"/>
                      </a:lnTo>
                      <a:cubicBezTo>
                        <a:pt x="1" y="1459"/>
                        <a:pt x="1" y="791"/>
                        <a:pt x="548" y="608"/>
                      </a:cubicBezTo>
                      <a:close/>
                    </a:path>
                  </a:pathLst>
                </a:custGeom>
                <a:solidFill>
                  <a:srgbClr val="21212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5927850" y="2423588"/>
                  <a:ext cx="421025" cy="182400"/>
                </a:xfrm>
                <a:custGeom>
                  <a:rect b="b" l="l" r="r" t="t"/>
                  <a:pathLst>
                    <a:path extrusionOk="0" h="7296" w="16841">
                      <a:moveTo>
                        <a:pt x="16141" y="1064"/>
                      </a:moveTo>
                      <a:lnTo>
                        <a:pt x="10214" y="1"/>
                      </a:lnTo>
                      <a:lnTo>
                        <a:pt x="92" y="1"/>
                      </a:lnTo>
                      <a:cubicBezTo>
                        <a:pt x="92" y="1"/>
                        <a:pt x="1" y="2888"/>
                        <a:pt x="518" y="4104"/>
                      </a:cubicBezTo>
                      <a:cubicBezTo>
                        <a:pt x="1004" y="5289"/>
                        <a:pt x="3709" y="6809"/>
                        <a:pt x="4895" y="7052"/>
                      </a:cubicBezTo>
                      <a:cubicBezTo>
                        <a:pt x="6050" y="7296"/>
                        <a:pt x="15138" y="6931"/>
                        <a:pt x="15989" y="6779"/>
                      </a:cubicBezTo>
                      <a:cubicBezTo>
                        <a:pt x="16840" y="6657"/>
                        <a:pt x="16141" y="1064"/>
                        <a:pt x="16141" y="1064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18" name="Google Shape;618;p37"/>
              <p:cNvSpPr/>
              <p:nvPr/>
            </p:nvSpPr>
            <p:spPr>
              <a:xfrm>
                <a:off x="6625450" y="2355188"/>
                <a:ext cx="21300" cy="520550"/>
              </a:xfrm>
              <a:custGeom>
                <a:rect b="b" l="l" r="r" t="t"/>
                <a:pathLst>
                  <a:path extrusionOk="0" h="20822" w="852">
                    <a:moveTo>
                      <a:pt x="0" y="1"/>
                    </a:moveTo>
                    <a:lnTo>
                      <a:pt x="851" y="1"/>
                    </a:lnTo>
                    <a:lnTo>
                      <a:pt x="851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E4AD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6603400" y="2355188"/>
                <a:ext cx="22075" cy="520550"/>
              </a:xfrm>
              <a:custGeom>
                <a:rect b="b" l="l" r="r" t="t"/>
                <a:pathLst>
                  <a:path extrusionOk="0" h="20822" w="883">
                    <a:moveTo>
                      <a:pt x="882" y="1"/>
                    </a:moveTo>
                    <a:lnTo>
                      <a:pt x="882" y="20822"/>
                    </a:lnTo>
                    <a:lnTo>
                      <a:pt x="1" y="2033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6373925" y="2860538"/>
                <a:ext cx="110200" cy="68400"/>
              </a:xfrm>
              <a:custGeom>
                <a:rect b="b" l="l" r="r" t="t"/>
                <a:pathLst>
                  <a:path extrusionOk="0" h="2736" w="4408">
                    <a:moveTo>
                      <a:pt x="213" y="152"/>
                    </a:moveTo>
                    <a:cubicBezTo>
                      <a:pt x="213" y="152"/>
                      <a:pt x="152" y="304"/>
                      <a:pt x="61" y="669"/>
                    </a:cubicBezTo>
                    <a:cubicBezTo>
                      <a:pt x="0" y="1003"/>
                      <a:pt x="0" y="1277"/>
                      <a:pt x="547" y="1581"/>
                    </a:cubicBezTo>
                    <a:cubicBezTo>
                      <a:pt x="1125" y="1885"/>
                      <a:pt x="3101" y="2736"/>
                      <a:pt x="3739" y="2675"/>
                    </a:cubicBezTo>
                    <a:cubicBezTo>
                      <a:pt x="4408" y="2584"/>
                      <a:pt x="4195" y="1611"/>
                      <a:pt x="3496" y="1064"/>
                    </a:cubicBezTo>
                    <a:cubicBezTo>
                      <a:pt x="2888" y="608"/>
                      <a:pt x="1520" y="0"/>
                      <a:pt x="1520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6375425" y="2841538"/>
                <a:ext cx="52475" cy="48650"/>
              </a:xfrm>
              <a:custGeom>
                <a:rect b="b" l="l" r="r" t="t"/>
                <a:pathLst>
                  <a:path extrusionOk="0" h="1946" w="2099">
                    <a:moveTo>
                      <a:pt x="1369" y="426"/>
                    </a:moveTo>
                    <a:cubicBezTo>
                      <a:pt x="1369" y="426"/>
                      <a:pt x="1490" y="973"/>
                      <a:pt x="1612" y="1034"/>
                    </a:cubicBezTo>
                    <a:cubicBezTo>
                      <a:pt x="1764" y="1125"/>
                      <a:pt x="2098" y="1307"/>
                      <a:pt x="2037" y="1490"/>
                    </a:cubicBezTo>
                    <a:cubicBezTo>
                      <a:pt x="1946" y="1733"/>
                      <a:pt x="1217" y="1945"/>
                      <a:pt x="882" y="1763"/>
                    </a:cubicBezTo>
                    <a:cubicBezTo>
                      <a:pt x="670" y="1611"/>
                      <a:pt x="426" y="1398"/>
                      <a:pt x="305" y="1307"/>
                    </a:cubicBezTo>
                    <a:cubicBezTo>
                      <a:pt x="244" y="1277"/>
                      <a:pt x="214" y="1186"/>
                      <a:pt x="214" y="10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6130000" y="2862038"/>
                <a:ext cx="93475" cy="91975"/>
              </a:xfrm>
              <a:custGeom>
                <a:rect b="b" l="l" r="r" t="t"/>
                <a:pathLst>
                  <a:path extrusionOk="0" h="3679" w="3739">
                    <a:moveTo>
                      <a:pt x="334" y="92"/>
                    </a:moveTo>
                    <a:cubicBezTo>
                      <a:pt x="334" y="92"/>
                      <a:pt x="243" y="244"/>
                      <a:pt x="183" y="609"/>
                    </a:cubicBezTo>
                    <a:cubicBezTo>
                      <a:pt x="91" y="943"/>
                      <a:pt x="0" y="973"/>
                      <a:pt x="183" y="1612"/>
                    </a:cubicBezTo>
                    <a:cubicBezTo>
                      <a:pt x="334" y="2189"/>
                      <a:pt x="1429" y="3344"/>
                      <a:pt x="2037" y="3436"/>
                    </a:cubicBezTo>
                    <a:cubicBezTo>
                      <a:pt x="3313" y="3679"/>
                      <a:pt x="3739" y="2919"/>
                      <a:pt x="3252" y="2159"/>
                    </a:cubicBezTo>
                    <a:cubicBezTo>
                      <a:pt x="2128" y="335"/>
                      <a:pt x="1550" y="1"/>
                      <a:pt x="1550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6134550" y="2843813"/>
                <a:ext cx="46375" cy="49425"/>
              </a:xfrm>
              <a:custGeom>
                <a:rect b="b" l="l" r="r" t="t"/>
                <a:pathLst>
                  <a:path extrusionOk="0" h="1977" w="1855">
                    <a:moveTo>
                      <a:pt x="1551" y="152"/>
                    </a:moveTo>
                    <a:cubicBezTo>
                      <a:pt x="1551" y="152"/>
                      <a:pt x="1490" y="943"/>
                      <a:pt x="1581" y="1064"/>
                    </a:cubicBezTo>
                    <a:cubicBezTo>
                      <a:pt x="1733" y="1125"/>
                      <a:pt x="1855" y="1338"/>
                      <a:pt x="1794" y="1551"/>
                    </a:cubicBezTo>
                    <a:cubicBezTo>
                      <a:pt x="1703" y="1794"/>
                      <a:pt x="882" y="1976"/>
                      <a:pt x="578" y="1794"/>
                    </a:cubicBezTo>
                    <a:cubicBezTo>
                      <a:pt x="335" y="1642"/>
                      <a:pt x="213" y="1125"/>
                      <a:pt x="183" y="106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7"/>
              <p:cNvSpPr/>
              <p:nvPr/>
            </p:nvSpPr>
            <p:spPr>
              <a:xfrm>
                <a:off x="6074525" y="2394713"/>
                <a:ext cx="341975" cy="465075"/>
              </a:xfrm>
              <a:custGeom>
                <a:rect b="b" l="l" r="r" t="t"/>
                <a:pathLst>
                  <a:path extrusionOk="0" h="18603" w="13679">
                    <a:moveTo>
                      <a:pt x="6718" y="1"/>
                    </a:moveTo>
                    <a:lnTo>
                      <a:pt x="11976" y="2767"/>
                    </a:lnTo>
                    <a:cubicBezTo>
                      <a:pt x="12614" y="3101"/>
                      <a:pt x="13040" y="3800"/>
                      <a:pt x="13040" y="4560"/>
                    </a:cubicBezTo>
                    <a:lnTo>
                      <a:pt x="13678" y="18086"/>
                    </a:lnTo>
                    <a:cubicBezTo>
                      <a:pt x="13678" y="18390"/>
                      <a:pt x="13435" y="18603"/>
                      <a:pt x="13131" y="18603"/>
                    </a:cubicBezTo>
                    <a:lnTo>
                      <a:pt x="12250" y="18603"/>
                    </a:lnTo>
                    <a:cubicBezTo>
                      <a:pt x="12007" y="18603"/>
                      <a:pt x="11824" y="18451"/>
                      <a:pt x="11733" y="18238"/>
                    </a:cubicBezTo>
                    <a:lnTo>
                      <a:pt x="8389" y="7174"/>
                    </a:lnTo>
                    <a:cubicBezTo>
                      <a:pt x="8298" y="6779"/>
                      <a:pt x="8025" y="6444"/>
                      <a:pt x="7599" y="6323"/>
                    </a:cubicBezTo>
                    <a:lnTo>
                      <a:pt x="1338" y="4590"/>
                    </a:lnTo>
                    <a:lnTo>
                      <a:pt x="0" y="1703"/>
                    </a:ln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7"/>
              <p:cNvSpPr/>
              <p:nvPr/>
            </p:nvSpPr>
            <p:spPr>
              <a:xfrm>
                <a:off x="5968900" y="2423588"/>
                <a:ext cx="279650" cy="436200"/>
              </a:xfrm>
              <a:custGeom>
                <a:rect b="b" l="l" r="r" t="t"/>
                <a:pathLst>
                  <a:path extrusionOk="0" h="17448" w="11186">
                    <a:moveTo>
                      <a:pt x="395" y="1064"/>
                    </a:moveTo>
                    <a:lnTo>
                      <a:pt x="6049" y="1"/>
                    </a:lnTo>
                    <a:lnTo>
                      <a:pt x="9545" y="2280"/>
                    </a:lnTo>
                    <a:cubicBezTo>
                      <a:pt x="10608" y="3010"/>
                      <a:pt x="11186" y="4317"/>
                      <a:pt x="10912" y="5563"/>
                    </a:cubicBezTo>
                    <a:lnTo>
                      <a:pt x="8572" y="17022"/>
                    </a:lnTo>
                    <a:cubicBezTo>
                      <a:pt x="8511" y="17296"/>
                      <a:pt x="8298" y="17448"/>
                      <a:pt x="8025" y="17448"/>
                    </a:cubicBezTo>
                    <a:lnTo>
                      <a:pt x="7052" y="17448"/>
                    </a:lnTo>
                    <a:cubicBezTo>
                      <a:pt x="6748" y="17448"/>
                      <a:pt x="6505" y="17204"/>
                      <a:pt x="6505" y="16961"/>
                    </a:cubicBezTo>
                    <a:cubicBezTo>
                      <a:pt x="6444" y="15138"/>
                      <a:pt x="6201" y="8846"/>
                      <a:pt x="6140" y="6536"/>
                    </a:cubicBezTo>
                    <a:cubicBezTo>
                      <a:pt x="6140" y="5806"/>
                      <a:pt x="5228" y="5472"/>
                      <a:pt x="4833" y="5320"/>
                    </a:cubicBezTo>
                    <a:cubicBezTo>
                      <a:pt x="3648" y="4955"/>
                      <a:pt x="1642" y="4074"/>
                      <a:pt x="973" y="3466"/>
                    </a:cubicBezTo>
                    <a:cubicBezTo>
                      <a:pt x="0" y="2645"/>
                      <a:pt x="395" y="1064"/>
                      <a:pt x="395" y="1064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7"/>
              <p:cNvSpPr/>
              <p:nvPr/>
            </p:nvSpPr>
            <p:spPr>
              <a:xfrm>
                <a:off x="5607950" y="2315688"/>
                <a:ext cx="264450" cy="175550"/>
              </a:xfrm>
              <a:custGeom>
                <a:rect b="b" l="l" r="r" t="t"/>
                <a:pathLst>
                  <a:path extrusionOk="0" h="7022" w="10578">
                    <a:moveTo>
                      <a:pt x="0" y="0"/>
                    </a:moveTo>
                    <a:lnTo>
                      <a:pt x="0" y="3861"/>
                    </a:lnTo>
                    <a:lnTo>
                      <a:pt x="10578" y="7022"/>
                    </a:lnTo>
                    <a:lnTo>
                      <a:pt x="10578" y="3162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7"/>
              <p:cNvSpPr/>
              <p:nvPr/>
            </p:nvSpPr>
            <p:spPr>
              <a:xfrm>
                <a:off x="6082875" y="1749563"/>
                <a:ext cx="228000" cy="209000"/>
              </a:xfrm>
              <a:custGeom>
                <a:rect b="b" l="l" r="r" t="t"/>
                <a:pathLst>
                  <a:path extrusionOk="0" h="8360" w="9120">
                    <a:moveTo>
                      <a:pt x="852" y="8359"/>
                    </a:moveTo>
                    <a:cubicBezTo>
                      <a:pt x="852" y="8359"/>
                      <a:pt x="1" y="7600"/>
                      <a:pt x="92" y="6232"/>
                    </a:cubicBezTo>
                    <a:cubicBezTo>
                      <a:pt x="122" y="4864"/>
                      <a:pt x="274" y="2676"/>
                      <a:pt x="1308" y="1429"/>
                    </a:cubicBezTo>
                    <a:cubicBezTo>
                      <a:pt x="2068" y="487"/>
                      <a:pt x="3162" y="761"/>
                      <a:pt x="3162" y="761"/>
                    </a:cubicBezTo>
                    <a:cubicBezTo>
                      <a:pt x="3162" y="761"/>
                      <a:pt x="4165" y="1"/>
                      <a:pt x="5837" y="487"/>
                    </a:cubicBezTo>
                    <a:cubicBezTo>
                      <a:pt x="8511" y="1277"/>
                      <a:pt x="9119" y="2736"/>
                      <a:pt x="8724" y="4590"/>
                    </a:cubicBezTo>
                    <a:cubicBezTo>
                      <a:pt x="8207" y="6749"/>
                      <a:pt x="6475" y="6293"/>
                      <a:pt x="6475" y="6293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5607950" y="2315688"/>
                <a:ext cx="1269050" cy="79050"/>
              </a:xfrm>
              <a:custGeom>
                <a:rect b="b" l="l" r="r" t="t"/>
                <a:pathLst>
                  <a:path extrusionOk="0" h="3162" w="50762">
                    <a:moveTo>
                      <a:pt x="40062" y="0"/>
                    </a:moveTo>
                    <a:lnTo>
                      <a:pt x="0" y="0"/>
                    </a:lnTo>
                    <a:lnTo>
                      <a:pt x="10578" y="3162"/>
                    </a:lnTo>
                    <a:lnTo>
                      <a:pt x="50761" y="3162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6202175" y="2023888"/>
                <a:ext cx="84375" cy="242425"/>
              </a:xfrm>
              <a:custGeom>
                <a:rect b="b" l="l" r="r" t="t"/>
                <a:pathLst>
                  <a:path extrusionOk="0" h="9697" w="3375">
                    <a:moveTo>
                      <a:pt x="153" y="9545"/>
                    </a:moveTo>
                    <a:cubicBezTo>
                      <a:pt x="1" y="3253"/>
                      <a:pt x="31" y="1"/>
                      <a:pt x="31" y="1"/>
                    </a:cubicBezTo>
                    <a:cubicBezTo>
                      <a:pt x="1156" y="639"/>
                      <a:pt x="1916" y="2736"/>
                      <a:pt x="3283" y="5806"/>
                    </a:cubicBezTo>
                    <a:cubicBezTo>
                      <a:pt x="3375" y="8450"/>
                      <a:pt x="2341" y="9697"/>
                      <a:pt x="153" y="9545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5978025" y="1978288"/>
                <a:ext cx="281925" cy="335150"/>
              </a:xfrm>
              <a:custGeom>
                <a:rect b="b" l="l" r="r" t="t"/>
                <a:pathLst>
                  <a:path extrusionOk="0" h="13406" w="11277">
                    <a:moveTo>
                      <a:pt x="8055" y="1186"/>
                    </a:moveTo>
                    <a:cubicBezTo>
                      <a:pt x="8420" y="1399"/>
                      <a:pt x="9119" y="1764"/>
                      <a:pt x="9423" y="2432"/>
                    </a:cubicBezTo>
                    <a:cubicBezTo>
                      <a:pt x="10213" y="4256"/>
                      <a:pt x="10851" y="7873"/>
                      <a:pt x="11277" y="13405"/>
                    </a:cubicBezTo>
                    <a:cubicBezTo>
                      <a:pt x="11277" y="13405"/>
                      <a:pt x="8207" y="13253"/>
                      <a:pt x="2006" y="12919"/>
                    </a:cubicBezTo>
                    <a:cubicBezTo>
                      <a:pt x="2006" y="12919"/>
                      <a:pt x="1307" y="9302"/>
                      <a:pt x="0" y="2068"/>
                    </a:cubicBezTo>
                    <a:cubicBezTo>
                      <a:pt x="334" y="1217"/>
                      <a:pt x="1520" y="609"/>
                      <a:pt x="3526" y="244"/>
                    </a:cubicBezTo>
                    <a:cubicBezTo>
                      <a:pt x="5380" y="1"/>
                      <a:pt x="7751" y="943"/>
                      <a:pt x="8055" y="1186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6097325" y="2315688"/>
                <a:ext cx="147425" cy="34975"/>
              </a:xfrm>
              <a:custGeom>
                <a:rect b="b" l="l" r="r" t="t"/>
                <a:pathLst>
                  <a:path extrusionOk="0" h="1399" w="5897">
                    <a:moveTo>
                      <a:pt x="5897" y="487"/>
                    </a:moveTo>
                    <a:cubicBezTo>
                      <a:pt x="5441" y="1095"/>
                      <a:pt x="5137" y="1399"/>
                      <a:pt x="5137" y="1399"/>
                    </a:cubicBezTo>
                    <a:lnTo>
                      <a:pt x="334" y="882"/>
                    </a:lnTo>
                    <a:cubicBezTo>
                      <a:pt x="31" y="821"/>
                      <a:pt x="0" y="517"/>
                      <a:pt x="243" y="0"/>
                    </a:cubicBezTo>
                    <a:cubicBezTo>
                      <a:pt x="3982" y="335"/>
                      <a:pt x="5897" y="487"/>
                      <a:pt x="5897" y="487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940025" y="1956263"/>
                <a:ext cx="283450" cy="371600"/>
              </a:xfrm>
              <a:custGeom>
                <a:rect b="b" l="l" r="r" t="t"/>
                <a:pathLst>
                  <a:path extrusionOk="0" h="14864" w="11338">
                    <a:moveTo>
                      <a:pt x="4012" y="11399"/>
                    </a:moveTo>
                    <a:cubicBezTo>
                      <a:pt x="4012" y="11399"/>
                      <a:pt x="4742" y="5320"/>
                      <a:pt x="4347" y="3769"/>
                    </a:cubicBezTo>
                    <a:cubicBezTo>
                      <a:pt x="3526" y="0"/>
                      <a:pt x="608" y="2675"/>
                      <a:pt x="456" y="4651"/>
                    </a:cubicBezTo>
                    <a:cubicBezTo>
                      <a:pt x="335" y="5867"/>
                      <a:pt x="0" y="13070"/>
                      <a:pt x="31" y="13526"/>
                    </a:cubicBezTo>
                    <a:cubicBezTo>
                      <a:pt x="61" y="14043"/>
                      <a:pt x="456" y="14438"/>
                      <a:pt x="973" y="14499"/>
                    </a:cubicBezTo>
                    <a:cubicBezTo>
                      <a:pt x="5502" y="14864"/>
                      <a:pt x="10031" y="14864"/>
                      <a:pt x="10031" y="14864"/>
                    </a:cubicBezTo>
                    <a:cubicBezTo>
                      <a:pt x="10244" y="13952"/>
                      <a:pt x="11338" y="13070"/>
                      <a:pt x="10061" y="12462"/>
                    </a:cubicBezTo>
                    <a:cubicBezTo>
                      <a:pt x="9970" y="12432"/>
                      <a:pt x="9879" y="12402"/>
                      <a:pt x="9757" y="12402"/>
                    </a:cubicBezTo>
                    <a:cubicBezTo>
                      <a:pt x="6991" y="11915"/>
                      <a:pt x="5532" y="11611"/>
                      <a:pt x="4012" y="11399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6212825" y="2038338"/>
                <a:ext cx="47125" cy="274325"/>
              </a:xfrm>
              <a:custGeom>
                <a:rect b="b" l="l" r="r" t="t"/>
                <a:pathLst>
                  <a:path extrusionOk="0" fill="none" h="10973" w="1885">
                    <a:moveTo>
                      <a:pt x="0" y="0"/>
                    </a:moveTo>
                    <a:cubicBezTo>
                      <a:pt x="821" y="1824"/>
                      <a:pt x="1459" y="5441"/>
                      <a:pt x="1885" y="10973"/>
                    </a:cubicBezTo>
                    <a:cubicBezTo>
                      <a:pt x="1885" y="10973"/>
                      <a:pt x="1277" y="10942"/>
                      <a:pt x="61" y="10912"/>
                    </a:cubicBezTo>
                  </a:path>
                </a:pathLst>
              </a:custGeom>
              <a:noFill/>
              <a:ln cap="flat" cmpd="sng" w="4550">
                <a:solidFill>
                  <a:srgbClr val="EFEFE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6022850" y="2005663"/>
                <a:ext cx="188475" cy="296375"/>
              </a:xfrm>
              <a:custGeom>
                <a:rect b="b" l="l" r="r" t="t"/>
                <a:pathLst>
                  <a:path extrusionOk="0" fill="none" h="11855" w="7539">
                    <a:moveTo>
                      <a:pt x="7174" y="11854"/>
                    </a:moveTo>
                    <a:cubicBezTo>
                      <a:pt x="7417" y="11338"/>
                      <a:pt x="7538" y="10851"/>
                      <a:pt x="6748" y="10456"/>
                    </a:cubicBezTo>
                    <a:cubicBezTo>
                      <a:pt x="6657" y="10426"/>
                      <a:pt x="6566" y="10395"/>
                      <a:pt x="6444" y="10395"/>
                    </a:cubicBezTo>
                    <a:cubicBezTo>
                      <a:pt x="3617" y="9970"/>
                      <a:pt x="2219" y="9666"/>
                      <a:pt x="699" y="9423"/>
                    </a:cubicBezTo>
                    <a:cubicBezTo>
                      <a:pt x="699" y="9423"/>
                      <a:pt x="1429" y="3344"/>
                      <a:pt x="1034" y="1793"/>
                    </a:cubicBezTo>
                    <a:cubicBezTo>
                      <a:pt x="821" y="760"/>
                      <a:pt x="426" y="213"/>
                      <a:pt x="0" y="0"/>
                    </a:cubicBezTo>
                  </a:path>
                </a:pathLst>
              </a:custGeom>
              <a:noFill/>
              <a:ln cap="flat" cmpd="sng" w="4550">
                <a:solidFill>
                  <a:srgbClr val="EFEFEF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6180150" y="2269338"/>
                <a:ext cx="65375" cy="63100"/>
              </a:xfrm>
              <a:custGeom>
                <a:rect b="b" l="l" r="r" t="t"/>
                <a:pathLst>
                  <a:path extrusionOk="0" h="2524" w="2615">
                    <a:moveTo>
                      <a:pt x="517" y="213"/>
                    </a:moveTo>
                    <a:cubicBezTo>
                      <a:pt x="183" y="335"/>
                      <a:pt x="0" y="669"/>
                      <a:pt x="31" y="1003"/>
                    </a:cubicBezTo>
                    <a:cubicBezTo>
                      <a:pt x="61" y="1611"/>
                      <a:pt x="213" y="2067"/>
                      <a:pt x="426" y="2310"/>
                    </a:cubicBezTo>
                    <a:lnTo>
                      <a:pt x="2462" y="2523"/>
                    </a:lnTo>
                    <a:cubicBezTo>
                      <a:pt x="2553" y="1277"/>
                      <a:pt x="2614" y="669"/>
                      <a:pt x="2614" y="669"/>
                    </a:cubicBezTo>
                    <a:cubicBezTo>
                      <a:pt x="1885" y="152"/>
                      <a:pt x="1186" y="0"/>
                      <a:pt x="517" y="213"/>
                    </a:cubicBez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6225750" y="2092288"/>
                <a:ext cx="398200" cy="258375"/>
              </a:xfrm>
              <a:custGeom>
                <a:rect b="b" l="l" r="r" t="t"/>
                <a:pathLst>
                  <a:path extrusionOk="0" h="10335" w="15928">
                    <a:moveTo>
                      <a:pt x="15441" y="334"/>
                    </a:moveTo>
                    <a:lnTo>
                      <a:pt x="2948" y="0"/>
                    </a:lnTo>
                    <a:cubicBezTo>
                      <a:pt x="2644" y="0"/>
                      <a:pt x="2432" y="182"/>
                      <a:pt x="2340" y="456"/>
                    </a:cubicBezTo>
                    <a:lnTo>
                      <a:pt x="0" y="10335"/>
                    </a:lnTo>
                    <a:lnTo>
                      <a:pt x="13405" y="10335"/>
                    </a:lnTo>
                    <a:lnTo>
                      <a:pt x="15867" y="821"/>
                    </a:lnTo>
                    <a:cubicBezTo>
                      <a:pt x="15927" y="608"/>
                      <a:pt x="15715" y="334"/>
                      <a:pt x="15441" y="334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6089725" y="1817963"/>
                <a:ext cx="183900" cy="248500"/>
              </a:xfrm>
              <a:custGeom>
                <a:rect b="b" l="l" r="r" t="t"/>
                <a:pathLst>
                  <a:path extrusionOk="0" h="9940" w="7356">
                    <a:moveTo>
                      <a:pt x="122" y="6596"/>
                    </a:moveTo>
                    <a:cubicBezTo>
                      <a:pt x="426" y="6140"/>
                      <a:pt x="790" y="5046"/>
                      <a:pt x="1094" y="3648"/>
                    </a:cubicBezTo>
                    <a:cubicBezTo>
                      <a:pt x="1094" y="3648"/>
                      <a:pt x="1003" y="3526"/>
                      <a:pt x="638" y="2949"/>
                    </a:cubicBezTo>
                    <a:cubicBezTo>
                      <a:pt x="304" y="2432"/>
                      <a:pt x="31" y="1125"/>
                      <a:pt x="1003" y="517"/>
                    </a:cubicBezTo>
                    <a:cubicBezTo>
                      <a:pt x="1520" y="335"/>
                      <a:pt x="1824" y="669"/>
                      <a:pt x="1854" y="1581"/>
                    </a:cubicBezTo>
                    <a:cubicBezTo>
                      <a:pt x="1550" y="2493"/>
                      <a:pt x="1854" y="2888"/>
                      <a:pt x="2158" y="2098"/>
                    </a:cubicBezTo>
                    <a:cubicBezTo>
                      <a:pt x="2614" y="821"/>
                      <a:pt x="3617" y="1885"/>
                      <a:pt x="4164" y="0"/>
                    </a:cubicBezTo>
                    <a:cubicBezTo>
                      <a:pt x="5654" y="2128"/>
                      <a:pt x="7022" y="1247"/>
                      <a:pt x="7356" y="1885"/>
                    </a:cubicBezTo>
                    <a:cubicBezTo>
                      <a:pt x="7265" y="5927"/>
                      <a:pt x="5836" y="7356"/>
                      <a:pt x="3617" y="7143"/>
                    </a:cubicBezTo>
                    <a:lnTo>
                      <a:pt x="3526" y="7751"/>
                    </a:lnTo>
                    <a:cubicBezTo>
                      <a:pt x="4286" y="8937"/>
                      <a:pt x="3192" y="9940"/>
                      <a:pt x="2189" y="9605"/>
                    </a:cubicBezTo>
                    <a:cubicBezTo>
                      <a:pt x="1246" y="9271"/>
                      <a:pt x="517" y="8359"/>
                      <a:pt x="61" y="6870"/>
                    </a:cubicBezTo>
                    <a:cubicBezTo>
                      <a:pt x="31" y="6748"/>
                      <a:pt x="0" y="6748"/>
                      <a:pt x="122" y="6596"/>
                    </a:cubicBezTo>
                    <a:close/>
                  </a:path>
                </a:pathLst>
              </a:custGeom>
              <a:solidFill>
                <a:srgbClr val="EFC5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6816175" y="2491213"/>
                <a:ext cx="30425" cy="520550"/>
              </a:xfrm>
              <a:custGeom>
                <a:rect b="b" l="l" r="r" t="t"/>
                <a:pathLst>
                  <a:path extrusionOk="0" h="20822" w="1217">
                    <a:moveTo>
                      <a:pt x="1216" y="1"/>
                    </a:moveTo>
                    <a:lnTo>
                      <a:pt x="1216" y="20822"/>
                    </a:lnTo>
                    <a:lnTo>
                      <a:pt x="0" y="203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5872400" y="2394713"/>
                <a:ext cx="1004600" cy="96525"/>
              </a:xfrm>
              <a:custGeom>
                <a:rect b="b" l="l" r="r" t="t"/>
                <a:pathLst>
                  <a:path extrusionOk="0" h="3861" w="40184">
                    <a:moveTo>
                      <a:pt x="0" y="1"/>
                    </a:moveTo>
                    <a:lnTo>
                      <a:pt x="40183" y="1"/>
                    </a:lnTo>
                    <a:lnTo>
                      <a:pt x="40183" y="3861"/>
                    </a:lnTo>
                    <a:lnTo>
                      <a:pt x="0" y="3861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6846575" y="2491213"/>
                <a:ext cx="30425" cy="520550"/>
              </a:xfrm>
              <a:custGeom>
                <a:rect b="b" l="l" r="r" t="t"/>
                <a:pathLst>
                  <a:path extrusionOk="0" h="20822" w="1217">
                    <a:moveTo>
                      <a:pt x="0" y="1"/>
                    </a:moveTo>
                    <a:lnTo>
                      <a:pt x="1216" y="1"/>
                    </a:lnTo>
                    <a:lnTo>
                      <a:pt x="1216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5872400" y="2491213"/>
                <a:ext cx="30400" cy="520550"/>
              </a:xfrm>
              <a:custGeom>
                <a:rect b="b" l="l" r="r" t="t"/>
                <a:pathLst>
                  <a:path extrusionOk="0" h="20822" w="1216">
                    <a:moveTo>
                      <a:pt x="0" y="1"/>
                    </a:moveTo>
                    <a:lnTo>
                      <a:pt x="1216" y="1"/>
                    </a:lnTo>
                    <a:lnTo>
                      <a:pt x="1216" y="20822"/>
                    </a:lnTo>
                    <a:lnTo>
                      <a:pt x="0" y="20822"/>
                    </a:lnTo>
                    <a:close/>
                  </a:path>
                </a:pathLst>
              </a:custGeom>
              <a:solidFill>
                <a:srgbClr val="E4AD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5842000" y="2482863"/>
                <a:ext cx="30400" cy="528900"/>
              </a:xfrm>
              <a:custGeom>
                <a:rect b="b" l="l" r="r" t="t"/>
                <a:pathLst>
                  <a:path extrusionOk="0" h="21156" w="1216">
                    <a:moveTo>
                      <a:pt x="1216" y="335"/>
                    </a:moveTo>
                    <a:lnTo>
                      <a:pt x="1216" y="21156"/>
                    </a:lnTo>
                    <a:lnTo>
                      <a:pt x="0" y="202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6101125" y="1909138"/>
                <a:ext cx="79800" cy="103375"/>
              </a:xfrm>
              <a:custGeom>
                <a:rect b="b" l="l" r="r" t="t"/>
                <a:pathLst>
                  <a:path extrusionOk="0" h="4135" w="3192">
                    <a:moveTo>
                      <a:pt x="0" y="2280"/>
                    </a:moveTo>
                    <a:cubicBezTo>
                      <a:pt x="243" y="1703"/>
                      <a:pt x="426" y="943"/>
                      <a:pt x="638" y="1"/>
                    </a:cubicBezTo>
                    <a:cubicBezTo>
                      <a:pt x="699" y="2767"/>
                      <a:pt x="2705" y="3496"/>
                      <a:pt x="3192" y="3527"/>
                    </a:cubicBezTo>
                    <a:lnTo>
                      <a:pt x="3131" y="4135"/>
                    </a:lnTo>
                    <a:cubicBezTo>
                      <a:pt x="1398" y="4043"/>
                      <a:pt x="395" y="2858"/>
                      <a:pt x="0" y="2280"/>
                    </a:cubicBezTo>
                    <a:close/>
                  </a:path>
                </a:pathLst>
              </a:custGeom>
              <a:solidFill>
                <a:srgbClr val="E5B5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6767550" y="2000338"/>
                <a:ext cx="268250" cy="430125"/>
              </a:xfrm>
              <a:custGeom>
                <a:rect b="b" l="l" r="r" t="t"/>
                <a:pathLst>
                  <a:path extrusionOk="0" h="17205" w="10730">
                    <a:moveTo>
                      <a:pt x="9058" y="17204"/>
                    </a:moveTo>
                    <a:cubicBezTo>
                      <a:pt x="9058" y="17204"/>
                      <a:pt x="8602" y="15654"/>
                      <a:pt x="7447" y="14742"/>
                    </a:cubicBezTo>
                    <a:cubicBezTo>
                      <a:pt x="6322" y="13830"/>
                      <a:pt x="4833" y="13678"/>
                      <a:pt x="4164" y="12189"/>
                    </a:cubicBezTo>
                    <a:cubicBezTo>
                      <a:pt x="3435" y="10699"/>
                      <a:pt x="4225" y="9636"/>
                      <a:pt x="2888" y="8116"/>
                    </a:cubicBezTo>
                    <a:cubicBezTo>
                      <a:pt x="1581" y="6596"/>
                      <a:pt x="0" y="5198"/>
                      <a:pt x="152" y="3344"/>
                    </a:cubicBezTo>
                    <a:cubicBezTo>
                      <a:pt x="365" y="1490"/>
                      <a:pt x="2097" y="0"/>
                      <a:pt x="3648" y="730"/>
                    </a:cubicBezTo>
                    <a:cubicBezTo>
                      <a:pt x="5228" y="1429"/>
                      <a:pt x="5532" y="4377"/>
                      <a:pt x="6505" y="5076"/>
                    </a:cubicBezTo>
                    <a:cubicBezTo>
                      <a:pt x="7508" y="5836"/>
                      <a:pt x="9392" y="7417"/>
                      <a:pt x="9636" y="11003"/>
                    </a:cubicBezTo>
                    <a:cubicBezTo>
                      <a:pt x="9848" y="14621"/>
                      <a:pt x="10730" y="15988"/>
                      <a:pt x="10730" y="15988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6799450" y="2027688"/>
                <a:ext cx="224200" cy="385300"/>
              </a:xfrm>
              <a:custGeom>
                <a:rect b="b" l="l" r="r" t="t"/>
                <a:pathLst>
                  <a:path extrusionOk="0" h="15412" w="8968">
                    <a:moveTo>
                      <a:pt x="153" y="0"/>
                    </a:moveTo>
                    <a:cubicBezTo>
                      <a:pt x="92" y="31"/>
                      <a:pt x="31" y="61"/>
                      <a:pt x="1" y="122"/>
                    </a:cubicBezTo>
                    <a:cubicBezTo>
                      <a:pt x="335" y="456"/>
                      <a:pt x="761" y="943"/>
                      <a:pt x="913" y="1551"/>
                    </a:cubicBezTo>
                    <a:cubicBezTo>
                      <a:pt x="1247" y="2888"/>
                      <a:pt x="2584" y="5289"/>
                      <a:pt x="3557" y="6080"/>
                    </a:cubicBezTo>
                    <a:cubicBezTo>
                      <a:pt x="4135" y="6536"/>
                      <a:pt x="4560" y="7691"/>
                      <a:pt x="4894" y="8663"/>
                    </a:cubicBezTo>
                    <a:cubicBezTo>
                      <a:pt x="5168" y="9393"/>
                      <a:pt x="5381" y="10031"/>
                      <a:pt x="5654" y="10457"/>
                    </a:cubicBezTo>
                    <a:cubicBezTo>
                      <a:pt x="5806" y="10669"/>
                      <a:pt x="6080" y="10973"/>
                      <a:pt x="6323" y="11277"/>
                    </a:cubicBezTo>
                    <a:cubicBezTo>
                      <a:pt x="7174" y="12220"/>
                      <a:pt x="8390" y="13648"/>
                      <a:pt x="8755" y="15411"/>
                    </a:cubicBezTo>
                    <a:lnTo>
                      <a:pt x="8967" y="15320"/>
                    </a:lnTo>
                    <a:cubicBezTo>
                      <a:pt x="8542" y="13527"/>
                      <a:pt x="7326" y="12128"/>
                      <a:pt x="6475" y="11156"/>
                    </a:cubicBezTo>
                    <a:cubicBezTo>
                      <a:pt x="6171" y="10852"/>
                      <a:pt x="5958" y="10609"/>
                      <a:pt x="5806" y="10365"/>
                    </a:cubicBezTo>
                    <a:cubicBezTo>
                      <a:pt x="5563" y="9940"/>
                      <a:pt x="5320" y="9302"/>
                      <a:pt x="5077" y="8633"/>
                    </a:cubicBezTo>
                    <a:cubicBezTo>
                      <a:pt x="4712" y="7508"/>
                      <a:pt x="4317" y="6414"/>
                      <a:pt x="3709" y="5928"/>
                    </a:cubicBezTo>
                    <a:cubicBezTo>
                      <a:pt x="2736" y="5168"/>
                      <a:pt x="1429" y="2797"/>
                      <a:pt x="1095" y="1520"/>
                    </a:cubicBezTo>
                    <a:cubicBezTo>
                      <a:pt x="943" y="882"/>
                      <a:pt x="517" y="365"/>
                      <a:pt x="153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7046425" y="2007938"/>
                <a:ext cx="295625" cy="436950"/>
              </a:xfrm>
              <a:custGeom>
                <a:rect b="b" l="l" r="r" t="t"/>
                <a:pathLst>
                  <a:path extrusionOk="0" h="17478" w="11825">
                    <a:moveTo>
                      <a:pt x="1399" y="17478"/>
                    </a:moveTo>
                    <a:lnTo>
                      <a:pt x="2706" y="16140"/>
                    </a:lnTo>
                    <a:cubicBezTo>
                      <a:pt x="2706" y="16140"/>
                      <a:pt x="3982" y="14438"/>
                      <a:pt x="4469" y="13101"/>
                    </a:cubicBezTo>
                    <a:cubicBezTo>
                      <a:pt x="4985" y="11824"/>
                      <a:pt x="6870" y="12280"/>
                      <a:pt x="7478" y="10791"/>
                    </a:cubicBezTo>
                    <a:cubicBezTo>
                      <a:pt x="8086" y="9271"/>
                      <a:pt x="7447" y="8420"/>
                      <a:pt x="8542" y="6718"/>
                    </a:cubicBezTo>
                    <a:cubicBezTo>
                      <a:pt x="9636" y="5015"/>
                      <a:pt x="11824" y="4073"/>
                      <a:pt x="11004" y="2249"/>
                    </a:cubicBezTo>
                    <a:cubicBezTo>
                      <a:pt x="10183" y="426"/>
                      <a:pt x="7873" y="0"/>
                      <a:pt x="6687" y="1368"/>
                    </a:cubicBezTo>
                    <a:cubicBezTo>
                      <a:pt x="5532" y="2736"/>
                      <a:pt x="5350" y="5198"/>
                      <a:pt x="4225" y="5593"/>
                    </a:cubicBezTo>
                    <a:cubicBezTo>
                      <a:pt x="3070" y="5988"/>
                      <a:pt x="2584" y="7052"/>
                      <a:pt x="2493" y="7964"/>
                    </a:cubicBezTo>
                    <a:cubicBezTo>
                      <a:pt x="2432" y="8876"/>
                      <a:pt x="2341" y="9301"/>
                      <a:pt x="1186" y="10061"/>
                    </a:cubicBezTo>
                    <a:cubicBezTo>
                      <a:pt x="0" y="10851"/>
                      <a:pt x="882" y="16323"/>
                      <a:pt x="882" y="16323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6951425" y="1773888"/>
                <a:ext cx="182400" cy="677850"/>
              </a:xfrm>
              <a:custGeom>
                <a:rect b="b" l="l" r="r" t="t"/>
                <a:pathLst>
                  <a:path extrusionOk="0" h="27114" w="7296">
                    <a:moveTo>
                      <a:pt x="3132" y="27113"/>
                    </a:moveTo>
                    <a:cubicBezTo>
                      <a:pt x="3132" y="27113"/>
                      <a:pt x="3253" y="23770"/>
                      <a:pt x="2250" y="22007"/>
                    </a:cubicBezTo>
                    <a:cubicBezTo>
                      <a:pt x="1186" y="20274"/>
                      <a:pt x="2098" y="19788"/>
                      <a:pt x="1977" y="17478"/>
                    </a:cubicBezTo>
                    <a:cubicBezTo>
                      <a:pt x="1855" y="15168"/>
                      <a:pt x="1" y="13526"/>
                      <a:pt x="1065" y="10152"/>
                    </a:cubicBezTo>
                    <a:cubicBezTo>
                      <a:pt x="2129" y="6779"/>
                      <a:pt x="3040" y="5897"/>
                      <a:pt x="2493" y="4073"/>
                    </a:cubicBezTo>
                    <a:cubicBezTo>
                      <a:pt x="1977" y="2280"/>
                      <a:pt x="2585" y="244"/>
                      <a:pt x="4560" y="122"/>
                    </a:cubicBezTo>
                    <a:cubicBezTo>
                      <a:pt x="6536" y="0"/>
                      <a:pt x="6931" y="2402"/>
                      <a:pt x="6688" y="3800"/>
                    </a:cubicBezTo>
                    <a:cubicBezTo>
                      <a:pt x="6414" y="5198"/>
                      <a:pt x="7296" y="6779"/>
                      <a:pt x="7174" y="8542"/>
                    </a:cubicBezTo>
                    <a:cubicBezTo>
                      <a:pt x="7053" y="10335"/>
                      <a:pt x="5411" y="12007"/>
                      <a:pt x="5624" y="13557"/>
                    </a:cubicBezTo>
                    <a:cubicBezTo>
                      <a:pt x="5806" y="15137"/>
                      <a:pt x="6262" y="15077"/>
                      <a:pt x="6141" y="16991"/>
                    </a:cubicBezTo>
                    <a:cubicBezTo>
                      <a:pt x="6019" y="18511"/>
                      <a:pt x="4499" y="19241"/>
                      <a:pt x="4955" y="21855"/>
                    </a:cubicBezTo>
                    <a:cubicBezTo>
                      <a:pt x="5168" y="22888"/>
                      <a:pt x="5229" y="23709"/>
                      <a:pt x="4743" y="25077"/>
                    </a:cubicBezTo>
                    <a:cubicBezTo>
                      <a:pt x="4226" y="26536"/>
                      <a:pt x="3132" y="27113"/>
                      <a:pt x="3132" y="27113"/>
                    </a:cubicBezTo>
                    <a:close/>
                  </a:path>
                </a:pathLst>
              </a:custGeom>
              <a:solidFill>
                <a:srgbClr val="DFB3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7031975" y="1776163"/>
                <a:ext cx="45625" cy="655050"/>
              </a:xfrm>
              <a:custGeom>
                <a:rect b="b" l="l" r="r" t="t"/>
                <a:pathLst>
                  <a:path extrusionOk="0" h="26202" w="1825">
                    <a:moveTo>
                      <a:pt x="1217" y="1"/>
                    </a:moveTo>
                    <a:cubicBezTo>
                      <a:pt x="1156" y="31"/>
                      <a:pt x="1095" y="31"/>
                      <a:pt x="1034" y="31"/>
                    </a:cubicBezTo>
                    <a:cubicBezTo>
                      <a:pt x="1338" y="1186"/>
                      <a:pt x="1642" y="2888"/>
                      <a:pt x="1460" y="4438"/>
                    </a:cubicBezTo>
                    <a:cubicBezTo>
                      <a:pt x="1338" y="5502"/>
                      <a:pt x="1065" y="6657"/>
                      <a:pt x="852" y="7751"/>
                    </a:cubicBezTo>
                    <a:cubicBezTo>
                      <a:pt x="457" y="9423"/>
                      <a:pt x="92" y="11125"/>
                      <a:pt x="122" y="12676"/>
                    </a:cubicBezTo>
                    <a:cubicBezTo>
                      <a:pt x="153" y="13831"/>
                      <a:pt x="335" y="14742"/>
                      <a:pt x="487" y="15533"/>
                    </a:cubicBezTo>
                    <a:cubicBezTo>
                      <a:pt x="700" y="16566"/>
                      <a:pt x="882" y="17356"/>
                      <a:pt x="609" y="18238"/>
                    </a:cubicBezTo>
                    <a:lnTo>
                      <a:pt x="578" y="18420"/>
                    </a:lnTo>
                    <a:cubicBezTo>
                      <a:pt x="153" y="19818"/>
                      <a:pt x="1" y="20335"/>
                      <a:pt x="122" y="21490"/>
                    </a:cubicBezTo>
                    <a:cubicBezTo>
                      <a:pt x="153" y="21885"/>
                      <a:pt x="244" y="22493"/>
                      <a:pt x="396" y="23132"/>
                    </a:cubicBezTo>
                    <a:cubicBezTo>
                      <a:pt x="548" y="24043"/>
                      <a:pt x="730" y="25229"/>
                      <a:pt x="791" y="26202"/>
                    </a:cubicBezTo>
                    <a:cubicBezTo>
                      <a:pt x="882" y="26141"/>
                      <a:pt x="913" y="26050"/>
                      <a:pt x="1004" y="25989"/>
                    </a:cubicBezTo>
                    <a:cubicBezTo>
                      <a:pt x="913" y="25077"/>
                      <a:pt x="730" y="24013"/>
                      <a:pt x="578" y="23101"/>
                    </a:cubicBezTo>
                    <a:cubicBezTo>
                      <a:pt x="426" y="22402"/>
                      <a:pt x="335" y="21855"/>
                      <a:pt x="305" y="21460"/>
                    </a:cubicBezTo>
                    <a:cubicBezTo>
                      <a:pt x="244" y="20274"/>
                      <a:pt x="335" y="19879"/>
                      <a:pt x="761" y="18420"/>
                    </a:cubicBezTo>
                    <a:lnTo>
                      <a:pt x="791" y="18238"/>
                    </a:lnTo>
                    <a:cubicBezTo>
                      <a:pt x="1065" y="17326"/>
                      <a:pt x="913" y="16445"/>
                      <a:pt x="700" y="15472"/>
                    </a:cubicBezTo>
                    <a:cubicBezTo>
                      <a:pt x="487" y="14651"/>
                      <a:pt x="305" y="13739"/>
                      <a:pt x="305" y="12645"/>
                    </a:cubicBezTo>
                    <a:cubicBezTo>
                      <a:pt x="305" y="11125"/>
                      <a:pt x="700" y="9423"/>
                      <a:pt x="1034" y="7751"/>
                    </a:cubicBezTo>
                    <a:cubicBezTo>
                      <a:pt x="1247" y="6657"/>
                      <a:pt x="1521" y="5502"/>
                      <a:pt x="1642" y="4438"/>
                    </a:cubicBezTo>
                    <a:cubicBezTo>
                      <a:pt x="1825" y="2858"/>
                      <a:pt x="1521" y="1125"/>
                      <a:pt x="1217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6893675" y="2389388"/>
                <a:ext cx="313100" cy="359450"/>
              </a:xfrm>
              <a:custGeom>
                <a:rect b="b" l="l" r="r" t="t"/>
                <a:pathLst>
                  <a:path extrusionOk="0" h="14378" w="12524">
                    <a:moveTo>
                      <a:pt x="183" y="5229"/>
                    </a:moveTo>
                    <a:cubicBezTo>
                      <a:pt x="396" y="2372"/>
                      <a:pt x="2372" y="1186"/>
                      <a:pt x="2372" y="1186"/>
                    </a:cubicBezTo>
                    <a:cubicBezTo>
                      <a:pt x="2037" y="122"/>
                      <a:pt x="2858" y="1"/>
                      <a:pt x="2858" y="1"/>
                    </a:cubicBezTo>
                    <a:lnTo>
                      <a:pt x="6262" y="1"/>
                    </a:lnTo>
                    <a:lnTo>
                      <a:pt x="9636" y="1"/>
                    </a:lnTo>
                    <a:cubicBezTo>
                      <a:pt x="9636" y="1"/>
                      <a:pt x="10427" y="122"/>
                      <a:pt x="10123" y="1186"/>
                    </a:cubicBezTo>
                    <a:cubicBezTo>
                      <a:pt x="10123" y="1186"/>
                      <a:pt x="12098" y="2372"/>
                      <a:pt x="12341" y="5229"/>
                    </a:cubicBezTo>
                    <a:cubicBezTo>
                      <a:pt x="12524" y="7539"/>
                      <a:pt x="9849" y="11916"/>
                      <a:pt x="8846" y="13496"/>
                    </a:cubicBezTo>
                    <a:cubicBezTo>
                      <a:pt x="8603" y="13892"/>
                      <a:pt x="8177" y="14104"/>
                      <a:pt x="7782" y="14196"/>
                    </a:cubicBezTo>
                    <a:lnTo>
                      <a:pt x="6597" y="14347"/>
                    </a:lnTo>
                    <a:cubicBezTo>
                      <a:pt x="6414" y="14378"/>
                      <a:pt x="6171" y="14378"/>
                      <a:pt x="5989" y="14347"/>
                    </a:cubicBezTo>
                    <a:lnTo>
                      <a:pt x="4803" y="14196"/>
                    </a:lnTo>
                    <a:cubicBezTo>
                      <a:pt x="4347" y="14135"/>
                      <a:pt x="3983" y="13892"/>
                      <a:pt x="3739" y="13496"/>
                    </a:cubicBezTo>
                    <a:cubicBezTo>
                      <a:pt x="2645" y="11946"/>
                      <a:pt x="1" y="7539"/>
                      <a:pt x="183" y="5229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8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מה זה בעצם Grid?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55" name="Google Shape;655;p38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 txBox="1"/>
          <p:nvPr/>
        </p:nvSpPr>
        <p:spPr>
          <a:xfrm>
            <a:off x="940100" y="1247250"/>
            <a:ext cx="74889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מוסגי יסוד: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Container: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האלמנט ההורה שעליו מוגדר</a:t>
            </a:r>
            <a:r>
              <a:rPr lang="en" sz="1100"/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display: grid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Items: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הילדים הישירים של ה-Container.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Lines: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הקווים האופקיים והאנכיים שיוצרים את מבנה הגריד.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Tracks: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שורות או הטורים שנמצאים בGrid.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Cells: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יחידות השטח הבודדות בגריד.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Grid Areas: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אזורים מוגדרים בגריד שיכולים לכלול מספר תאים.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מה זה בעצם Grid?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62" name="Google Shape;662;p39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449" y="1218250"/>
            <a:ext cx="5123099" cy="37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40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למה דווקא Grid?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669" name="Google Shape;669;p40"/>
          <p:cNvSpPr/>
          <p:nvPr/>
        </p:nvSpPr>
        <p:spPr>
          <a:xfrm>
            <a:off x="2215288" y="271775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0"/>
          <p:cNvSpPr txBox="1"/>
          <p:nvPr/>
        </p:nvSpPr>
        <p:spPr>
          <a:xfrm>
            <a:off x="1793700" y="1247250"/>
            <a:ext cx="6635400" cy="2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פתרון אלגנטי למבני עמוד מורכבים.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יכולת יישור ומיקום מדויק בשני הצירים בו-זמנית (בלי טריקים של Flexbox).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בניית תבניות רספונסיביות בקלות יחסית.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הפרדה ברורה בין מבנה ה-HTML (סדר התוכן) לבין עיצוב ה-CSS (מיקום התוכן בגריד).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671" name="Google Shape;671;p40"/>
          <p:cNvGrpSpPr/>
          <p:nvPr/>
        </p:nvGrpSpPr>
        <p:grpSpPr>
          <a:xfrm>
            <a:off x="1490811" y="2830670"/>
            <a:ext cx="2514745" cy="2209277"/>
            <a:chOff x="4911699" y="438221"/>
            <a:chExt cx="1527142" cy="1341639"/>
          </a:xfrm>
        </p:grpSpPr>
        <p:grpSp>
          <p:nvGrpSpPr>
            <p:cNvPr id="672" name="Google Shape;672;p40"/>
            <p:cNvGrpSpPr/>
            <p:nvPr/>
          </p:nvGrpSpPr>
          <p:grpSpPr>
            <a:xfrm flipH="1">
              <a:off x="4911699" y="1129897"/>
              <a:ext cx="556063" cy="536446"/>
              <a:chOff x="-1958825" y="965988"/>
              <a:chExt cx="477225" cy="460350"/>
            </a:xfrm>
          </p:grpSpPr>
          <p:sp>
            <p:nvSpPr>
              <p:cNvPr id="673" name="Google Shape;673;p40"/>
              <p:cNvSpPr/>
              <p:nvPr/>
            </p:nvSpPr>
            <p:spPr>
              <a:xfrm>
                <a:off x="-1951225" y="988113"/>
                <a:ext cx="47875" cy="46125"/>
              </a:xfrm>
              <a:custGeom>
                <a:rect b="b" l="l" r="r" t="t"/>
                <a:pathLst>
                  <a:path extrusionOk="0" h="1845" w="1915">
                    <a:moveTo>
                      <a:pt x="81" y="0"/>
                    </a:moveTo>
                    <a:cubicBezTo>
                      <a:pt x="51" y="0"/>
                      <a:pt x="33" y="7"/>
                      <a:pt x="30" y="21"/>
                    </a:cubicBezTo>
                    <a:cubicBezTo>
                      <a:pt x="0" y="173"/>
                      <a:pt x="821" y="1845"/>
                      <a:pt x="821" y="1845"/>
                    </a:cubicBezTo>
                    <a:cubicBezTo>
                      <a:pt x="1915" y="1845"/>
                      <a:pt x="1763" y="599"/>
                      <a:pt x="1763" y="599"/>
                    </a:cubicBezTo>
                    <a:cubicBezTo>
                      <a:pt x="1763" y="599"/>
                      <a:pt x="367" y="0"/>
                      <a:pt x="81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-1736175" y="1101838"/>
                <a:ext cx="254575" cy="306500"/>
              </a:xfrm>
              <a:custGeom>
                <a:rect b="b" l="l" r="r" t="t"/>
                <a:pathLst>
                  <a:path extrusionOk="0" h="12260" w="10183">
                    <a:moveTo>
                      <a:pt x="7842" y="1"/>
                    </a:moveTo>
                    <a:cubicBezTo>
                      <a:pt x="6322" y="1"/>
                      <a:pt x="4985" y="1247"/>
                      <a:pt x="4499" y="2615"/>
                    </a:cubicBezTo>
                    <a:cubicBezTo>
                      <a:pt x="4225" y="3284"/>
                      <a:pt x="4225" y="4044"/>
                      <a:pt x="4407" y="4773"/>
                    </a:cubicBezTo>
                    <a:cubicBezTo>
                      <a:pt x="4590" y="5472"/>
                      <a:pt x="4955" y="6110"/>
                      <a:pt x="5167" y="6749"/>
                    </a:cubicBezTo>
                    <a:cubicBezTo>
                      <a:pt x="5623" y="7965"/>
                      <a:pt x="5471" y="9332"/>
                      <a:pt x="4499" y="10275"/>
                    </a:cubicBezTo>
                    <a:cubicBezTo>
                      <a:pt x="4012" y="10731"/>
                      <a:pt x="3344" y="11035"/>
                      <a:pt x="2675" y="11126"/>
                    </a:cubicBezTo>
                    <a:cubicBezTo>
                      <a:pt x="2570" y="11136"/>
                      <a:pt x="2460" y="11142"/>
                      <a:pt x="2348" y="11142"/>
                    </a:cubicBezTo>
                    <a:cubicBezTo>
                      <a:pt x="1815" y="11142"/>
                      <a:pt x="1239" y="11006"/>
                      <a:pt x="912" y="10579"/>
                    </a:cubicBezTo>
                    <a:cubicBezTo>
                      <a:pt x="808" y="10454"/>
                      <a:pt x="676" y="10358"/>
                      <a:pt x="525" y="10358"/>
                    </a:cubicBezTo>
                    <a:cubicBezTo>
                      <a:pt x="455" y="10358"/>
                      <a:pt x="381" y="10378"/>
                      <a:pt x="304" y="10427"/>
                    </a:cubicBezTo>
                    <a:cubicBezTo>
                      <a:pt x="91" y="10609"/>
                      <a:pt x="0" y="10913"/>
                      <a:pt x="122" y="11095"/>
                    </a:cubicBezTo>
                    <a:cubicBezTo>
                      <a:pt x="640" y="11904"/>
                      <a:pt x="1568" y="12260"/>
                      <a:pt x="2492" y="12260"/>
                    </a:cubicBezTo>
                    <a:cubicBezTo>
                      <a:pt x="2923" y="12260"/>
                      <a:pt x="3352" y="12183"/>
                      <a:pt x="3739" y="12038"/>
                    </a:cubicBezTo>
                    <a:cubicBezTo>
                      <a:pt x="5107" y="11551"/>
                      <a:pt x="6170" y="10457"/>
                      <a:pt x="6505" y="8998"/>
                    </a:cubicBezTo>
                    <a:cubicBezTo>
                      <a:pt x="6657" y="8269"/>
                      <a:pt x="6657" y="7509"/>
                      <a:pt x="6414" y="6810"/>
                    </a:cubicBezTo>
                    <a:cubicBezTo>
                      <a:pt x="6201" y="6110"/>
                      <a:pt x="5866" y="5503"/>
                      <a:pt x="5593" y="4864"/>
                    </a:cubicBezTo>
                    <a:cubicBezTo>
                      <a:pt x="5350" y="4256"/>
                      <a:pt x="5289" y="3679"/>
                      <a:pt x="5471" y="3071"/>
                    </a:cubicBezTo>
                    <a:cubicBezTo>
                      <a:pt x="5654" y="2493"/>
                      <a:pt x="6049" y="1977"/>
                      <a:pt x="6505" y="1612"/>
                    </a:cubicBezTo>
                    <a:cubicBezTo>
                      <a:pt x="6860" y="1345"/>
                      <a:pt x="7362" y="1111"/>
                      <a:pt x="7867" y="1111"/>
                    </a:cubicBezTo>
                    <a:cubicBezTo>
                      <a:pt x="8053" y="1111"/>
                      <a:pt x="8240" y="1143"/>
                      <a:pt x="8420" y="1217"/>
                    </a:cubicBezTo>
                    <a:cubicBezTo>
                      <a:pt x="8876" y="1399"/>
                      <a:pt x="9240" y="1916"/>
                      <a:pt x="9180" y="2463"/>
                    </a:cubicBezTo>
                    <a:cubicBezTo>
                      <a:pt x="9139" y="2706"/>
                      <a:pt x="9355" y="2922"/>
                      <a:pt x="9567" y="2922"/>
                    </a:cubicBezTo>
                    <a:cubicBezTo>
                      <a:pt x="9673" y="2922"/>
                      <a:pt x="9777" y="2868"/>
                      <a:pt x="9848" y="2737"/>
                    </a:cubicBezTo>
                    <a:cubicBezTo>
                      <a:pt x="10183" y="2159"/>
                      <a:pt x="10031" y="1399"/>
                      <a:pt x="9696" y="913"/>
                    </a:cubicBezTo>
                    <a:cubicBezTo>
                      <a:pt x="9271" y="305"/>
                      <a:pt x="8541" y="1"/>
                      <a:pt x="7842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-1958825" y="965988"/>
                <a:ext cx="344250" cy="460350"/>
              </a:xfrm>
              <a:custGeom>
                <a:rect b="b" l="l" r="r" t="t"/>
                <a:pathLst>
                  <a:path extrusionOk="0" h="18414" w="13770">
                    <a:moveTo>
                      <a:pt x="1487" y="0"/>
                    </a:moveTo>
                    <a:cubicBezTo>
                      <a:pt x="1415" y="0"/>
                      <a:pt x="1368" y="50"/>
                      <a:pt x="1368" y="116"/>
                    </a:cubicBezTo>
                    <a:lnTo>
                      <a:pt x="1611" y="1970"/>
                    </a:lnTo>
                    <a:cubicBezTo>
                      <a:pt x="1611" y="1970"/>
                      <a:pt x="0" y="3611"/>
                      <a:pt x="547" y="4736"/>
                    </a:cubicBezTo>
                    <a:cubicBezTo>
                      <a:pt x="1046" y="5733"/>
                      <a:pt x="1703" y="5801"/>
                      <a:pt x="1873" y="5801"/>
                    </a:cubicBezTo>
                    <a:cubicBezTo>
                      <a:pt x="1900" y="5801"/>
                      <a:pt x="1915" y="5800"/>
                      <a:pt x="1915" y="5800"/>
                    </a:cubicBezTo>
                    <a:lnTo>
                      <a:pt x="1915" y="5800"/>
                    </a:lnTo>
                    <a:cubicBezTo>
                      <a:pt x="1915" y="5800"/>
                      <a:pt x="1459" y="8019"/>
                      <a:pt x="2219" y="9660"/>
                    </a:cubicBezTo>
                    <a:cubicBezTo>
                      <a:pt x="2948" y="11271"/>
                      <a:pt x="4438" y="14280"/>
                      <a:pt x="3830" y="16104"/>
                    </a:cubicBezTo>
                    <a:cubicBezTo>
                      <a:pt x="3192" y="17928"/>
                      <a:pt x="2462" y="17107"/>
                      <a:pt x="2432" y="18414"/>
                    </a:cubicBezTo>
                    <a:lnTo>
                      <a:pt x="10395" y="18414"/>
                    </a:lnTo>
                    <a:cubicBezTo>
                      <a:pt x="10395" y="18414"/>
                      <a:pt x="11277" y="18110"/>
                      <a:pt x="12523" y="15830"/>
                    </a:cubicBezTo>
                    <a:cubicBezTo>
                      <a:pt x="13769" y="13611"/>
                      <a:pt x="13070" y="10724"/>
                      <a:pt x="11642" y="9204"/>
                    </a:cubicBezTo>
                    <a:cubicBezTo>
                      <a:pt x="10213" y="7684"/>
                      <a:pt x="6991" y="7167"/>
                      <a:pt x="6991" y="4705"/>
                    </a:cubicBezTo>
                    <a:cubicBezTo>
                      <a:pt x="6991" y="2471"/>
                      <a:pt x="4938" y="1138"/>
                      <a:pt x="3286" y="1138"/>
                    </a:cubicBezTo>
                    <a:cubicBezTo>
                      <a:pt x="3118" y="1138"/>
                      <a:pt x="2954" y="1151"/>
                      <a:pt x="2796" y="1180"/>
                    </a:cubicBezTo>
                    <a:lnTo>
                      <a:pt x="1581" y="25"/>
                    </a:lnTo>
                    <a:cubicBezTo>
                      <a:pt x="1547" y="8"/>
                      <a:pt x="1515" y="0"/>
                      <a:pt x="1487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-1822050" y="1233738"/>
                <a:ext cx="88175" cy="152750"/>
              </a:xfrm>
              <a:custGeom>
                <a:rect b="b" l="l" r="r" t="t"/>
                <a:pathLst>
                  <a:path extrusionOk="0" h="6110" w="3527">
                    <a:moveTo>
                      <a:pt x="3252" y="0"/>
                    </a:moveTo>
                    <a:cubicBezTo>
                      <a:pt x="2691" y="0"/>
                      <a:pt x="2083" y="354"/>
                      <a:pt x="1672" y="682"/>
                    </a:cubicBezTo>
                    <a:cubicBezTo>
                      <a:pt x="1125" y="1108"/>
                      <a:pt x="699" y="1625"/>
                      <a:pt x="487" y="2233"/>
                    </a:cubicBezTo>
                    <a:cubicBezTo>
                      <a:pt x="0" y="3570"/>
                      <a:pt x="395" y="5181"/>
                      <a:pt x="1459" y="6093"/>
                    </a:cubicBezTo>
                    <a:cubicBezTo>
                      <a:pt x="1471" y="6105"/>
                      <a:pt x="1484" y="6109"/>
                      <a:pt x="1496" y="6109"/>
                    </a:cubicBezTo>
                    <a:cubicBezTo>
                      <a:pt x="1549" y="6109"/>
                      <a:pt x="1600" y="6020"/>
                      <a:pt x="1550" y="5971"/>
                    </a:cubicBezTo>
                    <a:cubicBezTo>
                      <a:pt x="608" y="5059"/>
                      <a:pt x="213" y="3661"/>
                      <a:pt x="639" y="2385"/>
                    </a:cubicBezTo>
                    <a:cubicBezTo>
                      <a:pt x="821" y="1838"/>
                      <a:pt x="1216" y="1290"/>
                      <a:pt x="1702" y="926"/>
                    </a:cubicBezTo>
                    <a:cubicBezTo>
                      <a:pt x="1915" y="713"/>
                      <a:pt x="2189" y="561"/>
                      <a:pt x="2493" y="409"/>
                    </a:cubicBezTo>
                    <a:cubicBezTo>
                      <a:pt x="2797" y="257"/>
                      <a:pt x="3131" y="227"/>
                      <a:pt x="3435" y="105"/>
                    </a:cubicBezTo>
                    <a:cubicBezTo>
                      <a:pt x="3496" y="105"/>
                      <a:pt x="3526" y="14"/>
                      <a:pt x="3435" y="14"/>
                    </a:cubicBezTo>
                    <a:cubicBezTo>
                      <a:pt x="3375" y="5"/>
                      <a:pt x="3314" y="0"/>
                      <a:pt x="3252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0"/>
              <p:cNvSpPr/>
              <p:nvPr/>
            </p:nvSpPr>
            <p:spPr>
              <a:xfrm>
                <a:off x="-1825475" y="1376063"/>
                <a:ext cx="106575" cy="48775"/>
              </a:xfrm>
              <a:custGeom>
                <a:rect b="b" l="l" r="r" t="t"/>
                <a:pathLst>
                  <a:path extrusionOk="0" h="1951" w="4263">
                    <a:moveTo>
                      <a:pt x="4150" y="1"/>
                    </a:moveTo>
                    <a:cubicBezTo>
                      <a:pt x="4140" y="1"/>
                      <a:pt x="4130" y="2"/>
                      <a:pt x="4119" y="5"/>
                    </a:cubicBezTo>
                    <a:cubicBezTo>
                      <a:pt x="3663" y="157"/>
                      <a:pt x="3177" y="278"/>
                      <a:pt x="2660" y="278"/>
                    </a:cubicBezTo>
                    <a:cubicBezTo>
                      <a:pt x="2318" y="278"/>
                      <a:pt x="1976" y="227"/>
                      <a:pt x="1634" y="227"/>
                    </a:cubicBezTo>
                    <a:cubicBezTo>
                      <a:pt x="1520" y="227"/>
                      <a:pt x="1406" y="233"/>
                      <a:pt x="1292" y="248"/>
                    </a:cubicBezTo>
                    <a:cubicBezTo>
                      <a:pt x="928" y="278"/>
                      <a:pt x="593" y="461"/>
                      <a:pt x="350" y="765"/>
                    </a:cubicBezTo>
                    <a:cubicBezTo>
                      <a:pt x="137" y="1069"/>
                      <a:pt x="46" y="1494"/>
                      <a:pt x="16" y="1859"/>
                    </a:cubicBezTo>
                    <a:cubicBezTo>
                      <a:pt x="1" y="1920"/>
                      <a:pt x="39" y="1950"/>
                      <a:pt x="80" y="1950"/>
                    </a:cubicBezTo>
                    <a:cubicBezTo>
                      <a:pt x="122" y="1950"/>
                      <a:pt x="168" y="1920"/>
                      <a:pt x="168" y="1859"/>
                    </a:cubicBezTo>
                    <a:cubicBezTo>
                      <a:pt x="198" y="1494"/>
                      <a:pt x="289" y="1038"/>
                      <a:pt x="593" y="765"/>
                    </a:cubicBezTo>
                    <a:cubicBezTo>
                      <a:pt x="897" y="461"/>
                      <a:pt x="1353" y="430"/>
                      <a:pt x="1748" y="430"/>
                    </a:cubicBezTo>
                    <a:cubicBezTo>
                      <a:pt x="2174" y="430"/>
                      <a:pt x="2599" y="491"/>
                      <a:pt x="3055" y="491"/>
                    </a:cubicBezTo>
                    <a:cubicBezTo>
                      <a:pt x="3481" y="461"/>
                      <a:pt x="3846" y="400"/>
                      <a:pt x="4180" y="157"/>
                    </a:cubicBezTo>
                    <a:cubicBezTo>
                      <a:pt x="4263" y="129"/>
                      <a:pt x="4245" y="1"/>
                      <a:pt x="4150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0"/>
              <p:cNvSpPr/>
              <p:nvPr/>
            </p:nvSpPr>
            <p:spPr>
              <a:xfrm>
                <a:off x="-1905275" y="1088163"/>
                <a:ext cx="56650" cy="25100"/>
              </a:xfrm>
              <a:custGeom>
                <a:rect b="b" l="l" r="r" t="t"/>
                <a:pathLst>
                  <a:path extrusionOk="0" h="1004" w="2266">
                    <a:moveTo>
                      <a:pt x="2174" y="1"/>
                    </a:moveTo>
                    <a:cubicBezTo>
                      <a:pt x="1870" y="244"/>
                      <a:pt x="1566" y="426"/>
                      <a:pt x="1202" y="609"/>
                    </a:cubicBezTo>
                    <a:cubicBezTo>
                      <a:pt x="837" y="761"/>
                      <a:pt x="442" y="882"/>
                      <a:pt x="47" y="973"/>
                    </a:cubicBezTo>
                    <a:cubicBezTo>
                      <a:pt x="39" y="958"/>
                      <a:pt x="31" y="953"/>
                      <a:pt x="25" y="953"/>
                    </a:cubicBezTo>
                    <a:cubicBezTo>
                      <a:pt x="7" y="953"/>
                      <a:pt x="1" y="1004"/>
                      <a:pt x="47" y="1004"/>
                    </a:cubicBezTo>
                    <a:cubicBezTo>
                      <a:pt x="472" y="973"/>
                      <a:pt x="837" y="882"/>
                      <a:pt x="1232" y="730"/>
                    </a:cubicBezTo>
                    <a:cubicBezTo>
                      <a:pt x="1597" y="578"/>
                      <a:pt x="1962" y="366"/>
                      <a:pt x="2205" y="92"/>
                    </a:cubicBezTo>
                    <a:cubicBezTo>
                      <a:pt x="2265" y="62"/>
                      <a:pt x="2205" y="1"/>
                      <a:pt x="2174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40"/>
            <p:cNvGrpSpPr/>
            <p:nvPr/>
          </p:nvGrpSpPr>
          <p:grpSpPr>
            <a:xfrm flipH="1">
              <a:off x="5495583" y="438221"/>
              <a:ext cx="943259" cy="1341639"/>
              <a:chOff x="-2755975" y="470663"/>
              <a:chExt cx="809525" cy="1151325"/>
            </a:xfrm>
          </p:grpSpPr>
          <p:sp>
            <p:nvSpPr>
              <p:cNvPr id="680" name="Google Shape;680;p40"/>
              <p:cNvSpPr/>
              <p:nvPr/>
            </p:nvSpPr>
            <p:spPr>
              <a:xfrm>
                <a:off x="-2559150" y="1407313"/>
                <a:ext cx="129975" cy="107950"/>
              </a:xfrm>
              <a:custGeom>
                <a:rect b="b" l="l" r="r" t="t"/>
                <a:pathLst>
                  <a:path extrusionOk="0" h="4318" w="5199">
                    <a:moveTo>
                      <a:pt x="3222" y="1"/>
                    </a:moveTo>
                    <a:lnTo>
                      <a:pt x="0" y="2281"/>
                    </a:lnTo>
                    <a:lnTo>
                      <a:pt x="1368" y="4317"/>
                    </a:lnTo>
                    <a:lnTo>
                      <a:pt x="5198" y="2524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0"/>
              <p:cNvSpPr/>
              <p:nvPr/>
            </p:nvSpPr>
            <p:spPr>
              <a:xfrm>
                <a:off x="-2733175" y="1136538"/>
                <a:ext cx="555525" cy="349100"/>
              </a:xfrm>
              <a:custGeom>
                <a:rect b="b" l="l" r="r" t="t"/>
                <a:pathLst>
                  <a:path extrusionOk="0" h="13964" w="22221">
                    <a:moveTo>
                      <a:pt x="4731" y="1"/>
                    </a:moveTo>
                    <a:cubicBezTo>
                      <a:pt x="3892" y="1"/>
                      <a:pt x="3061" y="237"/>
                      <a:pt x="2341" y="710"/>
                    </a:cubicBezTo>
                    <a:lnTo>
                      <a:pt x="2311" y="741"/>
                    </a:lnTo>
                    <a:cubicBezTo>
                      <a:pt x="761" y="1774"/>
                      <a:pt x="1" y="3628"/>
                      <a:pt x="426" y="5452"/>
                    </a:cubicBezTo>
                    <a:cubicBezTo>
                      <a:pt x="670" y="6577"/>
                      <a:pt x="1399" y="7580"/>
                      <a:pt x="2402" y="8218"/>
                    </a:cubicBezTo>
                    <a:cubicBezTo>
                      <a:pt x="5419" y="10058"/>
                      <a:pt x="11818" y="13963"/>
                      <a:pt x="12123" y="13963"/>
                    </a:cubicBezTo>
                    <a:cubicBezTo>
                      <a:pt x="12125" y="13963"/>
                      <a:pt x="12127" y="13963"/>
                      <a:pt x="12129" y="13963"/>
                    </a:cubicBezTo>
                    <a:cubicBezTo>
                      <a:pt x="12372" y="13841"/>
                      <a:pt x="20488" y="13659"/>
                      <a:pt x="20488" y="13659"/>
                    </a:cubicBezTo>
                    <a:lnTo>
                      <a:pt x="15381" y="9677"/>
                    </a:lnTo>
                    <a:lnTo>
                      <a:pt x="22220" y="4601"/>
                    </a:lnTo>
                    <a:lnTo>
                      <a:pt x="22220" y="4601"/>
                    </a:lnTo>
                    <a:cubicBezTo>
                      <a:pt x="22218" y="4602"/>
                      <a:pt x="22213" y="4603"/>
                      <a:pt x="22206" y="4603"/>
                    </a:cubicBezTo>
                    <a:cubicBezTo>
                      <a:pt x="21719" y="4603"/>
                      <a:pt x="10484" y="1452"/>
                      <a:pt x="5928" y="163"/>
                    </a:cubicBezTo>
                    <a:cubicBezTo>
                      <a:pt x="5535" y="55"/>
                      <a:pt x="5132" y="1"/>
                      <a:pt x="4731" y="1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>
                <a:off x="-2264300" y="1270538"/>
                <a:ext cx="268250" cy="256550"/>
              </a:xfrm>
              <a:custGeom>
                <a:rect b="b" l="l" r="r" t="t"/>
                <a:pathLst>
                  <a:path extrusionOk="0" h="10262" w="10730">
                    <a:moveTo>
                      <a:pt x="10699" y="1"/>
                    </a:moveTo>
                    <a:lnTo>
                      <a:pt x="1216" y="3283"/>
                    </a:lnTo>
                    <a:lnTo>
                      <a:pt x="0" y="7235"/>
                    </a:lnTo>
                    <a:lnTo>
                      <a:pt x="152" y="8451"/>
                    </a:lnTo>
                    <a:cubicBezTo>
                      <a:pt x="1364" y="9646"/>
                      <a:pt x="2957" y="10261"/>
                      <a:pt x="4554" y="10261"/>
                    </a:cubicBezTo>
                    <a:cubicBezTo>
                      <a:pt x="5881" y="10261"/>
                      <a:pt x="7211" y="9836"/>
                      <a:pt x="8328" y="8967"/>
                    </a:cubicBezTo>
                    <a:cubicBezTo>
                      <a:pt x="9848" y="7843"/>
                      <a:pt x="10730" y="6049"/>
                      <a:pt x="10699" y="4135"/>
                    </a:cubicBezTo>
                    <a:lnTo>
                      <a:pt x="10699" y="1"/>
                    </a:ln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-2665750" y="854113"/>
                <a:ext cx="214525" cy="287925"/>
              </a:xfrm>
              <a:custGeom>
                <a:rect b="b" l="l" r="r" t="t"/>
                <a:pathLst>
                  <a:path extrusionOk="0" h="11517" w="8581">
                    <a:moveTo>
                      <a:pt x="8125" y="1"/>
                    </a:moveTo>
                    <a:lnTo>
                      <a:pt x="3839" y="244"/>
                    </a:lnTo>
                    <a:cubicBezTo>
                      <a:pt x="3839" y="244"/>
                      <a:pt x="1346" y="5715"/>
                      <a:pt x="708" y="7387"/>
                    </a:cubicBezTo>
                    <a:cubicBezTo>
                      <a:pt x="129" y="8876"/>
                      <a:pt x="0" y="11516"/>
                      <a:pt x="3205" y="11516"/>
                    </a:cubicBezTo>
                    <a:cubicBezTo>
                      <a:pt x="3532" y="11516"/>
                      <a:pt x="3895" y="11489"/>
                      <a:pt x="4295" y="11430"/>
                    </a:cubicBezTo>
                    <a:cubicBezTo>
                      <a:pt x="8581" y="10791"/>
                      <a:pt x="8125" y="1"/>
                      <a:pt x="8125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-2459575" y="470663"/>
                <a:ext cx="305475" cy="225425"/>
              </a:xfrm>
              <a:custGeom>
                <a:rect b="b" l="l" r="r" t="t"/>
                <a:pathLst>
                  <a:path extrusionOk="0" h="9017" w="12219">
                    <a:moveTo>
                      <a:pt x="5890" y="1"/>
                    </a:moveTo>
                    <a:cubicBezTo>
                      <a:pt x="4444" y="1"/>
                      <a:pt x="3343" y="749"/>
                      <a:pt x="3343" y="749"/>
                    </a:cubicBezTo>
                    <a:cubicBezTo>
                      <a:pt x="3275" y="739"/>
                      <a:pt x="3208" y="734"/>
                      <a:pt x="3142" y="734"/>
                    </a:cubicBezTo>
                    <a:cubicBezTo>
                      <a:pt x="463" y="734"/>
                      <a:pt x="0" y="9017"/>
                      <a:pt x="30" y="9017"/>
                    </a:cubicBezTo>
                    <a:lnTo>
                      <a:pt x="12218" y="9017"/>
                    </a:lnTo>
                    <a:cubicBezTo>
                      <a:pt x="11550" y="7375"/>
                      <a:pt x="10638" y="3181"/>
                      <a:pt x="8996" y="1418"/>
                    </a:cubicBezTo>
                    <a:cubicBezTo>
                      <a:pt x="7955" y="328"/>
                      <a:pt x="6847" y="1"/>
                      <a:pt x="5890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-2404900" y="538763"/>
                <a:ext cx="212050" cy="264225"/>
              </a:xfrm>
              <a:custGeom>
                <a:rect b="b" l="l" r="r" t="t"/>
                <a:pathLst>
                  <a:path extrusionOk="0" h="10569" w="8482">
                    <a:moveTo>
                      <a:pt x="1460" y="1"/>
                    </a:moveTo>
                    <a:cubicBezTo>
                      <a:pt x="1004" y="791"/>
                      <a:pt x="578" y="1612"/>
                      <a:pt x="305" y="2493"/>
                    </a:cubicBezTo>
                    <a:cubicBezTo>
                      <a:pt x="92" y="3405"/>
                      <a:pt x="1" y="4408"/>
                      <a:pt x="396" y="5229"/>
                    </a:cubicBezTo>
                    <a:cubicBezTo>
                      <a:pt x="730" y="6110"/>
                      <a:pt x="1551" y="6779"/>
                      <a:pt x="2463" y="6840"/>
                    </a:cubicBezTo>
                    <a:cubicBezTo>
                      <a:pt x="2220" y="7782"/>
                      <a:pt x="1429" y="8572"/>
                      <a:pt x="426" y="8755"/>
                    </a:cubicBezTo>
                    <a:cubicBezTo>
                      <a:pt x="1429" y="9819"/>
                      <a:pt x="2828" y="10487"/>
                      <a:pt x="4287" y="10548"/>
                    </a:cubicBezTo>
                    <a:cubicBezTo>
                      <a:pt x="4454" y="10562"/>
                      <a:pt x="4621" y="10568"/>
                      <a:pt x="4788" y="10568"/>
                    </a:cubicBezTo>
                    <a:cubicBezTo>
                      <a:pt x="6113" y="10568"/>
                      <a:pt x="7429" y="10145"/>
                      <a:pt x="8481" y="9363"/>
                    </a:cubicBezTo>
                    <a:cubicBezTo>
                      <a:pt x="7873" y="9180"/>
                      <a:pt x="7387" y="8664"/>
                      <a:pt x="7022" y="8086"/>
                    </a:cubicBezTo>
                    <a:cubicBezTo>
                      <a:pt x="6688" y="7509"/>
                      <a:pt x="6171" y="6141"/>
                      <a:pt x="6110" y="6080"/>
                    </a:cubicBezTo>
                    <a:cubicBezTo>
                      <a:pt x="5563" y="4773"/>
                      <a:pt x="5776" y="3284"/>
                      <a:pt x="4955" y="2159"/>
                    </a:cubicBezTo>
                    <a:cubicBezTo>
                      <a:pt x="4135" y="1065"/>
                      <a:pt x="2828" y="335"/>
                      <a:pt x="1460" y="1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40"/>
              <p:cNvSpPr/>
              <p:nvPr/>
            </p:nvSpPr>
            <p:spPr>
              <a:xfrm>
                <a:off x="-2581950" y="755138"/>
                <a:ext cx="563875" cy="462250"/>
              </a:xfrm>
              <a:custGeom>
                <a:rect b="b" l="l" r="r" t="t"/>
                <a:pathLst>
                  <a:path extrusionOk="0" h="18490" w="22555">
                    <a:moveTo>
                      <a:pt x="8589" y="1"/>
                    </a:moveTo>
                    <a:cubicBezTo>
                      <a:pt x="1650" y="1"/>
                      <a:pt x="1" y="4051"/>
                      <a:pt x="1" y="4051"/>
                    </a:cubicBezTo>
                    <a:lnTo>
                      <a:pt x="2675" y="8276"/>
                    </a:lnTo>
                    <a:lnTo>
                      <a:pt x="3952" y="18124"/>
                    </a:lnTo>
                    <a:lnTo>
                      <a:pt x="18299" y="18489"/>
                    </a:lnTo>
                    <a:lnTo>
                      <a:pt x="18907" y="8276"/>
                    </a:lnTo>
                    <a:lnTo>
                      <a:pt x="22554" y="4446"/>
                    </a:lnTo>
                    <a:cubicBezTo>
                      <a:pt x="21278" y="373"/>
                      <a:pt x="15837" y="191"/>
                      <a:pt x="9119" y="9"/>
                    </a:cubicBezTo>
                    <a:cubicBezTo>
                      <a:pt x="8939" y="3"/>
                      <a:pt x="8762" y="1"/>
                      <a:pt x="8589" y="1"/>
                    </a:cubicBezTo>
                    <a:close/>
                  </a:path>
                </a:pathLst>
              </a:custGeom>
              <a:solidFill>
                <a:srgbClr val="5D7E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40"/>
              <p:cNvSpPr/>
              <p:nvPr/>
            </p:nvSpPr>
            <p:spPr>
              <a:xfrm>
                <a:off x="-2371450" y="875413"/>
                <a:ext cx="425000" cy="364525"/>
              </a:xfrm>
              <a:custGeom>
                <a:rect b="b" l="l" r="r" t="t"/>
                <a:pathLst>
                  <a:path extrusionOk="0" h="14581" w="17000">
                    <a:moveTo>
                      <a:pt x="13891" y="0"/>
                    </a:moveTo>
                    <a:lnTo>
                      <a:pt x="10578" y="3465"/>
                    </a:lnTo>
                    <a:lnTo>
                      <a:pt x="12037" y="11003"/>
                    </a:lnTo>
                    <a:cubicBezTo>
                      <a:pt x="12037" y="11003"/>
                      <a:pt x="10005" y="11158"/>
                      <a:pt x="7781" y="11158"/>
                    </a:cubicBezTo>
                    <a:cubicBezTo>
                      <a:pt x="6891" y="11158"/>
                      <a:pt x="5971" y="11134"/>
                      <a:pt x="5137" y="11064"/>
                    </a:cubicBezTo>
                    <a:cubicBezTo>
                      <a:pt x="2219" y="10882"/>
                      <a:pt x="91" y="10851"/>
                      <a:pt x="91" y="10851"/>
                    </a:cubicBezTo>
                    <a:cubicBezTo>
                      <a:pt x="91" y="10851"/>
                      <a:pt x="0" y="11003"/>
                      <a:pt x="0" y="12006"/>
                    </a:cubicBezTo>
                    <a:cubicBezTo>
                      <a:pt x="0" y="12873"/>
                      <a:pt x="492" y="13890"/>
                      <a:pt x="2086" y="13890"/>
                    </a:cubicBezTo>
                    <a:cubicBezTo>
                      <a:pt x="2392" y="13890"/>
                      <a:pt x="2739" y="13853"/>
                      <a:pt x="3131" y="13769"/>
                    </a:cubicBezTo>
                    <a:cubicBezTo>
                      <a:pt x="3719" y="13635"/>
                      <a:pt x="4216" y="13580"/>
                      <a:pt x="4706" y="13580"/>
                    </a:cubicBezTo>
                    <a:cubicBezTo>
                      <a:pt x="6217" y="13580"/>
                      <a:pt x="7664" y="14109"/>
                      <a:pt x="11520" y="14499"/>
                    </a:cubicBezTo>
                    <a:cubicBezTo>
                      <a:pt x="12065" y="14554"/>
                      <a:pt x="12557" y="14581"/>
                      <a:pt x="13000" y="14581"/>
                    </a:cubicBezTo>
                    <a:cubicBezTo>
                      <a:pt x="16683" y="14581"/>
                      <a:pt x="17000" y="12755"/>
                      <a:pt x="16566" y="10639"/>
                    </a:cubicBezTo>
                    <a:cubicBezTo>
                      <a:pt x="16080" y="8268"/>
                      <a:pt x="13891" y="0"/>
                      <a:pt x="13891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40"/>
              <p:cNvSpPr/>
              <p:nvPr/>
            </p:nvSpPr>
            <p:spPr>
              <a:xfrm>
                <a:off x="-2276475" y="597113"/>
                <a:ext cx="35750" cy="43675"/>
              </a:xfrm>
              <a:custGeom>
                <a:rect b="b" l="l" r="r" t="t"/>
                <a:pathLst>
                  <a:path extrusionOk="0" h="1747" w="1430">
                    <a:moveTo>
                      <a:pt x="658" y="0"/>
                    </a:moveTo>
                    <a:cubicBezTo>
                      <a:pt x="631" y="0"/>
                      <a:pt x="605" y="2"/>
                      <a:pt x="578" y="7"/>
                    </a:cubicBezTo>
                    <a:cubicBezTo>
                      <a:pt x="213" y="68"/>
                      <a:pt x="1" y="524"/>
                      <a:pt x="92" y="980"/>
                    </a:cubicBezTo>
                    <a:cubicBezTo>
                      <a:pt x="148" y="1428"/>
                      <a:pt x="462" y="1747"/>
                      <a:pt x="772" y="1747"/>
                    </a:cubicBezTo>
                    <a:cubicBezTo>
                      <a:pt x="799" y="1747"/>
                      <a:pt x="825" y="1745"/>
                      <a:pt x="852" y="1740"/>
                    </a:cubicBezTo>
                    <a:cubicBezTo>
                      <a:pt x="1217" y="1679"/>
                      <a:pt x="1429" y="1254"/>
                      <a:pt x="1368" y="767"/>
                    </a:cubicBezTo>
                    <a:cubicBezTo>
                      <a:pt x="1284" y="319"/>
                      <a:pt x="968" y="0"/>
                      <a:pt x="658" y="0"/>
                    </a:cubicBezTo>
                    <a:close/>
                  </a:path>
                </a:pathLst>
              </a:custGeom>
              <a:solidFill>
                <a:srgbClr val="DD7E6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0"/>
              <p:cNvSpPr/>
              <p:nvPr/>
            </p:nvSpPr>
            <p:spPr>
              <a:xfrm>
                <a:off x="-2683025" y="946063"/>
                <a:ext cx="541850" cy="285750"/>
              </a:xfrm>
              <a:custGeom>
                <a:rect b="b" l="l" r="r" t="t"/>
                <a:pathLst>
                  <a:path extrusionOk="0" h="11430" w="21674">
                    <a:moveTo>
                      <a:pt x="1" y="1"/>
                    </a:moveTo>
                    <a:lnTo>
                      <a:pt x="2007" y="11430"/>
                    </a:lnTo>
                    <a:lnTo>
                      <a:pt x="20275" y="11430"/>
                    </a:lnTo>
                    <a:lnTo>
                      <a:pt x="21460" y="10244"/>
                    </a:lnTo>
                    <a:cubicBezTo>
                      <a:pt x="21673" y="10031"/>
                      <a:pt x="21521" y="9727"/>
                      <a:pt x="21248" y="9727"/>
                    </a:cubicBezTo>
                    <a:lnTo>
                      <a:pt x="14956" y="9727"/>
                    </a:lnTo>
                    <a:lnTo>
                      <a:pt x="1295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0"/>
              <p:cNvSpPr/>
              <p:nvPr/>
            </p:nvSpPr>
            <p:spPr>
              <a:xfrm>
                <a:off x="-2551769" y="1042099"/>
                <a:ext cx="83625" cy="83600"/>
              </a:xfrm>
              <a:custGeom>
                <a:rect b="b" l="l" r="r" t="t"/>
                <a:pathLst>
                  <a:path extrusionOk="0" h="3344" w="3345">
                    <a:moveTo>
                      <a:pt x="1672" y="0"/>
                    </a:moveTo>
                    <a:cubicBezTo>
                      <a:pt x="730" y="0"/>
                      <a:pt x="1" y="760"/>
                      <a:pt x="1" y="1672"/>
                    </a:cubicBezTo>
                    <a:cubicBezTo>
                      <a:pt x="1" y="2614"/>
                      <a:pt x="730" y="3344"/>
                      <a:pt x="1672" y="3344"/>
                    </a:cubicBezTo>
                    <a:cubicBezTo>
                      <a:pt x="2584" y="3344"/>
                      <a:pt x="3344" y="2614"/>
                      <a:pt x="3344" y="1672"/>
                    </a:cubicBezTo>
                    <a:cubicBezTo>
                      <a:pt x="3344" y="760"/>
                      <a:pt x="2584" y="0"/>
                      <a:pt x="1672" y="0"/>
                    </a:cubicBezTo>
                    <a:close/>
                  </a:path>
                </a:pathLst>
              </a:custGeom>
              <a:solidFill>
                <a:srgbClr val="78C0D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40"/>
              <p:cNvSpPr/>
              <p:nvPr/>
            </p:nvSpPr>
            <p:spPr>
              <a:xfrm>
                <a:off x="-2537875" y="1149888"/>
                <a:ext cx="549825" cy="382075"/>
              </a:xfrm>
              <a:custGeom>
                <a:rect b="b" l="l" r="r" t="t"/>
                <a:pathLst>
                  <a:path extrusionOk="0" h="15283" w="21993">
                    <a:moveTo>
                      <a:pt x="16549" y="1"/>
                    </a:moveTo>
                    <a:cubicBezTo>
                      <a:pt x="16384" y="1"/>
                      <a:pt x="16217" y="8"/>
                      <a:pt x="16049" y="24"/>
                    </a:cubicBezTo>
                    <a:cubicBezTo>
                      <a:pt x="14986" y="115"/>
                      <a:pt x="13983" y="541"/>
                      <a:pt x="13192" y="1179"/>
                    </a:cubicBezTo>
                    <a:lnTo>
                      <a:pt x="1" y="11331"/>
                    </a:lnTo>
                    <a:lnTo>
                      <a:pt x="2219" y="15283"/>
                    </a:lnTo>
                    <a:lnTo>
                      <a:pt x="12919" y="10967"/>
                    </a:lnTo>
                    <a:lnTo>
                      <a:pt x="21551" y="8170"/>
                    </a:lnTo>
                    <a:lnTo>
                      <a:pt x="21733" y="5678"/>
                    </a:lnTo>
                    <a:cubicBezTo>
                      <a:pt x="21993" y="2566"/>
                      <a:pt x="19548" y="1"/>
                      <a:pt x="16549" y="1"/>
                    </a:cubicBezTo>
                    <a:close/>
                  </a:path>
                </a:pathLst>
              </a:custGeom>
              <a:solidFill>
                <a:srgbClr val="CE553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40"/>
              <p:cNvSpPr/>
              <p:nvPr/>
            </p:nvSpPr>
            <p:spPr>
              <a:xfrm>
                <a:off x="-2443650" y="1437713"/>
                <a:ext cx="222675" cy="115800"/>
              </a:xfrm>
              <a:custGeom>
                <a:rect b="b" l="l" r="r" t="t"/>
                <a:pathLst>
                  <a:path extrusionOk="0" h="4632" w="8907">
                    <a:moveTo>
                      <a:pt x="7782" y="1"/>
                    </a:moveTo>
                    <a:cubicBezTo>
                      <a:pt x="6900" y="62"/>
                      <a:pt x="6110" y="518"/>
                      <a:pt x="5259" y="518"/>
                    </a:cubicBezTo>
                    <a:cubicBezTo>
                      <a:pt x="4568" y="518"/>
                      <a:pt x="3877" y="266"/>
                      <a:pt x="3187" y="266"/>
                    </a:cubicBezTo>
                    <a:cubicBezTo>
                      <a:pt x="3118" y="266"/>
                      <a:pt x="3048" y="269"/>
                      <a:pt x="2979" y="274"/>
                    </a:cubicBezTo>
                    <a:cubicBezTo>
                      <a:pt x="2159" y="396"/>
                      <a:pt x="791" y="1186"/>
                      <a:pt x="426" y="1916"/>
                    </a:cubicBezTo>
                    <a:cubicBezTo>
                      <a:pt x="153" y="2432"/>
                      <a:pt x="1" y="3040"/>
                      <a:pt x="183" y="3618"/>
                    </a:cubicBezTo>
                    <a:cubicBezTo>
                      <a:pt x="453" y="4400"/>
                      <a:pt x="1798" y="4632"/>
                      <a:pt x="2735" y="4632"/>
                    </a:cubicBezTo>
                    <a:cubicBezTo>
                      <a:pt x="2855" y="4632"/>
                      <a:pt x="2968" y="4628"/>
                      <a:pt x="3071" y="4621"/>
                    </a:cubicBezTo>
                    <a:cubicBezTo>
                      <a:pt x="3982" y="4530"/>
                      <a:pt x="4773" y="4043"/>
                      <a:pt x="5593" y="3587"/>
                    </a:cubicBezTo>
                    <a:cubicBezTo>
                      <a:pt x="6475" y="3040"/>
                      <a:pt x="7630" y="2949"/>
                      <a:pt x="8299" y="2189"/>
                    </a:cubicBezTo>
                    <a:cubicBezTo>
                      <a:pt x="8755" y="1673"/>
                      <a:pt x="8907" y="882"/>
                      <a:pt x="8511" y="366"/>
                    </a:cubicBezTo>
                    <a:cubicBezTo>
                      <a:pt x="8451" y="214"/>
                      <a:pt x="8329" y="92"/>
                      <a:pt x="8177" y="62"/>
                    </a:cubicBezTo>
                    <a:cubicBezTo>
                      <a:pt x="8055" y="1"/>
                      <a:pt x="7904" y="1"/>
                      <a:pt x="7782" y="1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0"/>
              <p:cNvSpPr/>
              <p:nvPr/>
            </p:nvSpPr>
            <p:spPr>
              <a:xfrm>
                <a:off x="-2755975" y="1458238"/>
                <a:ext cx="240175" cy="163750"/>
              </a:xfrm>
              <a:custGeom>
                <a:rect b="b" l="l" r="r" t="t"/>
                <a:pathLst>
                  <a:path extrusionOk="0" h="6550" w="9607">
                    <a:moveTo>
                      <a:pt x="7995" y="0"/>
                    </a:moveTo>
                    <a:cubicBezTo>
                      <a:pt x="7418" y="700"/>
                      <a:pt x="5807" y="1429"/>
                      <a:pt x="4196" y="1976"/>
                    </a:cubicBezTo>
                    <a:cubicBezTo>
                      <a:pt x="2615" y="2493"/>
                      <a:pt x="1" y="5229"/>
                      <a:pt x="548" y="5928"/>
                    </a:cubicBezTo>
                    <a:cubicBezTo>
                      <a:pt x="951" y="6394"/>
                      <a:pt x="821" y="6550"/>
                      <a:pt x="1532" y="6550"/>
                    </a:cubicBezTo>
                    <a:cubicBezTo>
                      <a:pt x="1840" y="6550"/>
                      <a:pt x="2305" y="6521"/>
                      <a:pt x="3041" y="6475"/>
                    </a:cubicBezTo>
                    <a:cubicBezTo>
                      <a:pt x="5472" y="6323"/>
                      <a:pt x="7387" y="3253"/>
                      <a:pt x="8056" y="2949"/>
                    </a:cubicBezTo>
                    <a:cubicBezTo>
                      <a:pt x="8725" y="2645"/>
                      <a:pt x="9606" y="2219"/>
                      <a:pt x="9606" y="2219"/>
                    </a:cubicBezTo>
                    <a:cubicBezTo>
                      <a:pt x="9120" y="1672"/>
                      <a:pt x="7995" y="0"/>
                      <a:pt x="7995" y="0"/>
                    </a:cubicBez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0"/>
              <p:cNvSpPr/>
              <p:nvPr/>
            </p:nvSpPr>
            <p:spPr>
              <a:xfrm>
                <a:off x="-2241525" y="1337088"/>
                <a:ext cx="166225" cy="88500"/>
              </a:xfrm>
              <a:custGeom>
                <a:rect b="b" l="l" r="r" t="t"/>
                <a:pathLst>
                  <a:path extrusionOk="0" h="3540" w="6649">
                    <a:moveTo>
                      <a:pt x="6622" y="1"/>
                    </a:moveTo>
                    <a:cubicBezTo>
                      <a:pt x="6615" y="1"/>
                      <a:pt x="6606" y="5"/>
                      <a:pt x="6597" y="14"/>
                    </a:cubicBezTo>
                    <a:cubicBezTo>
                      <a:pt x="5715" y="895"/>
                      <a:pt x="4682" y="1564"/>
                      <a:pt x="3588" y="2141"/>
                    </a:cubicBezTo>
                    <a:cubicBezTo>
                      <a:pt x="2433" y="2658"/>
                      <a:pt x="1278" y="3053"/>
                      <a:pt x="92" y="3479"/>
                    </a:cubicBezTo>
                    <a:cubicBezTo>
                      <a:pt x="1" y="3479"/>
                      <a:pt x="1" y="3539"/>
                      <a:pt x="92" y="3539"/>
                    </a:cubicBezTo>
                    <a:cubicBezTo>
                      <a:pt x="2402" y="2810"/>
                      <a:pt x="4986" y="1959"/>
                      <a:pt x="6627" y="44"/>
                    </a:cubicBezTo>
                    <a:cubicBezTo>
                      <a:pt x="6649" y="22"/>
                      <a:pt x="6640" y="1"/>
                      <a:pt x="6622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40"/>
              <p:cNvSpPr/>
              <p:nvPr/>
            </p:nvSpPr>
            <p:spPr>
              <a:xfrm>
                <a:off x="-2538500" y="1208238"/>
                <a:ext cx="294725" cy="224400"/>
              </a:xfrm>
              <a:custGeom>
                <a:rect b="b" l="l" r="r" t="t"/>
                <a:pathLst>
                  <a:path extrusionOk="0" h="8976" w="11789">
                    <a:moveTo>
                      <a:pt x="11667" y="0"/>
                    </a:moveTo>
                    <a:cubicBezTo>
                      <a:pt x="8628" y="2402"/>
                      <a:pt x="5497" y="4620"/>
                      <a:pt x="2427" y="6991"/>
                    </a:cubicBezTo>
                    <a:cubicBezTo>
                      <a:pt x="2062" y="7295"/>
                      <a:pt x="1637" y="7599"/>
                      <a:pt x="1241" y="7903"/>
                    </a:cubicBezTo>
                    <a:cubicBezTo>
                      <a:pt x="816" y="8207"/>
                      <a:pt x="421" y="8541"/>
                      <a:pt x="26" y="8876"/>
                    </a:cubicBezTo>
                    <a:cubicBezTo>
                      <a:pt x="1" y="8925"/>
                      <a:pt x="16" y="8975"/>
                      <a:pt x="73" y="8975"/>
                    </a:cubicBezTo>
                    <a:cubicBezTo>
                      <a:pt x="85" y="8975"/>
                      <a:pt x="100" y="8973"/>
                      <a:pt x="117" y="8967"/>
                    </a:cubicBezTo>
                    <a:cubicBezTo>
                      <a:pt x="451" y="8724"/>
                      <a:pt x="785" y="8420"/>
                      <a:pt x="1150" y="8146"/>
                    </a:cubicBezTo>
                    <a:cubicBezTo>
                      <a:pt x="1515" y="7842"/>
                      <a:pt x="1940" y="7538"/>
                      <a:pt x="2305" y="7234"/>
                    </a:cubicBezTo>
                    <a:cubicBezTo>
                      <a:pt x="3065" y="6687"/>
                      <a:pt x="3886" y="6079"/>
                      <a:pt x="4646" y="5502"/>
                    </a:cubicBezTo>
                    <a:cubicBezTo>
                      <a:pt x="6196" y="4317"/>
                      <a:pt x="7776" y="3131"/>
                      <a:pt x="9357" y="1976"/>
                    </a:cubicBezTo>
                    <a:cubicBezTo>
                      <a:pt x="10147" y="1368"/>
                      <a:pt x="10938" y="699"/>
                      <a:pt x="11728" y="61"/>
                    </a:cubicBezTo>
                    <a:cubicBezTo>
                      <a:pt x="11789" y="31"/>
                      <a:pt x="11698" y="0"/>
                      <a:pt x="11667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-2557275" y="1218363"/>
                <a:ext cx="136300" cy="123850"/>
              </a:xfrm>
              <a:custGeom>
                <a:rect b="b" l="l" r="r" t="t"/>
                <a:pathLst>
                  <a:path extrusionOk="0" h="4954" w="5452">
                    <a:moveTo>
                      <a:pt x="79" y="0"/>
                    </a:moveTo>
                    <a:cubicBezTo>
                      <a:pt x="25" y="0"/>
                      <a:pt x="1" y="59"/>
                      <a:pt x="47" y="82"/>
                    </a:cubicBezTo>
                    <a:cubicBezTo>
                      <a:pt x="929" y="872"/>
                      <a:pt x="1810" y="1723"/>
                      <a:pt x="2691" y="2513"/>
                    </a:cubicBezTo>
                    <a:lnTo>
                      <a:pt x="4059" y="3760"/>
                    </a:lnTo>
                    <a:cubicBezTo>
                      <a:pt x="4485" y="4155"/>
                      <a:pt x="4880" y="4580"/>
                      <a:pt x="5336" y="4945"/>
                    </a:cubicBezTo>
                    <a:cubicBezTo>
                      <a:pt x="5342" y="4951"/>
                      <a:pt x="5350" y="4953"/>
                      <a:pt x="5359" y="4953"/>
                    </a:cubicBezTo>
                    <a:cubicBezTo>
                      <a:pt x="5397" y="4953"/>
                      <a:pt x="5452" y="4909"/>
                      <a:pt x="5427" y="4884"/>
                    </a:cubicBezTo>
                    <a:cubicBezTo>
                      <a:pt x="5032" y="4459"/>
                      <a:pt x="4576" y="4063"/>
                      <a:pt x="4181" y="3699"/>
                    </a:cubicBezTo>
                    <a:lnTo>
                      <a:pt x="2813" y="2453"/>
                    </a:lnTo>
                    <a:cubicBezTo>
                      <a:pt x="1932" y="1632"/>
                      <a:pt x="1050" y="811"/>
                      <a:pt x="138" y="21"/>
                    </a:cubicBezTo>
                    <a:cubicBezTo>
                      <a:pt x="116" y="6"/>
                      <a:pt x="96" y="0"/>
                      <a:pt x="79" y="0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type="title"/>
          </p:nvPr>
        </p:nvSpPr>
        <p:spPr>
          <a:xfrm>
            <a:off x="715100" y="3064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Grid Container - יוצרים את הרשת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702" name="Google Shape;702;p41"/>
          <p:cNvSpPr/>
          <p:nvPr/>
        </p:nvSpPr>
        <p:spPr>
          <a:xfrm>
            <a:off x="1036738" y="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1"/>
          <p:cNvSpPr txBox="1"/>
          <p:nvPr/>
        </p:nvSpPr>
        <p:spPr>
          <a:xfrm>
            <a:off x="617000" y="915950"/>
            <a:ext cx="7812000" cy="3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הכל מתחיל עם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display: grid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על האלמנט העוטף. הילדים הופכים אוטומטית ל-Grid Items ומסתדרים לפי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הגריד.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grid-template-columns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 את גובה השורות בגריד. אפשר להשתמש בפיקסלים, אחוזים,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) fraction - חלק יחסי מהמקום הפנוי), auto ועוד.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grid-template-rows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 את רוחב העמודות בגריד. תחביר דומה ל-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grid-template-columns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יחידת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חשובה מאוד לגמישות.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1fr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מקצה חלק שווה מהמקום הפנוי.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פונקציות שימושיות:</a:t>
            </a:r>
            <a:endParaRPr b="1"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(repeat(count, size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מאפשר לחזור על הגדרה של שורה או עמודה מספר פעמים.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למשל: (repeat(3, 1fr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יוצר 3 עמודות ברוחב שווה.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1" marL="914400" marR="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(minmax(min, max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 טווח גדלים לשורה או עמודה.</a:t>
            </a: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/>
          <p:nvPr/>
        </p:nvSpPr>
        <p:spPr>
          <a:xfrm>
            <a:off x="1560025" y="1247250"/>
            <a:ext cx="68691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בדומה ל-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ב-FlexBox, גם ב-Grid יש לנו דרך קלה להוסיף רווחים בין השורות והעמודות.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row-gap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 את הרווח בין השורות.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column-gap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מגדיר את הרווח בין העמודות.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: קיצור לשניהם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gap: row-gap column-gap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) אם מציינים ערך אחד, הוא ישמש לשניהם.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709" name="Google Shape;709;p42"/>
          <p:cNvSpPr txBox="1"/>
          <p:nvPr>
            <p:ph type="title"/>
          </p:nvPr>
        </p:nvSpPr>
        <p:spPr>
          <a:xfrm>
            <a:off x="715100" y="535000"/>
            <a:ext cx="7713900" cy="41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ריווח בין השורות/העמודות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710" name="Google Shape;710;p42"/>
          <p:cNvSpPr/>
          <p:nvPr/>
        </p:nvSpPr>
        <p:spPr>
          <a:xfrm>
            <a:off x="1036738" y="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"/>
          <p:cNvSpPr txBox="1"/>
          <p:nvPr/>
        </p:nvSpPr>
        <p:spPr>
          <a:xfrm>
            <a:off x="4079700" y="1816800"/>
            <a:ext cx="4349400" cy="1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המשימה: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צרו פריסה של 3 עמודות שחולקות את המקום הפנוי באופן שווה. צרו 2 שורות, כאשר כל אחת מהן בגובה קבוע של 180px. </a:t>
            </a:r>
            <a:b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</a:b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הוסיפו רווח אחיד של 20px בין כל הכרטיסיות.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קישור :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</a:t>
            </a:r>
            <a:r>
              <a:rPr lang="en" sz="1500" u="sng">
                <a:solidFill>
                  <a:schemeClr val="hlink"/>
                </a:solidFill>
                <a:latin typeface="Alef"/>
                <a:ea typeface="Alef"/>
                <a:cs typeface="Alef"/>
                <a:sym typeface="Alef"/>
                <a:hlinkClick r:id="rId3"/>
              </a:rPr>
              <a:t>לחצו כאן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grpSp>
        <p:nvGrpSpPr>
          <p:cNvPr id="716" name="Google Shape;716;p43"/>
          <p:cNvGrpSpPr/>
          <p:nvPr/>
        </p:nvGrpSpPr>
        <p:grpSpPr>
          <a:xfrm>
            <a:off x="1036841" y="370411"/>
            <a:ext cx="6823902" cy="4085785"/>
            <a:chOff x="1036841" y="370411"/>
            <a:chExt cx="6823902" cy="4085785"/>
          </a:xfrm>
        </p:grpSpPr>
        <p:sp>
          <p:nvSpPr>
            <p:cNvPr id="717" name="Google Shape;717;p43"/>
            <p:cNvSpPr/>
            <p:nvPr/>
          </p:nvSpPr>
          <p:spPr>
            <a:xfrm>
              <a:off x="4138966" y="4261545"/>
              <a:ext cx="194651" cy="194651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1752617" y="901108"/>
              <a:ext cx="105554" cy="105554"/>
            </a:xfrm>
            <a:custGeom>
              <a:rect b="b" l="l" r="r" t="t"/>
              <a:pathLst>
                <a:path extrusionOk="0" fill="none" h="4652" w="4652">
                  <a:moveTo>
                    <a:pt x="4651" y="2341"/>
                  </a:moveTo>
                  <a:cubicBezTo>
                    <a:pt x="4651" y="3618"/>
                    <a:pt x="3618" y="4651"/>
                    <a:pt x="2341" y="4651"/>
                  </a:cubicBezTo>
                  <a:cubicBezTo>
                    <a:pt x="1034" y="4651"/>
                    <a:pt x="1" y="3618"/>
                    <a:pt x="1" y="2341"/>
                  </a:cubicBezTo>
                  <a:cubicBezTo>
                    <a:pt x="1" y="1034"/>
                    <a:pt x="1034" y="1"/>
                    <a:pt x="2341" y="1"/>
                  </a:cubicBezTo>
                  <a:cubicBezTo>
                    <a:pt x="3618" y="1"/>
                    <a:pt x="4651" y="1034"/>
                    <a:pt x="4651" y="2341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60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 flipH="1">
              <a:off x="2304095" y="1627095"/>
              <a:ext cx="669924" cy="168484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0" name="Google Shape;720;p43"/>
            <p:cNvGrpSpPr/>
            <p:nvPr/>
          </p:nvGrpSpPr>
          <p:grpSpPr>
            <a:xfrm flipH="1">
              <a:off x="1036841" y="2257921"/>
              <a:ext cx="84801" cy="85772"/>
              <a:chOff x="701625" y="2256975"/>
              <a:chExt cx="64625" cy="65375"/>
            </a:xfrm>
          </p:grpSpPr>
          <p:sp>
            <p:nvSpPr>
              <p:cNvPr id="721" name="Google Shape;721;p43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3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3" name="Google Shape;723;p43"/>
            <p:cNvSpPr/>
            <p:nvPr/>
          </p:nvSpPr>
          <p:spPr>
            <a:xfrm>
              <a:off x="7754343" y="808088"/>
              <a:ext cx="106400" cy="106400"/>
            </a:xfrm>
            <a:custGeom>
              <a:rect b="b" l="l" r="r" t="t"/>
              <a:pathLst>
                <a:path extrusionOk="0" fill="none" h="4256" w="4256">
                  <a:moveTo>
                    <a:pt x="4256" y="2128"/>
                  </a:moveTo>
                  <a:cubicBezTo>
                    <a:pt x="4256" y="3283"/>
                    <a:pt x="3314" y="4256"/>
                    <a:pt x="2128" y="4256"/>
                  </a:cubicBezTo>
                  <a:cubicBezTo>
                    <a:pt x="973" y="4256"/>
                    <a:pt x="0" y="3283"/>
                    <a:pt x="0" y="2128"/>
                  </a:cubicBezTo>
                  <a:cubicBezTo>
                    <a:pt x="0" y="943"/>
                    <a:pt x="973" y="0"/>
                    <a:pt x="2128" y="0"/>
                  </a:cubicBezTo>
                  <a:cubicBezTo>
                    <a:pt x="3314" y="0"/>
                    <a:pt x="4256" y="943"/>
                    <a:pt x="4256" y="2128"/>
                  </a:cubicBezTo>
                  <a:close/>
                </a:path>
              </a:pathLst>
            </a:custGeom>
            <a:solidFill>
              <a:schemeClr val="accent1"/>
            </a:solidFill>
            <a:ln cap="rnd" cmpd="sng" w="243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43"/>
            <p:cNvGrpSpPr/>
            <p:nvPr/>
          </p:nvGrpSpPr>
          <p:grpSpPr>
            <a:xfrm flipH="1">
              <a:off x="3721961" y="611195"/>
              <a:ext cx="194650" cy="196916"/>
              <a:chOff x="701625" y="2256975"/>
              <a:chExt cx="64625" cy="65375"/>
            </a:xfrm>
          </p:grpSpPr>
          <p:sp>
            <p:nvSpPr>
              <p:cNvPr id="725" name="Google Shape;725;p43"/>
              <p:cNvSpPr/>
              <p:nvPr/>
            </p:nvSpPr>
            <p:spPr>
              <a:xfrm>
                <a:off x="701625" y="2288900"/>
                <a:ext cx="64625" cy="25"/>
              </a:xfrm>
              <a:custGeom>
                <a:rect b="b" l="l" r="r" t="t"/>
                <a:pathLst>
                  <a:path extrusionOk="0" fill="none" h="1" w="2585">
                    <a:moveTo>
                      <a:pt x="1" y="0"/>
                    </a:moveTo>
                    <a:lnTo>
                      <a:pt x="2584" y="0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3"/>
              <p:cNvSpPr/>
              <p:nvPr/>
            </p:nvSpPr>
            <p:spPr>
              <a:xfrm>
                <a:off x="734300" y="2256975"/>
                <a:ext cx="25" cy="65375"/>
              </a:xfrm>
              <a:custGeom>
                <a:rect b="b" l="l" r="r" t="t"/>
                <a:pathLst>
                  <a:path extrusionOk="0" fill="none" h="2615" w="1">
                    <a:moveTo>
                      <a:pt x="1" y="2615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accent1"/>
              </a:solidFill>
              <a:ln cap="rnd" cmpd="sng" w="19750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7" name="Google Shape;727;p43"/>
            <p:cNvSpPr/>
            <p:nvPr/>
          </p:nvSpPr>
          <p:spPr>
            <a:xfrm flipH="1">
              <a:off x="1550056" y="370411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 flipH="1">
              <a:off x="5125943" y="478936"/>
              <a:ext cx="1308567" cy="329167"/>
            </a:xfrm>
            <a:custGeom>
              <a:rect b="b" l="l" r="r" t="t"/>
              <a:pathLst>
                <a:path extrusionOk="0" h="8668" w="34470">
                  <a:moveTo>
                    <a:pt x="9894" y="1"/>
                  </a:moveTo>
                  <a:cubicBezTo>
                    <a:pt x="8630" y="1"/>
                    <a:pt x="7239" y="1061"/>
                    <a:pt x="6870" y="2832"/>
                  </a:cubicBezTo>
                  <a:cubicBezTo>
                    <a:pt x="6292" y="5598"/>
                    <a:pt x="4104" y="5446"/>
                    <a:pt x="2037" y="5902"/>
                  </a:cubicBezTo>
                  <a:cubicBezTo>
                    <a:pt x="0" y="6327"/>
                    <a:pt x="0" y="8668"/>
                    <a:pt x="0" y="8668"/>
                  </a:cubicBezTo>
                  <a:lnTo>
                    <a:pt x="34469" y="7695"/>
                  </a:lnTo>
                  <a:cubicBezTo>
                    <a:pt x="34282" y="6901"/>
                    <a:pt x="32425" y="5496"/>
                    <a:pt x="30568" y="5496"/>
                  </a:cubicBezTo>
                  <a:cubicBezTo>
                    <a:pt x="30009" y="5496"/>
                    <a:pt x="29450" y="5623"/>
                    <a:pt x="28937" y="5932"/>
                  </a:cubicBezTo>
                  <a:cubicBezTo>
                    <a:pt x="28556" y="6159"/>
                    <a:pt x="28171" y="6259"/>
                    <a:pt x="27787" y="6259"/>
                  </a:cubicBezTo>
                  <a:cubicBezTo>
                    <a:pt x="25961" y="6259"/>
                    <a:pt x="24154" y="4015"/>
                    <a:pt x="22949" y="2558"/>
                  </a:cubicBezTo>
                  <a:cubicBezTo>
                    <a:pt x="22391" y="1895"/>
                    <a:pt x="21726" y="1611"/>
                    <a:pt x="21001" y="1611"/>
                  </a:cubicBezTo>
                  <a:cubicBezTo>
                    <a:pt x="19833" y="1611"/>
                    <a:pt x="18511" y="2351"/>
                    <a:pt x="17235" y="3440"/>
                  </a:cubicBezTo>
                  <a:cubicBezTo>
                    <a:pt x="16704" y="3898"/>
                    <a:pt x="16148" y="4093"/>
                    <a:pt x="15595" y="4093"/>
                  </a:cubicBezTo>
                  <a:cubicBezTo>
                    <a:pt x="14059" y="4093"/>
                    <a:pt x="12552" y="2589"/>
                    <a:pt x="11703" y="1069"/>
                  </a:cubicBezTo>
                  <a:cubicBezTo>
                    <a:pt x="11276" y="336"/>
                    <a:pt x="10605" y="1"/>
                    <a:pt x="98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9" name="Google Shape;729;p43"/>
          <p:cNvSpPr/>
          <p:nvPr/>
        </p:nvSpPr>
        <p:spPr>
          <a:xfrm>
            <a:off x="3743875" y="777050"/>
            <a:ext cx="4608300" cy="887400"/>
          </a:xfrm>
          <a:prstGeom prst="roundRect">
            <a:avLst>
              <a:gd fmla="val 28699" name="adj"/>
            </a:avLst>
          </a:prstGeom>
          <a:solidFill>
            <a:schemeClr val="accent1"/>
          </a:solidFill>
          <a:ln>
            <a:noFill/>
          </a:ln>
          <a:effectLst>
            <a:outerShdw rotWithShape="0" algn="bl" dir="2700000" dist="2286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3"/>
          <p:cNvSpPr txBox="1"/>
          <p:nvPr>
            <p:ph type="title"/>
          </p:nvPr>
        </p:nvSpPr>
        <p:spPr>
          <a:xfrm>
            <a:off x="3940375" y="828975"/>
            <a:ext cx="4259400" cy="7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lef"/>
                <a:ea typeface="Alef"/>
                <a:cs typeface="Alef"/>
                <a:sym typeface="Alef"/>
              </a:rPr>
              <a:t>תרגול 1: </a:t>
            </a:r>
            <a:r>
              <a:rPr lang="en">
                <a:latin typeface="Alef"/>
                <a:ea typeface="Alef"/>
                <a:cs typeface="Alef"/>
                <a:sym typeface="Alef"/>
              </a:rPr>
              <a:t>מבנה בסיסי</a:t>
            </a:r>
            <a:endParaRPr/>
          </a:p>
        </p:txBody>
      </p:sp>
      <p:grpSp>
        <p:nvGrpSpPr>
          <p:cNvPr id="731" name="Google Shape;731;p43"/>
          <p:cNvGrpSpPr/>
          <p:nvPr/>
        </p:nvGrpSpPr>
        <p:grpSpPr>
          <a:xfrm>
            <a:off x="715100" y="1377634"/>
            <a:ext cx="2578276" cy="3328368"/>
            <a:chOff x="715100" y="1377634"/>
            <a:chExt cx="2578276" cy="3328368"/>
          </a:xfrm>
        </p:grpSpPr>
        <p:sp>
          <p:nvSpPr>
            <p:cNvPr id="732" name="Google Shape;732;p43"/>
            <p:cNvSpPr/>
            <p:nvPr/>
          </p:nvSpPr>
          <p:spPr>
            <a:xfrm>
              <a:off x="715100" y="2435481"/>
              <a:ext cx="2047377" cy="2194217"/>
            </a:xfrm>
            <a:custGeom>
              <a:rect b="b" l="l" r="r" t="t"/>
              <a:pathLst>
                <a:path extrusionOk="0" h="63642" w="59383">
                  <a:moveTo>
                    <a:pt x="26342" y="0"/>
                  </a:moveTo>
                  <a:cubicBezTo>
                    <a:pt x="24582" y="0"/>
                    <a:pt x="22822" y="187"/>
                    <a:pt x="21099" y="569"/>
                  </a:cubicBezTo>
                  <a:cubicBezTo>
                    <a:pt x="20729" y="402"/>
                    <a:pt x="20388" y="336"/>
                    <a:pt x="19999" y="336"/>
                  </a:cubicBezTo>
                  <a:cubicBezTo>
                    <a:pt x="19882" y="336"/>
                    <a:pt x="19762" y="342"/>
                    <a:pt x="19635" y="353"/>
                  </a:cubicBezTo>
                  <a:cubicBezTo>
                    <a:pt x="14426" y="1097"/>
                    <a:pt x="9698" y="4625"/>
                    <a:pt x="7465" y="9354"/>
                  </a:cubicBezTo>
                  <a:cubicBezTo>
                    <a:pt x="5377" y="13818"/>
                    <a:pt x="5497" y="18955"/>
                    <a:pt x="5113" y="23875"/>
                  </a:cubicBezTo>
                  <a:cubicBezTo>
                    <a:pt x="4777" y="27980"/>
                    <a:pt x="4081" y="32036"/>
                    <a:pt x="3025" y="36020"/>
                  </a:cubicBezTo>
                  <a:cubicBezTo>
                    <a:pt x="2185" y="39213"/>
                    <a:pt x="1153" y="42309"/>
                    <a:pt x="577" y="45549"/>
                  </a:cubicBezTo>
                  <a:cubicBezTo>
                    <a:pt x="25" y="48790"/>
                    <a:pt x="1" y="52174"/>
                    <a:pt x="1201" y="55222"/>
                  </a:cubicBezTo>
                  <a:cubicBezTo>
                    <a:pt x="2665" y="58895"/>
                    <a:pt x="5953" y="61775"/>
                    <a:pt x="9746" y="62759"/>
                  </a:cubicBezTo>
                  <a:cubicBezTo>
                    <a:pt x="11237" y="63148"/>
                    <a:pt x="12768" y="63255"/>
                    <a:pt x="14310" y="63255"/>
                  </a:cubicBezTo>
                  <a:cubicBezTo>
                    <a:pt x="15722" y="63255"/>
                    <a:pt x="17144" y="63165"/>
                    <a:pt x="18555" y="63119"/>
                  </a:cubicBezTo>
                  <a:cubicBezTo>
                    <a:pt x="19455" y="63089"/>
                    <a:pt x="20359" y="63076"/>
                    <a:pt x="21264" y="63076"/>
                  </a:cubicBezTo>
                  <a:cubicBezTo>
                    <a:pt x="27208" y="63076"/>
                    <a:pt x="33233" y="63641"/>
                    <a:pt x="39158" y="63641"/>
                  </a:cubicBezTo>
                  <a:cubicBezTo>
                    <a:pt x="44521" y="63641"/>
                    <a:pt x="49802" y="63178"/>
                    <a:pt x="54870" y="61415"/>
                  </a:cubicBezTo>
                  <a:cubicBezTo>
                    <a:pt x="56023" y="61031"/>
                    <a:pt x="57199" y="60503"/>
                    <a:pt x="57919" y="59543"/>
                  </a:cubicBezTo>
                  <a:cubicBezTo>
                    <a:pt x="58567" y="58679"/>
                    <a:pt x="58783" y="57551"/>
                    <a:pt x="58879" y="56423"/>
                  </a:cubicBezTo>
                  <a:cubicBezTo>
                    <a:pt x="59383" y="50590"/>
                    <a:pt x="57463" y="44733"/>
                    <a:pt x="54558" y="39621"/>
                  </a:cubicBezTo>
                  <a:cubicBezTo>
                    <a:pt x="53238" y="37317"/>
                    <a:pt x="51630" y="35036"/>
                    <a:pt x="49302" y="33740"/>
                  </a:cubicBezTo>
                  <a:cubicBezTo>
                    <a:pt x="47238" y="32588"/>
                    <a:pt x="44621" y="32180"/>
                    <a:pt x="43061" y="30380"/>
                  </a:cubicBezTo>
                  <a:cubicBezTo>
                    <a:pt x="41309" y="28340"/>
                    <a:pt x="41549" y="25339"/>
                    <a:pt x="41645" y="22675"/>
                  </a:cubicBezTo>
                  <a:cubicBezTo>
                    <a:pt x="41789" y="17010"/>
                    <a:pt x="40565" y="11274"/>
                    <a:pt x="38117" y="6137"/>
                  </a:cubicBezTo>
                  <a:cubicBezTo>
                    <a:pt x="37421" y="4697"/>
                    <a:pt x="36604" y="3305"/>
                    <a:pt x="35380" y="2273"/>
                  </a:cubicBezTo>
                  <a:cubicBezTo>
                    <a:pt x="34060" y="1193"/>
                    <a:pt x="32356" y="689"/>
                    <a:pt x="30676" y="377"/>
                  </a:cubicBezTo>
                  <a:cubicBezTo>
                    <a:pt x="29244" y="127"/>
                    <a:pt x="27793" y="0"/>
                    <a:pt x="26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1413536" y="2409451"/>
              <a:ext cx="268166" cy="368392"/>
            </a:xfrm>
            <a:custGeom>
              <a:rect b="b" l="l" r="r" t="t"/>
              <a:pathLst>
                <a:path extrusionOk="0" h="10685" w="7778">
                  <a:moveTo>
                    <a:pt x="5058" y="1"/>
                  </a:moveTo>
                  <a:cubicBezTo>
                    <a:pt x="4577" y="1"/>
                    <a:pt x="4089" y="97"/>
                    <a:pt x="3625" y="268"/>
                  </a:cubicBezTo>
                  <a:cubicBezTo>
                    <a:pt x="2809" y="580"/>
                    <a:pt x="2065" y="1060"/>
                    <a:pt x="1561" y="1708"/>
                  </a:cubicBezTo>
                  <a:cubicBezTo>
                    <a:pt x="1009" y="2380"/>
                    <a:pt x="1" y="3124"/>
                    <a:pt x="97" y="3964"/>
                  </a:cubicBezTo>
                  <a:cubicBezTo>
                    <a:pt x="121" y="4324"/>
                    <a:pt x="121" y="4828"/>
                    <a:pt x="169" y="5188"/>
                  </a:cubicBezTo>
                  <a:cubicBezTo>
                    <a:pt x="241" y="5692"/>
                    <a:pt x="1009" y="6268"/>
                    <a:pt x="1009" y="6820"/>
                  </a:cubicBezTo>
                  <a:cubicBezTo>
                    <a:pt x="1009" y="7845"/>
                    <a:pt x="938" y="8846"/>
                    <a:pt x="749" y="9870"/>
                  </a:cubicBezTo>
                  <a:lnTo>
                    <a:pt x="749" y="9870"/>
                  </a:lnTo>
                  <a:cubicBezTo>
                    <a:pt x="745" y="9863"/>
                    <a:pt x="737" y="9859"/>
                    <a:pt x="730" y="9859"/>
                  </a:cubicBezTo>
                  <a:cubicBezTo>
                    <a:pt x="725" y="9859"/>
                    <a:pt x="721" y="9862"/>
                    <a:pt x="721" y="9869"/>
                  </a:cubicBezTo>
                  <a:cubicBezTo>
                    <a:pt x="721" y="9893"/>
                    <a:pt x="745" y="9941"/>
                    <a:pt x="769" y="9941"/>
                  </a:cubicBezTo>
                  <a:cubicBezTo>
                    <a:pt x="1321" y="10181"/>
                    <a:pt x="1897" y="10445"/>
                    <a:pt x="2497" y="10541"/>
                  </a:cubicBezTo>
                  <a:cubicBezTo>
                    <a:pt x="3145" y="10613"/>
                    <a:pt x="3817" y="10613"/>
                    <a:pt x="4465" y="10685"/>
                  </a:cubicBezTo>
                  <a:cubicBezTo>
                    <a:pt x="4465" y="10181"/>
                    <a:pt x="4609" y="9725"/>
                    <a:pt x="4777" y="9245"/>
                  </a:cubicBezTo>
                  <a:cubicBezTo>
                    <a:pt x="4921" y="9365"/>
                    <a:pt x="5101" y="9419"/>
                    <a:pt x="5284" y="9419"/>
                  </a:cubicBezTo>
                  <a:cubicBezTo>
                    <a:pt x="5467" y="9419"/>
                    <a:pt x="5653" y="9365"/>
                    <a:pt x="5809" y="9269"/>
                  </a:cubicBezTo>
                  <a:cubicBezTo>
                    <a:pt x="6121" y="9101"/>
                    <a:pt x="6385" y="8813"/>
                    <a:pt x="6601" y="8525"/>
                  </a:cubicBezTo>
                  <a:cubicBezTo>
                    <a:pt x="6817" y="8212"/>
                    <a:pt x="7010" y="7948"/>
                    <a:pt x="7130" y="7612"/>
                  </a:cubicBezTo>
                  <a:cubicBezTo>
                    <a:pt x="7298" y="7228"/>
                    <a:pt x="7322" y="6820"/>
                    <a:pt x="7370" y="6388"/>
                  </a:cubicBezTo>
                  <a:cubicBezTo>
                    <a:pt x="7538" y="5140"/>
                    <a:pt x="7586" y="3052"/>
                    <a:pt x="7418" y="1828"/>
                  </a:cubicBezTo>
                  <a:cubicBezTo>
                    <a:pt x="7778" y="964"/>
                    <a:pt x="7250" y="724"/>
                    <a:pt x="6409" y="292"/>
                  </a:cubicBezTo>
                  <a:cubicBezTo>
                    <a:pt x="5984" y="91"/>
                    <a:pt x="5524" y="1"/>
                    <a:pt x="5058" y="1"/>
                  </a:cubicBezTo>
                  <a:close/>
                </a:path>
              </a:pathLst>
            </a:custGeom>
            <a:solidFill>
              <a:srgbClr val="E98B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1373818" y="2348150"/>
              <a:ext cx="338500" cy="344465"/>
            </a:xfrm>
            <a:custGeom>
              <a:rect b="b" l="l" r="r" t="t"/>
              <a:pathLst>
                <a:path extrusionOk="0" h="9991" w="9818">
                  <a:moveTo>
                    <a:pt x="4992" y="0"/>
                  </a:moveTo>
                  <a:cubicBezTo>
                    <a:pt x="4480" y="0"/>
                    <a:pt x="3954" y="102"/>
                    <a:pt x="3457" y="245"/>
                  </a:cubicBezTo>
                  <a:cubicBezTo>
                    <a:pt x="2641" y="509"/>
                    <a:pt x="1777" y="1086"/>
                    <a:pt x="1609" y="1926"/>
                  </a:cubicBezTo>
                  <a:cubicBezTo>
                    <a:pt x="1177" y="2022"/>
                    <a:pt x="793" y="2190"/>
                    <a:pt x="481" y="2502"/>
                  </a:cubicBezTo>
                  <a:cubicBezTo>
                    <a:pt x="145" y="2838"/>
                    <a:pt x="25" y="3270"/>
                    <a:pt x="25" y="3726"/>
                  </a:cubicBezTo>
                  <a:cubicBezTo>
                    <a:pt x="1" y="4182"/>
                    <a:pt x="121" y="4638"/>
                    <a:pt x="217" y="5046"/>
                  </a:cubicBezTo>
                  <a:cubicBezTo>
                    <a:pt x="481" y="6294"/>
                    <a:pt x="793" y="7566"/>
                    <a:pt x="1081" y="8838"/>
                  </a:cubicBezTo>
                  <a:cubicBezTo>
                    <a:pt x="1177" y="9318"/>
                    <a:pt x="1681" y="9966"/>
                    <a:pt x="2161" y="9990"/>
                  </a:cubicBezTo>
                  <a:cubicBezTo>
                    <a:pt x="2161" y="9318"/>
                    <a:pt x="2233" y="8622"/>
                    <a:pt x="2641" y="8046"/>
                  </a:cubicBezTo>
                  <a:cubicBezTo>
                    <a:pt x="1993" y="7902"/>
                    <a:pt x="1513" y="7230"/>
                    <a:pt x="1489" y="6558"/>
                  </a:cubicBezTo>
                  <a:cubicBezTo>
                    <a:pt x="1489" y="6342"/>
                    <a:pt x="1513" y="6126"/>
                    <a:pt x="1633" y="5958"/>
                  </a:cubicBezTo>
                  <a:cubicBezTo>
                    <a:pt x="1753" y="5766"/>
                    <a:pt x="1993" y="5718"/>
                    <a:pt x="2233" y="5718"/>
                  </a:cubicBezTo>
                  <a:cubicBezTo>
                    <a:pt x="2449" y="5718"/>
                    <a:pt x="2641" y="5862"/>
                    <a:pt x="2857" y="5958"/>
                  </a:cubicBezTo>
                  <a:cubicBezTo>
                    <a:pt x="2833" y="5718"/>
                    <a:pt x="2881" y="5502"/>
                    <a:pt x="3001" y="5310"/>
                  </a:cubicBezTo>
                  <a:cubicBezTo>
                    <a:pt x="3097" y="5142"/>
                    <a:pt x="3241" y="4998"/>
                    <a:pt x="3409" y="4806"/>
                  </a:cubicBezTo>
                  <a:cubicBezTo>
                    <a:pt x="3697" y="4446"/>
                    <a:pt x="3913" y="4062"/>
                    <a:pt x="4033" y="3606"/>
                  </a:cubicBezTo>
                  <a:cubicBezTo>
                    <a:pt x="4129" y="3342"/>
                    <a:pt x="4633" y="3366"/>
                    <a:pt x="4993" y="3318"/>
                  </a:cubicBezTo>
                  <a:cubicBezTo>
                    <a:pt x="5833" y="3342"/>
                    <a:pt x="6697" y="3462"/>
                    <a:pt x="7537" y="3606"/>
                  </a:cubicBezTo>
                  <a:cubicBezTo>
                    <a:pt x="7812" y="3664"/>
                    <a:pt x="8096" y="3722"/>
                    <a:pt x="8378" y="3722"/>
                  </a:cubicBezTo>
                  <a:cubicBezTo>
                    <a:pt x="8564" y="3722"/>
                    <a:pt x="8749" y="3697"/>
                    <a:pt x="8930" y="3630"/>
                  </a:cubicBezTo>
                  <a:cubicBezTo>
                    <a:pt x="9338" y="3486"/>
                    <a:pt x="9650" y="3126"/>
                    <a:pt x="9722" y="2718"/>
                  </a:cubicBezTo>
                  <a:cubicBezTo>
                    <a:pt x="9818" y="2262"/>
                    <a:pt x="9650" y="1806"/>
                    <a:pt x="9314" y="1542"/>
                  </a:cubicBezTo>
                  <a:cubicBezTo>
                    <a:pt x="8810" y="1110"/>
                    <a:pt x="8090" y="1182"/>
                    <a:pt x="7489" y="942"/>
                  </a:cubicBezTo>
                  <a:cubicBezTo>
                    <a:pt x="7033" y="750"/>
                    <a:pt x="6673" y="461"/>
                    <a:pt x="6217" y="245"/>
                  </a:cubicBezTo>
                  <a:cubicBezTo>
                    <a:pt x="5835" y="71"/>
                    <a:pt x="5418" y="0"/>
                    <a:pt x="49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2183994" y="4468522"/>
              <a:ext cx="124981" cy="143151"/>
            </a:xfrm>
            <a:custGeom>
              <a:rect b="b" l="l" r="r" t="t"/>
              <a:pathLst>
                <a:path extrusionOk="0" h="4152" w="3625">
                  <a:moveTo>
                    <a:pt x="966" y="1"/>
                  </a:moveTo>
                  <a:cubicBezTo>
                    <a:pt x="478" y="1"/>
                    <a:pt x="112" y="113"/>
                    <a:pt x="120" y="455"/>
                  </a:cubicBezTo>
                  <a:cubicBezTo>
                    <a:pt x="192" y="1415"/>
                    <a:pt x="0" y="2807"/>
                    <a:pt x="0" y="2807"/>
                  </a:cubicBezTo>
                  <a:lnTo>
                    <a:pt x="1704" y="4151"/>
                  </a:lnTo>
                  <a:cubicBezTo>
                    <a:pt x="1704" y="4151"/>
                    <a:pt x="3624" y="3095"/>
                    <a:pt x="3480" y="2471"/>
                  </a:cubicBezTo>
                  <a:cubicBezTo>
                    <a:pt x="3336" y="1823"/>
                    <a:pt x="3336" y="431"/>
                    <a:pt x="3336" y="431"/>
                  </a:cubicBezTo>
                  <a:cubicBezTo>
                    <a:pt x="3336" y="431"/>
                    <a:pt x="1919" y="1"/>
                    <a:pt x="966" y="1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2178202" y="4520445"/>
              <a:ext cx="329398" cy="185558"/>
            </a:xfrm>
            <a:custGeom>
              <a:rect b="b" l="l" r="r" t="t"/>
              <a:pathLst>
                <a:path extrusionOk="0" h="5382" w="9554">
                  <a:moveTo>
                    <a:pt x="3983" y="0"/>
                  </a:moveTo>
                  <a:cubicBezTo>
                    <a:pt x="3848" y="0"/>
                    <a:pt x="3709" y="47"/>
                    <a:pt x="3600" y="101"/>
                  </a:cubicBezTo>
                  <a:cubicBezTo>
                    <a:pt x="3312" y="173"/>
                    <a:pt x="3048" y="293"/>
                    <a:pt x="2784" y="461"/>
                  </a:cubicBezTo>
                  <a:cubicBezTo>
                    <a:pt x="2592" y="533"/>
                    <a:pt x="2400" y="701"/>
                    <a:pt x="2424" y="893"/>
                  </a:cubicBezTo>
                  <a:cubicBezTo>
                    <a:pt x="2448" y="1181"/>
                    <a:pt x="2832" y="1349"/>
                    <a:pt x="2712" y="1589"/>
                  </a:cubicBezTo>
                  <a:cubicBezTo>
                    <a:pt x="2678" y="1691"/>
                    <a:pt x="2559" y="1721"/>
                    <a:pt x="2442" y="1721"/>
                  </a:cubicBezTo>
                  <a:cubicBezTo>
                    <a:pt x="2394" y="1721"/>
                    <a:pt x="2346" y="1716"/>
                    <a:pt x="2304" y="1709"/>
                  </a:cubicBezTo>
                  <a:cubicBezTo>
                    <a:pt x="1560" y="1613"/>
                    <a:pt x="792" y="1421"/>
                    <a:pt x="72" y="1109"/>
                  </a:cubicBezTo>
                  <a:cubicBezTo>
                    <a:pt x="48" y="1445"/>
                    <a:pt x="0" y="1805"/>
                    <a:pt x="0" y="2141"/>
                  </a:cubicBezTo>
                  <a:cubicBezTo>
                    <a:pt x="24" y="2861"/>
                    <a:pt x="48" y="3605"/>
                    <a:pt x="72" y="4325"/>
                  </a:cubicBezTo>
                  <a:cubicBezTo>
                    <a:pt x="144" y="4565"/>
                    <a:pt x="288" y="4878"/>
                    <a:pt x="480" y="5070"/>
                  </a:cubicBezTo>
                  <a:cubicBezTo>
                    <a:pt x="804" y="5143"/>
                    <a:pt x="1145" y="5172"/>
                    <a:pt x="1483" y="5172"/>
                  </a:cubicBezTo>
                  <a:cubicBezTo>
                    <a:pt x="1696" y="5172"/>
                    <a:pt x="1908" y="5160"/>
                    <a:pt x="2112" y="5142"/>
                  </a:cubicBezTo>
                  <a:cubicBezTo>
                    <a:pt x="2231" y="5115"/>
                    <a:pt x="2349" y="5096"/>
                    <a:pt x="2468" y="5096"/>
                  </a:cubicBezTo>
                  <a:cubicBezTo>
                    <a:pt x="2565" y="5096"/>
                    <a:pt x="2663" y="5109"/>
                    <a:pt x="2760" y="5142"/>
                  </a:cubicBezTo>
                  <a:cubicBezTo>
                    <a:pt x="2832" y="4878"/>
                    <a:pt x="3144" y="4686"/>
                    <a:pt x="3408" y="4686"/>
                  </a:cubicBezTo>
                  <a:cubicBezTo>
                    <a:pt x="3720" y="4686"/>
                    <a:pt x="3985" y="4830"/>
                    <a:pt x="4201" y="5046"/>
                  </a:cubicBezTo>
                  <a:cubicBezTo>
                    <a:pt x="4321" y="5166"/>
                    <a:pt x="4393" y="5286"/>
                    <a:pt x="4513" y="5334"/>
                  </a:cubicBezTo>
                  <a:cubicBezTo>
                    <a:pt x="4609" y="5382"/>
                    <a:pt x="4729" y="5382"/>
                    <a:pt x="4849" y="5382"/>
                  </a:cubicBezTo>
                  <a:lnTo>
                    <a:pt x="8713" y="5286"/>
                  </a:lnTo>
                  <a:cubicBezTo>
                    <a:pt x="9001" y="5286"/>
                    <a:pt x="9289" y="5262"/>
                    <a:pt x="9433" y="5046"/>
                  </a:cubicBezTo>
                  <a:cubicBezTo>
                    <a:pt x="9553" y="4902"/>
                    <a:pt x="9553" y="4686"/>
                    <a:pt x="9553" y="4493"/>
                  </a:cubicBezTo>
                  <a:cubicBezTo>
                    <a:pt x="9553" y="4133"/>
                    <a:pt x="9529" y="3773"/>
                    <a:pt x="9289" y="3509"/>
                  </a:cubicBezTo>
                  <a:cubicBezTo>
                    <a:pt x="9025" y="3149"/>
                    <a:pt x="8521" y="3149"/>
                    <a:pt x="8089" y="3029"/>
                  </a:cubicBezTo>
                  <a:cubicBezTo>
                    <a:pt x="7633" y="2909"/>
                    <a:pt x="7273" y="2693"/>
                    <a:pt x="6841" y="2573"/>
                  </a:cubicBezTo>
                  <a:cubicBezTo>
                    <a:pt x="5809" y="2285"/>
                    <a:pt x="4969" y="1493"/>
                    <a:pt x="4561" y="509"/>
                  </a:cubicBezTo>
                  <a:cubicBezTo>
                    <a:pt x="4489" y="365"/>
                    <a:pt x="4441" y="173"/>
                    <a:pt x="4273" y="101"/>
                  </a:cubicBezTo>
                  <a:cubicBezTo>
                    <a:pt x="4189" y="28"/>
                    <a:pt x="4087" y="0"/>
                    <a:pt x="3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1431740" y="3547296"/>
              <a:ext cx="899587" cy="963026"/>
            </a:xfrm>
            <a:custGeom>
              <a:rect b="b" l="l" r="r" t="t"/>
              <a:pathLst>
                <a:path extrusionOk="0" h="27932" w="26092">
                  <a:moveTo>
                    <a:pt x="9259" y="0"/>
                  </a:moveTo>
                  <a:cubicBezTo>
                    <a:pt x="8440" y="0"/>
                    <a:pt x="7616" y="113"/>
                    <a:pt x="6818" y="244"/>
                  </a:cubicBezTo>
                  <a:cubicBezTo>
                    <a:pt x="4441" y="580"/>
                    <a:pt x="2449" y="1060"/>
                    <a:pt x="97" y="1468"/>
                  </a:cubicBezTo>
                  <a:cubicBezTo>
                    <a:pt x="481" y="3100"/>
                    <a:pt x="1" y="4853"/>
                    <a:pt x="529" y="6461"/>
                  </a:cubicBezTo>
                  <a:cubicBezTo>
                    <a:pt x="1009" y="7949"/>
                    <a:pt x="2329" y="9053"/>
                    <a:pt x="3769" y="9653"/>
                  </a:cubicBezTo>
                  <a:cubicBezTo>
                    <a:pt x="5233" y="10253"/>
                    <a:pt x="6818" y="10445"/>
                    <a:pt x="8378" y="10613"/>
                  </a:cubicBezTo>
                  <a:lnTo>
                    <a:pt x="17619" y="11645"/>
                  </a:lnTo>
                  <a:cubicBezTo>
                    <a:pt x="18219" y="11741"/>
                    <a:pt x="18699" y="12221"/>
                    <a:pt x="18795" y="12821"/>
                  </a:cubicBezTo>
                  <a:cubicBezTo>
                    <a:pt x="19035" y="14574"/>
                    <a:pt x="19275" y="16254"/>
                    <a:pt x="19491" y="18030"/>
                  </a:cubicBezTo>
                  <a:cubicBezTo>
                    <a:pt x="19611" y="19206"/>
                    <a:pt x="19731" y="20382"/>
                    <a:pt x="19731" y="21534"/>
                  </a:cubicBezTo>
                  <a:cubicBezTo>
                    <a:pt x="19731" y="23575"/>
                    <a:pt x="19299" y="25735"/>
                    <a:pt x="20259" y="27535"/>
                  </a:cubicBezTo>
                  <a:cubicBezTo>
                    <a:pt x="21162" y="27809"/>
                    <a:pt x="22108" y="27931"/>
                    <a:pt x="23061" y="27931"/>
                  </a:cubicBezTo>
                  <a:cubicBezTo>
                    <a:pt x="23527" y="27931"/>
                    <a:pt x="23994" y="27902"/>
                    <a:pt x="24459" y="27847"/>
                  </a:cubicBezTo>
                  <a:cubicBezTo>
                    <a:pt x="24963" y="27775"/>
                    <a:pt x="25540" y="27631"/>
                    <a:pt x="25924" y="27271"/>
                  </a:cubicBezTo>
                  <a:cubicBezTo>
                    <a:pt x="26092" y="26407"/>
                    <a:pt x="25972" y="25183"/>
                    <a:pt x="25804" y="24271"/>
                  </a:cubicBezTo>
                  <a:cubicBezTo>
                    <a:pt x="25371" y="21870"/>
                    <a:pt x="25155" y="19470"/>
                    <a:pt x="25179" y="17046"/>
                  </a:cubicBezTo>
                  <a:cubicBezTo>
                    <a:pt x="25179" y="15990"/>
                    <a:pt x="24315" y="11213"/>
                    <a:pt x="24219" y="9845"/>
                  </a:cubicBezTo>
                  <a:cubicBezTo>
                    <a:pt x="24195" y="9365"/>
                    <a:pt x="24219" y="8813"/>
                    <a:pt x="24003" y="8381"/>
                  </a:cubicBezTo>
                  <a:cubicBezTo>
                    <a:pt x="23811" y="7901"/>
                    <a:pt x="23355" y="7565"/>
                    <a:pt x="22899" y="7253"/>
                  </a:cubicBezTo>
                  <a:cubicBezTo>
                    <a:pt x="19899" y="5213"/>
                    <a:pt x="16779" y="3364"/>
                    <a:pt x="13658" y="1492"/>
                  </a:cubicBezTo>
                  <a:cubicBezTo>
                    <a:pt x="12770" y="964"/>
                    <a:pt x="11858" y="412"/>
                    <a:pt x="10850" y="172"/>
                  </a:cubicBezTo>
                  <a:cubicBezTo>
                    <a:pt x="10328" y="49"/>
                    <a:pt x="9795" y="0"/>
                    <a:pt x="9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2530729" y="4415117"/>
              <a:ext cx="124981" cy="142771"/>
            </a:xfrm>
            <a:custGeom>
              <a:rect b="b" l="l" r="r" t="t"/>
              <a:pathLst>
                <a:path extrusionOk="0" h="4141" w="3625">
                  <a:moveTo>
                    <a:pt x="967" y="0"/>
                  </a:moveTo>
                  <a:cubicBezTo>
                    <a:pt x="479" y="0"/>
                    <a:pt x="112" y="110"/>
                    <a:pt x="120" y="444"/>
                  </a:cubicBezTo>
                  <a:cubicBezTo>
                    <a:pt x="168" y="1404"/>
                    <a:pt x="0" y="2796"/>
                    <a:pt x="0" y="2796"/>
                  </a:cubicBezTo>
                  <a:lnTo>
                    <a:pt x="1704" y="4140"/>
                  </a:lnTo>
                  <a:cubicBezTo>
                    <a:pt x="1704" y="4140"/>
                    <a:pt x="3625" y="3084"/>
                    <a:pt x="3481" y="2460"/>
                  </a:cubicBezTo>
                  <a:cubicBezTo>
                    <a:pt x="3337" y="1812"/>
                    <a:pt x="3337" y="420"/>
                    <a:pt x="3337" y="420"/>
                  </a:cubicBezTo>
                  <a:cubicBezTo>
                    <a:pt x="3337" y="420"/>
                    <a:pt x="1920" y="0"/>
                    <a:pt x="967" y="0"/>
                  </a:cubicBezTo>
                  <a:close/>
                </a:path>
              </a:pathLst>
            </a:custGeom>
            <a:solidFill>
              <a:srgbClr val="E88A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2524110" y="4467798"/>
              <a:ext cx="330225" cy="185248"/>
            </a:xfrm>
            <a:custGeom>
              <a:rect b="b" l="l" r="r" t="t"/>
              <a:pathLst>
                <a:path extrusionOk="0" h="5373" w="9578">
                  <a:moveTo>
                    <a:pt x="3984" y="1"/>
                  </a:moveTo>
                  <a:cubicBezTo>
                    <a:pt x="3852" y="1"/>
                    <a:pt x="3719" y="39"/>
                    <a:pt x="3601" y="92"/>
                  </a:cubicBezTo>
                  <a:cubicBezTo>
                    <a:pt x="3337" y="188"/>
                    <a:pt x="3072" y="308"/>
                    <a:pt x="2808" y="452"/>
                  </a:cubicBezTo>
                  <a:cubicBezTo>
                    <a:pt x="2616" y="548"/>
                    <a:pt x="2400" y="692"/>
                    <a:pt x="2448" y="908"/>
                  </a:cubicBezTo>
                  <a:cubicBezTo>
                    <a:pt x="2472" y="1172"/>
                    <a:pt x="2856" y="1340"/>
                    <a:pt x="2736" y="1604"/>
                  </a:cubicBezTo>
                  <a:cubicBezTo>
                    <a:pt x="2706" y="1695"/>
                    <a:pt x="2608" y="1729"/>
                    <a:pt x="2504" y="1729"/>
                  </a:cubicBezTo>
                  <a:cubicBezTo>
                    <a:pt x="2443" y="1729"/>
                    <a:pt x="2381" y="1718"/>
                    <a:pt x="2328" y="1700"/>
                  </a:cubicBezTo>
                  <a:cubicBezTo>
                    <a:pt x="1560" y="1628"/>
                    <a:pt x="816" y="1412"/>
                    <a:pt x="96" y="1100"/>
                  </a:cubicBezTo>
                  <a:cubicBezTo>
                    <a:pt x="72" y="1436"/>
                    <a:pt x="0" y="1796"/>
                    <a:pt x="0" y="2132"/>
                  </a:cubicBezTo>
                  <a:cubicBezTo>
                    <a:pt x="48" y="2852"/>
                    <a:pt x="72" y="3596"/>
                    <a:pt x="96" y="4316"/>
                  </a:cubicBezTo>
                  <a:cubicBezTo>
                    <a:pt x="120" y="4556"/>
                    <a:pt x="312" y="4868"/>
                    <a:pt x="480" y="5084"/>
                  </a:cubicBezTo>
                  <a:cubicBezTo>
                    <a:pt x="791" y="5152"/>
                    <a:pt x="1110" y="5182"/>
                    <a:pt x="1423" y="5182"/>
                  </a:cubicBezTo>
                  <a:cubicBezTo>
                    <a:pt x="1666" y="5182"/>
                    <a:pt x="1906" y="5164"/>
                    <a:pt x="2136" y="5132"/>
                  </a:cubicBezTo>
                  <a:cubicBezTo>
                    <a:pt x="2261" y="5119"/>
                    <a:pt x="2386" y="5105"/>
                    <a:pt x="2506" y="5105"/>
                  </a:cubicBezTo>
                  <a:cubicBezTo>
                    <a:pt x="2594" y="5105"/>
                    <a:pt x="2679" y="5112"/>
                    <a:pt x="2760" y="5132"/>
                  </a:cubicBezTo>
                  <a:cubicBezTo>
                    <a:pt x="2856" y="4868"/>
                    <a:pt x="3168" y="4676"/>
                    <a:pt x="3433" y="4676"/>
                  </a:cubicBezTo>
                  <a:cubicBezTo>
                    <a:pt x="3721" y="4676"/>
                    <a:pt x="4009" y="4844"/>
                    <a:pt x="4201" y="5036"/>
                  </a:cubicBezTo>
                  <a:cubicBezTo>
                    <a:pt x="4321" y="5156"/>
                    <a:pt x="4417" y="5276"/>
                    <a:pt x="4537" y="5348"/>
                  </a:cubicBezTo>
                  <a:cubicBezTo>
                    <a:pt x="4633" y="5372"/>
                    <a:pt x="4753" y="5372"/>
                    <a:pt x="4873" y="5372"/>
                  </a:cubicBezTo>
                  <a:lnTo>
                    <a:pt x="8737" y="5276"/>
                  </a:lnTo>
                  <a:cubicBezTo>
                    <a:pt x="9001" y="5276"/>
                    <a:pt x="9313" y="5252"/>
                    <a:pt x="9457" y="5036"/>
                  </a:cubicBezTo>
                  <a:cubicBezTo>
                    <a:pt x="9577" y="4892"/>
                    <a:pt x="9577" y="4676"/>
                    <a:pt x="9577" y="4508"/>
                  </a:cubicBezTo>
                  <a:cubicBezTo>
                    <a:pt x="9577" y="4148"/>
                    <a:pt x="9553" y="3788"/>
                    <a:pt x="9313" y="3500"/>
                  </a:cubicBezTo>
                  <a:cubicBezTo>
                    <a:pt x="9049" y="3140"/>
                    <a:pt x="8521" y="3140"/>
                    <a:pt x="8113" y="3020"/>
                  </a:cubicBezTo>
                  <a:cubicBezTo>
                    <a:pt x="7657" y="2900"/>
                    <a:pt x="7297" y="2708"/>
                    <a:pt x="6841" y="2588"/>
                  </a:cubicBezTo>
                  <a:cubicBezTo>
                    <a:pt x="5833" y="2276"/>
                    <a:pt x="4993" y="1508"/>
                    <a:pt x="4561" y="500"/>
                  </a:cubicBezTo>
                  <a:cubicBezTo>
                    <a:pt x="4513" y="356"/>
                    <a:pt x="4441" y="188"/>
                    <a:pt x="4297" y="92"/>
                  </a:cubicBezTo>
                  <a:cubicBezTo>
                    <a:pt x="4199" y="27"/>
                    <a:pt x="4092" y="1"/>
                    <a:pt x="3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1778475" y="3494512"/>
              <a:ext cx="898759" cy="963198"/>
            </a:xfrm>
            <a:custGeom>
              <a:rect b="b" l="l" r="r" t="t"/>
              <a:pathLst>
                <a:path extrusionOk="0" h="27937" w="26068">
                  <a:moveTo>
                    <a:pt x="9189" y="0"/>
                  </a:moveTo>
                  <a:cubicBezTo>
                    <a:pt x="8395" y="0"/>
                    <a:pt x="7598" y="111"/>
                    <a:pt x="6818" y="239"/>
                  </a:cubicBezTo>
                  <a:cubicBezTo>
                    <a:pt x="4441" y="575"/>
                    <a:pt x="2425" y="1055"/>
                    <a:pt x="97" y="1463"/>
                  </a:cubicBezTo>
                  <a:cubicBezTo>
                    <a:pt x="481" y="3095"/>
                    <a:pt x="1" y="4847"/>
                    <a:pt x="505" y="6456"/>
                  </a:cubicBezTo>
                  <a:cubicBezTo>
                    <a:pt x="985" y="7944"/>
                    <a:pt x="2305" y="9048"/>
                    <a:pt x="3745" y="9648"/>
                  </a:cubicBezTo>
                  <a:cubicBezTo>
                    <a:pt x="5233" y="10248"/>
                    <a:pt x="6818" y="10440"/>
                    <a:pt x="8378" y="10608"/>
                  </a:cubicBezTo>
                  <a:lnTo>
                    <a:pt x="17619" y="11640"/>
                  </a:lnTo>
                  <a:cubicBezTo>
                    <a:pt x="18219" y="11736"/>
                    <a:pt x="18699" y="12216"/>
                    <a:pt x="18795" y="12816"/>
                  </a:cubicBezTo>
                  <a:cubicBezTo>
                    <a:pt x="19035" y="14568"/>
                    <a:pt x="19275" y="16249"/>
                    <a:pt x="19467" y="18025"/>
                  </a:cubicBezTo>
                  <a:cubicBezTo>
                    <a:pt x="19587" y="19201"/>
                    <a:pt x="19707" y="20377"/>
                    <a:pt x="19707" y="21529"/>
                  </a:cubicBezTo>
                  <a:cubicBezTo>
                    <a:pt x="19707" y="23569"/>
                    <a:pt x="19299" y="25730"/>
                    <a:pt x="20259" y="27530"/>
                  </a:cubicBezTo>
                  <a:cubicBezTo>
                    <a:pt x="21161" y="27804"/>
                    <a:pt x="22107" y="27937"/>
                    <a:pt x="23059" y="27937"/>
                  </a:cubicBezTo>
                  <a:cubicBezTo>
                    <a:pt x="23526" y="27937"/>
                    <a:pt x="23994" y="27905"/>
                    <a:pt x="24459" y="27842"/>
                  </a:cubicBezTo>
                  <a:cubicBezTo>
                    <a:pt x="24964" y="27770"/>
                    <a:pt x="25540" y="27626"/>
                    <a:pt x="25924" y="27266"/>
                  </a:cubicBezTo>
                  <a:cubicBezTo>
                    <a:pt x="26068" y="26378"/>
                    <a:pt x="25948" y="25178"/>
                    <a:pt x="25804" y="24313"/>
                  </a:cubicBezTo>
                  <a:cubicBezTo>
                    <a:pt x="25348" y="21913"/>
                    <a:pt x="25156" y="19513"/>
                    <a:pt x="25180" y="17065"/>
                  </a:cubicBezTo>
                  <a:cubicBezTo>
                    <a:pt x="25204" y="16033"/>
                    <a:pt x="24916" y="8880"/>
                    <a:pt x="22899" y="7272"/>
                  </a:cubicBezTo>
                  <a:cubicBezTo>
                    <a:pt x="19707" y="4703"/>
                    <a:pt x="12938" y="3503"/>
                    <a:pt x="9818" y="1655"/>
                  </a:cubicBezTo>
                  <a:cubicBezTo>
                    <a:pt x="8906" y="1103"/>
                    <a:pt x="11858" y="431"/>
                    <a:pt x="10826" y="191"/>
                  </a:cubicBezTo>
                  <a:cubicBezTo>
                    <a:pt x="10286" y="53"/>
                    <a:pt x="9738" y="0"/>
                    <a:pt x="9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2217092" y="2512985"/>
              <a:ext cx="1038600" cy="614906"/>
            </a:xfrm>
            <a:custGeom>
              <a:rect b="b" l="l" r="r" t="t"/>
              <a:pathLst>
                <a:path extrusionOk="0" fill="none" h="17835" w="30124">
                  <a:moveTo>
                    <a:pt x="2737" y="1585"/>
                  </a:moveTo>
                  <a:lnTo>
                    <a:pt x="216" y="15075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915" y="17811"/>
                  </a:lnTo>
                  <a:cubicBezTo>
                    <a:pt x="25803" y="17835"/>
                    <a:pt x="26595" y="17211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35" y="1"/>
                    <a:pt x="27987" y="1"/>
                  </a:cubicBezTo>
                  <a:lnTo>
                    <a:pt x="4561" y="49"/>
                  </a:lnTo>
                  <a:cubicBezTo>
                    <a:pt x="3697" y="49"/>
                    <a:pt x="2905" y="697"/>
                    <a:pt x="2737" y="1585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2162480" y="2472440"/>
              <a:ext cx="1038600" cy="614941"/>
            </a:xfrm>
            <a:custGeom>
              <a:rect b="b" l="l" r="r" t="t"/>
              <a:pathLst>
                <a:path extrusionOk="0" h="17836" w="30124">
                  <a:moveTo>
                    <a:pt x="27987" y="1"/>
                  </a:moveTo>
                  <a:lnTo>
                    <a:pt x="4561" y="73"/>
                  </a:lnTo>
                  <a:cubicBezTo>
                    <a:pt x="3648" y="73"/>
                    <a:pt x="2904" y="697"/>
                    <a:pt x="2736" y="1585"/>
                  </a:cubicBezTo>
                  <a:lnTo>
                    <a:pt x="216" y="15098"/>
                  </a:lnTo>
                  <a:cubicBezTo>
                    <a:pt x="0" y="16227"/>
                    <a:pt x="864" y="17283"/>
                    <a:pt x="2016" y="17307"/>
                  </a:cubicBezTo>
                  <a:lnTo>
                    <a:pt x="24891" y="17835"/>
                  </a:lnTo>
                  <a:cubicBezTo>
                    <a:pt x="24908" y="17835"/>
                    <a:pt x="24925" y="17835"/>
                    <a:pt x="24941" y="17835"/>
                  </a:cubicBezTo>
                  <a:cubicBezTo>
                    <a:pt x="25831" y="17835"/>
                    <a:pt x="26575" y="17218"/>
                    <a:pt x="26787" y="16347"/>
                  </a:cubicBezTo>
                  <a:lnTo>
                    <a:pt x="29859" y="2281"/>
                  </a:lnTo>
                  <a:cubicBezTo>
                    <a:pt x="30123" y="1105"/>
                    <a:pt x="29211" y="1"/>
                    <a:pt x="27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2363550" y="2538671"/>
              <a:ext cx="69541" cy="16687"/>
            </a:xfrm>
            <a:custGeom>
              <a:rect b="b" l="l" r="r" t="t"/>
              <a:pathLst>
                <a:path extrusionOk="0" h="484" w="2017">
                  <a:moveTo>
                    <a:pt x="1033" y="0"/>
                  </a:moveTo>
                  <a:cubicBezTo>
                    <a:pt x="769" y="0"/>
                    <a:pt x="505" y="24"/>
                    <a:pt x="217" y="72"/>
                  </a:cubicBezTo>
                  <a:cubicBezTo>
                    <a:pt x="97" y="72"/>
                    <a:pt x="1" y="144"/>
                    <a:pt x="1" y="264"/>
                  </a:cubicBezTo>
                  <a:cubicBezTo>
                    <a:pt x="23" y="374"/>
                    <a:pt x="124" y="483"/>
                    <a:pt x="197" y="483"/>
                  </a:cubicBezTo>
                  <a:cubicBezTo>
                    <a:pt x="204" y="483"/>
                    <a:pt x="210" y="482"/>
                    <a:pt x="217" y="480"/>
                  </a:cubicBezTo>
                  <a:cubicBezTo>
                    <a:pt x="505" y="456"/>
                    <a:pt x="769" y="432"/>
                    <a:pt x="1033" y="432"/>
                  </a:cubicBezTo>
                  <a:cubicBezTo>
                    <a:pt x="1297" y="432"/>
                    <a:pt x="1585" y="432"/>
                    <a:pt x="1873" y="384"/>
                  </a:cubicBezTo>
                  <a:cubicBezTo>
                    <a:pt x="2017" y="360"/>
                    <a:pt x="1993" y="144"/>
                    <a:pt x="1873" y="96"/>
                  </a:cubicBezTo>
                  <a:cubicBezTo>
                    <a:pt x="1609" y="0"/>
                    <a:pt x="1345" y="0"/>
                    <a:pt x="10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2457914" y="2536257"/>
              <a:ext cx="133256" cy="13239"/>
            </a:xfrm>
            <a:custGeom>
              <a:rect b="b" l="l" r="r" t="t"/>
              <a:pathLst>
                <a:path extrusionOk="0" h="384" w="3865">
                  <a:moveTo>
                    <a:pt x="2286" y="1"/>
                  </a:moveTo>
                  <a:cubicBezTo>
                    <a:pt x="2187" y="1"/>
                    <a:pt x="2088" y="6"/>
                    <a:pt x="1992" y="22"/>
                  </a:cubicBezTo>
                  <a:cubicBezTo>
                    <a:pt x="1392" y="22"/>
                    <a:pt x="792" y="70"/>
                    <a:pt x="192" y="142"/>
                  </a:cubicBezTo>
                  <a:cubicBezTo>
                    <a:pt x="8" y="142"/>
                    <a:pt x="0" y="384"/>
                    <a:pt x="168" y="384"/>
                  </a:cubicBezTo>
                  <a:cubicBezTo>
                    <a:pt x="176" y="384"/>
                    <a:pt x="184" y="383"/>
                    <a:pt x="192" y="382"/>
                  </a:cubicBezTo>
                  <a:cubicBezTo>
                    <a:pt x="792" y="310"/>
                    <a:pt x="1392" y="310"/>
                    <a:pt x="1992" y="310"/>
                  </a:cubicBezTo>
                  <a:lnTo>
                    <a:pt x="2880" y="310"/>
                  </a:lnTo>
                  <a:cubicBezTo>
                    <a:pt x="3088" y="310"/>
                    <a:pt x="3275" y="321"/>
                    <a:pt x="3469" y="321"/>
                  </a:cubicBezTo>
                  <a:cubicBezTo>
                    <a:pt x="3566" y="321"/>
                    <a:pt x="3664" y="318"/>
                    <a:pt x="3768" y="310"/>
                  </a:cubicBezTo>
                  <a:cubicBezTo>
                    <a:pt x="3864" y="286"/>
                    <a:pt x="3840" y="142"/>
                    <a:pt x="3768" y="94"/>
                  </a:cubicBezTo>
                  <a:cubicBezTo>
                    <a:pt x="3480" y="22"/>
                    <a:pt x="3192" y="22"/>
                    <a:pt x="2880" y="22"/>
                  </a:cubicBezTo>
                  <a:cubicBezTo>
                    <a:pt x="2688" y="22"/>
                    <a:pt x="2486" y="1"/>
                    <a:pt x="2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2641607" y="2533706"/>
              <a:ext cx="137393" cy="14136"/>
            </a:xfrm>
            <a:custGeom>
              <a:rect b="b" l="l" r="r" t="t"/>
              <a:pathLst>
                <a:path extrusionOk="0" h="410" w="3985">
                  <a:moveTo>
                    <a:pt x="2041" y="0"/>
                  </a:moveTo>
                  <a:cubicBezTo>
                    <a:pt x="1393" y="0"/>
                    <a:pt x="793" y="24"/>
                    <a:pt x="169" y="48"/>
                  </a:cubicBezTo>
                  <a:cubicBezTo>
                    <a:pt x="1" y="96"/>
                    <a:pt x="1" y="360"/>
                    <a:pt x="169" y="360"/>
                  </a:cubicBezTo>
                  <a:lnTo>
                    <a:pt x="2041" y="360"/>
                  </a:lnTo>
                  <a:cubicBezTo>
                    <a:pt x="2329" y="360"/>
                    <a:pt x="2665" y="384"/>
                    <a:pt x="2953" y="384"/>
                  </a:cubicBezTo>
                  <a:cubicBezTo>
                    <a:pt x="3140" y="384"/>
                    <a:pt x="3319" y="410"/>
                    <a:pt x="3499" y="410"/>
                  </a:cubicBezTo>
                  <a:cubicBezTo>
                    <a:pt x="3619" y="410"/>
                    <a:pt x="3740" y="398"/>
                    <a:pt x="3865" y="360"/>
                  </a:cubicBezTo>
                  <a:cubicBezTo>
                    <a:pt x="3985" y="336"/>
                    <a:pt x="3985" y="144"/>
                    <a:pt x="3865" y="120"/>
                  </a:cubicBezTo>
                  <a:cubicBezTo>
                    <a:pt x="3553" y="24"/>
                    <a:pt x="3265" y="24"/>
                    <a:pt x="2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2807959" y="2527017"/>
              <a:ext cx="183731" cy="16722"/>
            </a:xfrm>
            <a:custGeom>
              <a:rect b="b" l="l" r="r" t="t"/>
              <a:pathLst>
                <a:path extrusionOk="0" h="485" w="5329">
                  <a:moveTo>
                    <a:pt x="4814" y="0"/>
                  </a:moveTo>
                  <a:cubicBezTo>
                    <a:pt x="4758" y="0"/>
                    <a:pt x="4705" y="2"/>
                    <a:pt x="4657" y="2"/>
                  </a:cubicBezTo>
                  <a:lnTo>
                    <a:pt x="4008" y="2"/>
                  </a:lnTo>
                  <a:cubicBezTo>
                    <a:pt x="3600" y="2"/>
                    <a:pt x="3168" y="2"/>
                    <a:pt x="2760" y="50"/>
                  </a:cubicBezTo>
                  <a:cubicBezTo>
                    <a:pt x="1920" y="50"/>
                    <a:pt x="1080" y="74"/>
                    <a:pt x="240" y="74"/>
                  </a:cubicBezTo>
                  <a:cubicBezTo>
                    <a:pt x="0" y="74"/>
                    <a:pt x="0" y="434"/>
                    <a:pt x="240" y="434"/>
                  </a:cubicBezTo>
                  <a:cubicBezTo>
                    <a:pt x="1080" y="434"/>
                    <a:pt x="1920" y="458"/>
                    <a:pt x="2760" y="458"/>
                  </a:cubicBezTo>
                  <a:cubicBezTo>
                    <a:pt x="3168" y="458"/>
                    <a:pt x="3576" y="482"/>
                    <a:pt x="3984" y="482"/>
                  </a:cubicBezTo>
                  <a:lnTo>
                    <a:pt x="4609" y="482"/>
                  </a:lnTo>
                  <a:cubicBezTo>
                    <a:pt x="4673" y="482"/>
                    <a:pt x="4745" y="485"/>
                    <a:pt x="4817" y="485"/>
                  </a:cubicBezTo>
                  <a:cubicBezTo>
                    <a:pt x="4963" y="485"/>
                    <a:pt x="5113" y="474"/>
                    <a:pt x="5209" y="410"/>
                  </a:cubicBezTo>
                  <a:cubicBezTo>
                    <a:pt x="5329" y="314"/>
                    <a:pt x="5329" y="194"/>
                    <a:pt x="5209" y="98"/>
                  </a:cubicBezTo>
                  <a:cubicBezTo>
                    <a:pt x="5106" y="12"/>
                    <a:pt x="4954" y="0"/>
                    <a:pt x="4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2307284" y="2633344"/>
              <a:ext cx="182938" cy="17066"/>
            </a:xfrm>
            <a:custGeom>
              <a:rect b="b" l="l" r="r" t="t"/>
              <a:pathLst>
                <a:path extrusionOk="0" h="495" w="5306">
                  <a:moveTo>
                    <a:pt x="4732" y="0"/>
                  </a:moveTo>
                  <a:cubicBezTo>
                    <a:pt x="4496" y="0"/>
                    <a:pt x="4257" y="24"/>
                    <a:pt x="4009" y="38"/>
                  </a:cubicBezTo>
                  <a:cubicBezTo>
                    <a:pt x="3601" y="62"/>
                    <a:pt x="3169" y="62"/>
                    <a:pt x="2761" y="62"/>
                  </a:cubicBezTo>
                  <a:cubicBezTo>
                    <a:pt x="2341" y="86"/>
                    <a:pt x="1927" y="98"/>
                    <a:pt x="1513" y="98"/>
                  </a:cubicBezTo>
                  <a:cubicBezTo>
                    <a:pt x="1099" y="98"/>
                    <a:pt x="685" y="86"/>
                    <a:pt x="265" y="62"/>
                  </a:cubicBezTo>
                  <a:cubicBezTo>
                    <a:pt x="0" y="86"/>
                    <a:pt x="0" y="470"/>
                    <a:pt x="241" y="470"/>
                  </a:cubicBezTo>
                  <a:cubicBezTo>
                    <a:pt x="1081" y="494"/>
                    <a:pt x="1897" y="494"/>
                    <a:pt x="2737" y="494"/>
                  </a:cubicBezTo>
                  <a:cubicBezTo>
                    <a:pt x="3145" y="494"/>
                    <a:pt x="3529" y="470"/>
                    <a:pt x="3961" y="422"/>
                  </a:cubicBezTo>
                  <a:cubicBezTo>
                    <a:pt x="4369" y="398"/>
                    <a:pt x="4801" y="422"/>
                    <a:pt x="5185" y="278"/>
                  </a:cubicBezTo>
                  <a:cubicBezTo>
                    <a:pt x="5281" y="254"/>
                    <a:pt x="5305" y="62"/>
                    <a:pt x="5185" y="38"/>
                  </a:cubicBezTo>
                  <a:cubicBezTo>
                    <a:pt x="5034" y="10"/>
                    <a:pt x="4884" y="0"/>
                    <a:pt x="47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2524213" y="2639861"/>
              <a:ext cx="2413" cy="1448"/>
            </a:xfrm>
            <a:custGeom>
              <a:rect b="b" l="l" r="r" t="t"/>
              <a:pathLst>
                <a:path extrusionOk="0" h="42" w="70">
                  <a:moveTo>
                    <a:pt x="18" y="1"/>
                  </a:moveTo>
                  <a:cubicBezTo>
                    <a:pt x="0" y="1"/>
                    <a:pt x="9" y="41"/>
                    <a:pt x="45" y="41"/>
                  </a:cubicBezTo>
                  <a:cubicBezTo>
                    <a:pt x="69" y="41"/>
                    <a:pt x="69" y="17"/>
                    <a:pt x="45" y="17"/>
                  </a:cubicBezTo>
                  <a:cubicBezTo>
                    <a:pt x="33" y="5"/>
                    <a:pt x="24" y="1"/>
                    <a:pt x="18" y="1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2515008" y="2633000"/>
              <a:ext cx="40580" cy="14101"/>
            </a:xfrm>
            <a:custGeom>
              <a:rect b="b" l="l" r="r" t="t"/>
              <a:pathLst>
                <a:path extrusionOk="0" h="409" w="1177">
                  <a:moveTo>
                    <a:pt x="216" y="0"/>
                  </a:moveTo>
                  <a:cubicBezTo>
                    <a:pt x="96" y="0"/>
                    <a:pt x="0" y="96"/>
                    <a:pt x="0" y="216"/>
                  </a:cubicBezTo>
                  <a:cubicBezTo>
                    <a:pt x="0" y="336"/>
                    <a:pt x="96" y="408"/>
                    <a:pt x="216" y="408"/>
                  </a:cubicBezTo>
                  <a:lnTo>
                    <a:pt x="864" y="408"/>
                  </a:lnTo>
                  <a:cubicBezTo>
                    <a:pt x="912" y="408"/>
                    <a:pt x="936" y="408"/>
                    <a:pt x="960" y="384"/>
                  </a:cubicBezTo>
                  <a:cubicBezTo>
                    <a:pt x="984" y="384"/>
                    <a:pt x="1056" y="360"/>
                    <a:pt x="1080" y="336"/>
                  </a:cubicBezTo>
                  <a:cubicBezTo>
                    <a:pt x="1176" y="264"/>
                    <a:pt x="1176" y="144"/>
                    <a:pt x="1080" y="96"/>
                  </a:cubicBezTo>
                  <a:cubicBezTo>
                    <a:pt x="1056" y="48"/>
                    <a:pt x="984" y="24"/>
                    <a:pt x="960" y="24"/>
                  </a:cubicBezTo>
                  <a:cubicBezTo>
                    <a:pt x="936" y="24"/>
                    <a:pt x="888" y="24"/>
                    <a:pt x="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2568792" y="2628035"/>
              <a:ext cx="308712" cy="15411"/>
            </a:xfrm>
            <a:custGeom>
              <a:rect b="b" l="l" r="r" t="t"/>
              <a:pathLst>
                <a:path extrusionOk="0" h="447" w="8954">
                  <a:moveTo>
                    <a:pt x="264" y="0"/>
                  </a:moveTo>
                  <a:cubicBezTo>
                    <a:pt x="0" y="24"/>
                    <a:pt x="0" y="408"/>
                    <a:pt x="264" y="408"/>
                  </a:cubicBezTo>
                  <a:cubicBezTo>
                    <a:pt x="1376" y="437"/>
                    <a:pt x="2480" y="446"/>
                    <a:pt x="3582" y="446"/>
                  </a:cubicBezTo>
                  <a:cubicBezTo>
                    <a:pt x="5289" y="446"/>
                    <a:pt x="6992" y="423"/>
                    <a:pt x="8713" y="408"/>
                  </a:cubicBezTo>
                  <a:cubicBezTo>
                    <a:pt x="8953" y="408"/>
                    <a:pt x="8953" y="24"/>
                    <a:pt x="8713" y="24"/>
                  </a:cubicBezTo>
                  <a:cubicBezTo>
                    <a:pt x="7540" y="34"/>
                    <a:pt x="6375" y="40"/>
                    <a:pt x="5212" y="40"/>
                  </a:cubicBezTo>
                  <a:cubicBezTo>
                    <a:pt x="3566" y="40"/>
                    <a:pt x="1923" y="28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2325488" y="2708780"/>
              <a:ext cx="82780" cy="18583"/>
            </a:xfrm>
            <a:custGeom>
              <a:rect b="b" l="l" r="r" t="t"/>
              <a:pathLst>
                <a:path extrusionOk="0" h="539" w="2401">
                  <a:moveTo>
                    <a:pt x="1840" y="1"/>
                  </a:moveTo>
                  <a:cubicBezTo>
                    <a:pt x="1789" y="1"/>
                    <a:pt x="1737" y="4"/>
                    <a:pt x="1681" y="11"/>
                  </a:cubicBezTo>
                  <a:cubicBezTo>
                    <a:pt x="1513" y="11"/>
                    <a:pt x="1345" y="35"/>
                    <a:pt x="1177" y="35"/>
                  </a:cubicBezTo>
                  <a:cubicBezTo>
                    <a:pt x="841" y="83"/>
                    <a:pt x="481" y="107"/>
                    <a:pt x="145" y="179"/>
                  </a:cubicBezTo>
                  <a:cubicBezTo>
                    <a:pt x="73" y="203"/>
                    <a:pt x="1" y="299"/>
                    <a:pt x="1" y="371"/>
                  </a:cubicBezTo>
                  <a:cubicBezTo>
                    <a:pt x="49" y="443"/>
                    <a:pt x="121" y="539"/>
                    <a:pt x="217" y="539"/>
                  </a:cubicBezTo>
                  <a:lnTo>
                    <a:pt x="1201" y="539"/>
                  </a:lnTo>
                  <a:cubicBezTo>
                    <a:pt x="1537" y="491"/>
                    <a:pt x="1897" y="539"/>
                    <a:pt x="2209" y="395"/>
                  </a:cubicBezTo>
                  <a:cubicBezTo>
                    <a:pt x="2377" y="347"/>
                    <a:pt x="2401" y="83"/>
                    <a:pt x="2209" y="35"/>
                  </a:cubicBezTo>
                  <a:cubicBezTo>
                    <a:pt x="2073" y="18"/>
                    <a:pt x="1961" y="1"/>
                    <a:pt x="1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2310593" y="2765633"/>
              <a:ext cx="62921" cy="17997"/>
            </a:xfrm>
            <a:custGeom>
              <a:rect b="b" l="l" r="r" t="t"/>
              <a:pathLst>
                <a:path extrusionOk="0" h="522" w="1825">
                  <a:moveTo>
                    <a:pt x="1037" y="1"/>
                  </a:moveTo>
                  <a:cubicBezTo>
                    <a:pt x="740" y="1"/>
                    <a:pt x="439" y="49"/>
                    <a:pt x="169" y="90"/>
                  </a:cubicBezTo>
                  <a:cubicBezTo>
                    <a:pt x="49" y="114"/>
                    <a:pt x="1" y="234"/>
                    <a:pt x="25" y="330"/>
                  </a:cubicBezTo>
                  <a:cubicBezTo>
                    <a:pt x="25" y="402"/>
                    <a:pt x="121" y="522"/>
                    <a:pt x="241" y="522"/>
                  </a:cubicBezTo>
                  <a:cubicBezTo>
                    <a:pt x="481" y="498"/>
                    <a:pt x="721" y="474"/>
                    <a:pt x="961" y="474"/>
                  </a:cubicBezTo>
                  <a:cubicBezTo>
                    <a:pt x="1225" y="474"/>
                    <a:pt x="1465" y="474"/>
                    <a:pt x="1705" y="402"/>
                  </a:cubicBezTo>
                  <a:cubicBezTo>
                    <a:pt x="1753" y="402"/>
                    <a:pt x="1825" y="330"/>
                    <a:pt x="1825" y="258"/>
                  </a:cubicBezTo>
                  <a:cubicBezTo>
                    <a:pt x="1825" y="162"/>
                    <a:pt x="1753" y="138"/>
                    <a:pt x="1705" y="114"/>
                  </a:cubicBezTo>
                  <a:cubicBezTo>
                    <a:pt x="1495" y="30"/>
                    <a:pt x="1267" y="1"/>
                    <a:pt x="1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2398303" y="2768701"/>
              <a:ext cx="37270" cy="16584"/>
            </a:xfrm>
            <a:custGeom>
              <a:rect b="b" l="l" r="r" t="t"/>
              <a:pathLst>
                <a:path extrusionOk="0" h="481" w="1081">
                  <a:moveTo>
                    <a:pt x="241" y="1"/>
                  </a:moveTo>
                  <a:cubicBezTo>
                    <a:pt x="121" y="1"/>
                    <a:pt x="1" y="121"/>
                    <a:pt x="1" y="241"/>
                  </a:cubicBezTo>
                  <a:cubicBezTo>
                    <a:pt x="1" y="361"/>
                    <a:pt x="97" y="481"/>
                    <a:pt x="241" y="481"/>
                  </a:cubicBezTo>
                  <a:lnTo>
                    <a:pt x="601" y="481"/>
                  </a:lnTo>
                  <a:cubicBezTo>
                    <a:pt x="649" y="481"/>
                    <a:pt x="745" y="433"/>
                    <a:pt x="817" y="433"/>
                  </a:cubicBezTo>
                  <a:cubicBezTo>
                    <a:pt x="841" y="433"/>
                    <a:pt x="865" y="409"/>
                    <a:pt x="889" y="409"/>
                  </a:cubicBezTo>
                  <a:cubicBezTo>
                    <a:pt x="961" y="385"/>
                    <a:pt x="985" y="385"/>
                    <a:pt x="1009" y="313"/>
                  </a:cubicBezTo>
                  <a:cubicBezTo>
                    <a:pt x="1081" y="265"/>
                    <a:pt x="1081" y="193"/>
                    <a:pt x="1009" y="145"/>
                  </a:cubicBezTo>
                  <a:cubicBezTo>
                    <a:pt x="985" y="121"/>
                    <a:pt x="961" y="73"/>
                    <a:pt x="889" y="49"/>
                  </a:cubicBezTo>
                  <a:cubicBezTo>
                    <a:pt x="865" y="49"/>
                    <a:pt x="841" y="25"/>
                    <a:pt x="817" y="25"/>
                  </a:cubicBezTo>
                  <a:cubicBezTo>
                    <a:pt x="745" y="25"/>
                    <a:pt x="649" y="1"/>
                    <a:pt x="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2452915" y="2764564"/>
              <a:ext cx="73713" cy="21169"/>
            </a:xfrm>
            <a:custGeom>
              <a:rect b="b" l="l" r="r" t="t"/>
              <a:pathLst>
                <a:path extrusionOk="0" h="614" w="2138">
                  <a:moveTo>
                    <a:pt x="1153" y="1"/>
                  </a:moveTo>
                  <a:cubicBezTo>
                    <a:pt x="841" y="1"/>
                    <a:pt x="553" y="25"/>
                    <a:pt x="241" y="73"/>
                  </a:cubicBezTo>
                  <a:cubicBezTo>
                    <a:pt x="121" y="121"/>
                    <a:pt x="1" y="265"/>
                    <a:pt x="73" y="409"/>
                  </a:cubicBezTo>
                  <a:cubicBezTo>
                    <a:pt x="112" y="527"/>
                    <a:pt x="201" y="613"/>
                    <a:pt x="311" y="613"/>
                  </a:cubicBezTo>
                  <a:cubicBezTo>
                    <a:pt x="335" y="613"/>
                    <a:pt x="359" y="609"/>
                    <a:pt x="385" y="601"/>
                  </a:cubicBezTo>
                  <a:cubicBezTo>
                    <a:pt x="673" y="529"/>
                    <a:pt x="865" y="505"/>
                    <a:pt x="1153" y="505"/>
                  </a:cubicBezTo>
                  <a:lnTo>
                    <a:pt x="1921" y="505"/>
                  </a:lnTo>
                  <a:cubicBezTo>
                    <a:pt x="2065" y="505"/>
                    <a:pt x="2137" y="289"/>
                    <a:pt x="2017" y="193"/>
                  </a:cubicBezTo>
                  <a:cubicBezTo>
                    <a:pt x="1777" y="49"/>
                    <a:pt x="1441" y="1"/>
                    <a:pt x="11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2565482" y="2762082"/>
              <a:ext cx="172974" cy="19066"/>
            </a:xfrm>
            <a:custGeom>
              <a:rect b="b" l="l" r="r" t="t"/>
              <a:pathLst>
                <a:path extrusionOk="0" h="553" w="5017">
                  <a:moveTo>
                    <a:pt x="288" y="1"/>
                  </a:moveTo>
                  <a:cubicBezTo>
                    <a:pt x="0" y="25"/>
                    <a:pt x="0" y="433"/>
                    <a:pt x="288" y="433"/>
                  </a:cubicBezTo>
                  <a:cubicBezTo>
                    <a:pt x="1080" y="457"/>
                    <a:pt x="1872" y="481"/>
                    <a:pt x="2689" y="505"/>
                  </a:cubicBezTo>
                  <a:cubicBezTo>
                    <a:pt x="3073" y="505"/>
                    <a:pt x="3481" y="553"/>
                    <a:pt x="3889" y="553"/>
                  </a:cubicBezTo>
                  <a:lnTo>
                    <a:pt x="4489" y="553"/>
                  </a:lnTo>
                  <a:cubicBezTo>
                    <a:pt x="4657" y="553"/>
                    <a:pt x="4801" y="553"/>
                    <a:pt x="4969" y="433"/>
                  </a:cubicBezTo>
                  <a:cubicBezTo>
                    <a:pt x="5017" y="361"/>
                    <a:pt x="5017" y="265"/>
                    <a:pt x="4969" y="217"/>
                  </a:cubicBezTo>
                  <a:cubicBezTo>
                    <a:pt x="4849" y="97"/>
                    <a:pt x="4657" y="97"/>
                    <a:pt x="4489" y="97"/>
                  </a:cubicBezTo>
                  <a:cubicBezTo>
                    <a:pt x="4273" y="97"/>
                    <a:pt x="4081" y="97"/>
                    <a:pt x="3889" y="49"/>
                  </a:cubicBezTo>
                  <a:cubicBezTo>
                    <a:pt x="3481" y="49"/>
                    <a:pt x="3073" y="25"/>
                    <a:pt x="2689" y="25"/>
                  </a:cubicBezTo>
                  <a:cubicBezTo>
                    <a:pt x="1872" y="1"/>
                    <a:pt x="1080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2763242" y="2756290"/>
              <a:ext cx="79505" cy="19066"/>
            </a:xfrm>
            <a:custGeom>
              <a:rect b="b" l="l" r="r" t="t"/>
              <a:pathLst>
                <a:path extrusionOk="0" h="553" w="2306">
                  <a:moveTo>
                    <a:pt x="1273" y="1"/>
                  </a:moveTo>
                  <a:cubicBezTo>
                    <a:pt x="937" y="1"/>
                    <a:pt x="601" y="25"/>
                    <a:pt x="265" y="25"/>
                  </a:cubicBezTo>
                  <a:cubicBezTo>
                    <a:pt x="121" y="25"/>
                    <a:pt x="1" y="145"/>
                    <a:pt x="1" y="289"/>
                  </a:cubicBezTo>
                  <a:cubicBezTo>
                    <a:pt x="1" y="433"/>
                    <a:pt x="121" y="553"/>
                    <a:pt x="265" y="553"/>
                  </a:cubicBezTo>
                  <a:cubicBezTo>
                    <a:pt x="601" y="553"/>
                    <a:pt x="937" y="529"/>
                    <a:pt x="1273" y="529"/>
                  </a:cubicBezTo>
                  <a:lnTo>
                    <a:pt x="1753" y="529"/>
                  </a:lnTo>
                  <a:cubicBezTo>
                    <a:pt x="1921" y="529"/>
                    <a:pt x="2137" y="505"/>
                    <a:pt x="2257" y="361"/>
                  </a:cubicBezTo>
                  <a:cubicBezTo>
                    <a:pt x="2305" y="289"/>
                    <a:pt x="2305" y="193"/>
                    <a:pt x="2257" y="145"/>
                  </a:cubicBezTo>
                  <a:cubicBezTo>
                    <a:pt x="2137" y="1"/>
                    <a:pt x="1921" y="1"/>
                    <a:pt x="17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2855124" y="2759530"/>
              <a:ext cx="73678" cy="17584"/>
            </a:xfrm>
            <a:custGeom>
              <a:rect b="b" l="l" r="r" t="t"/>
              <a:pathLst>
                <a:path extrusionOk="0" h="510" w="2137">
                  <a:moveTo>
                    <a:pt x="1674" y="0"/>
                  </a:moveTo>
                  <a:cubicBezTo>
                    <a:pt x="1616" y="0"/>
                    <a:pt x="1560" y="3"/>
                    <a:pt x="1512" y="3"/>
                  </a:cubicBezTo>
                  <a:lnTo>
                    <a:pt x="1080" y="3"/>
                  </a:lnTo>
                  <a:cubicBezTo>
                    <a:pt x="792" y="3"/>
                    <a:pt x="528" y="51"/>
                    <a:pt x="216" y="51"/>
                  </a:cubicBezTo>
                  <a:cubicBezTo>
                    <a:pt x="96" y="51"/>
                    <a:pt x="0" y="123"/>
                    <a:pt x="0" y="243"/>
                  </a:cubicBezTo>
                  <a:cubicBezTo>
                    <a:pt x="0" y="387"/>
                    <a:pt x="96" y="459"/>
                    <a:pt x="216" y="459"/>
                  </a:cubicBezTo>
                  <a:cubicBezTo>
                    <a:pt x="528" y="459"/>
                    <a:pt x="792" y="507"/>
                    <a:pt x="1080" y="507"/>
                  </a:cubicBezTo>
                  <a:lnTo>
                    <a:pt x="1512" y="507"/>
                  </a:lnTo>
                  <a:cubicBezTo>
                    <a:pt x="1560" y="507"/>
                    <a:pt x="1616" y="509"/>
                    <a:pt x="1674" y="509"/>
                  </a:cubicBezTo>
                  <a:cubicBezTo>
                    <a:pt x="1790" y="509"/>
                    <a:pt x="1912" y="499"/>
                    <a:pt x="1992" y="435"/>
                  </a:cubicBezTo>
                  <a:cubicBezTo>
                    <a:pt x="2136" y="339"/>
                    <a:pt x="2136" y="171"/>
                    <a:pt x="1992" y="75"/>
                  </a:cubicBezTo>
                  <a:cubicBezTo>
                    <a:pt x="1912" y="11"/>
                    <a:pt x="1790" y="0"/>
                    <a:pt x="1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2278323" y="2831312"/>
              <a:ext cx="65404" cy="21204"/>
            </a:xfrm>
            <a:custGeom>
              <a:rect b="b" l="l" r="r" t="t"/>
              <a:pathLst>
                <a:path extrusionOk="0" h="615" w="1897">
                  <a:moveTo>
                    <a:pt x="591" y="0"/>
                  </a:moveTo>
                  <a:cubicBezTo>
                    <a:pt x="481" y="0"/>
                    <a:pt x="372" y="3"/>
                    <a:pt x="264" y="9"/>
                  </a:cubicBezTo>
                  <a:cubicBezTo>
                    <a:pt x="120" y="9"/>
                    <a:pt x="0" y="129"/>
                    <a:pt x="0" y="273"/>
                  </a:cubicBezTo>
                  <a:cubicBezTo>
                    <a:pt x="0" y="417"/>
                    <a:pt x="96" y="537"/>
                    <a:pt x="240" y="537"/>
                  </a:cubicBezTo>
                  <a:lnTo>
                    <a:pt x="1201" y="537"/>
                  </a:lnTo>
                  <a:cubicBezTo>
                    <a:pt x="1321" y="585"/>
                    <a:pt x="1417" y="585"/>
                    <a:pt x="1537" y="609"/>
                  </a:cubicBezTo>
                  <a:cubicBezTo>
                    <a:pt x="1559" y="613"/>
                    <a:pt x="1582" y="615"/>
                    <a:pt x="1604" y="615"/>
                  </a:cubicBezTo>
                  <a:cubicBezTo>
                    <a:pt x="1723" y="615"/>
                    <a:pt x="1828" y="558"/>
                    <a:pt x="1849" y="417"/>
                  </a:cubicBezTo>
                  <a:cubicBezTo>
                    <a:pt x="1897" y="273"/>
                    <a:pt x="1825" y="129"/>
                    <a:pt x="1681" y="105"/>
                  </a:cubicBezTo>
                  <a:cubicBezTo>
                    <a:pt x="1314" y="32"/>
                    <a:pt x="947" y="0"/>
                    <a:pt x="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2298182" y="2899162"/>
              <a:ext cx="170491" cy="16894"/>
            </a:xfrm>
            <a:custGeom>
              <a:rect b="b" l="l" r="r" t="t"/>
              <a:pathLst>
                <a:path extrusionOk="0" h="490" w="4945">
                  <a:moveTo>
                    <a:pt x="4287" y="0"/>
                  </a:moveTo>
                  <a:cubicBezTo>
                    <a:pt x="4154" y="0"/>
                    <a:pt x="4023" y="9"/>
                    <a:pt x="3913" y="9"/>
                  </a:cubicBezTo>
                  <a:lnTo>
                    <a:pt x="2689" y="9"/>
                  </a:lnTo>
                  <a:cubicBezTo>
                    <a:pt x="1873" y="9"/>
                    <a:pt x="1081" y="9"/>
                    <a:pt x="264" y="57"/>
                  </a:cubicBezTo>
                  <a:cubicBezTo>
                    <a:pt x="0" y="57"/>
                    <a:pt x="0" y="465"/>
                    <a:pt x="264" y="465"/>
                  </a:cubicBezTo>
                  <a:cubicBezTo>
                    <a:pt x="1081" y="465"/>
                    <a:pt x="1873" y="489"/>
                    <a:pt x="2689" y="489"/>
                  </a:cubicBezTo>
                  <a:lnTo>
                    <a:pt x="4489" y="489"/>
                  </a:lnTo>
                  <a:cubicBezTo>
                    <a:pt x="4681" y="489"/>
                    <a:pt x="4825" y="465"/>
                    <a:pt x="4921" y="321"/>
                  </a:cubicBezTo>
                  <a:cubicBezTo>
                    <a:pt x="4945" y="297"/>
                    <a:pt x="4945" y="225"/>
                    <a:pt x="4921" y="201"/>
                  </a:cubicBezTo>
                  <a:cubicBezTo>
                    <a:pt x="4781" y="30"/>
                    <a:pt x="4531" y="0"/>
                    <a:pt x="4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2482737" y="2893301"/>
              <a:ext cx="51337" cy="20411"/>
            </a:xfrm>
            <a:custGeom>
              <a:rect b="b" l="l" r="r" t="t"/>
              <a:pathLst>
                <a:path extrusionOk="0" h="592" w="1489">
                  <a:moveTo>
                    <a:pt x="1015" y="0"/>
                  </a:moveTo>
                  <a:cubicBezTo>
                    <a:pt x="944" y="0"/>
                    <a:pt x="880" y="11"/>
                    <a:pt x="816" y="11"/>
                  </a:cubicBezTo>
                  <a:cubicBezTo>
                    <a:pt x="600" y="11"/>
                    <a:pt x="432" y="59"/>
                    <a:pt x="216" y="107"/>
                  </a:cubicBezTo>
                  <a:cubicBezTo>
                    <a:pt x="96" y="131"/>
                    <a:pt x="0" y="275"/>
                    <a:pt x="48" y="395"/>
                  </a:cubicBezTo>
                  <a:cubicBezTo>
                    <a:pt x="90" y="521"/>
                    <a:pt x="205" y="592"/>
                    <a:pt x="313" y="592"/>
                  </a:cubicBezTo>
                  <a:cubicBezTo>
                    <a:pt x="329" y="592"/>
                    <a:pt x="345" y="590"/>
                    <a:pt x="360" y="587"/>
                  </a:cubicBezTo>
                  <a:cubicBezTo>
                    <a:pt x="456" y="539"/>
                    <a:pt x="552" y="539"/>
                    <a:pt x="648" y="515"/>
                  </a:cubicBezTo>
                  <a:lnTo>
                    <a:pt x="840" y="515"/>
                  </a:lnTo>
                  <a:cubicBezTo>
                    <a:pt x="936" y="515"/>
                    <a:pt x="1056" y="515"/>
                    <a:pt x="1152" y="491"/>
                  </a:cubicBezTo>
                  <a:lnTo>
                    <a:pt x="1248" y="491"/>
                  </a:lnTo>
                  <a:cubicBezTo>
                    <a:pt x="1320" y="491"/>
                    <a:pt x="1344" y="467"/>
                    <a:pt x="1416" y="395"/>
                  </a:cubicBezTo>
                  <a:cubicBezTo>
                    <a:pt x="1488" y="347"/>
                    <a:pt x="1488" y="251"/>
                    <a:pt x="1440" y="179"/>
                  </a:cubicBezTo>
                  <a:cubicBezTo>
                    <a:pt x="1392" y="131"/>
                    <a:pt x="1368" y="59"/>
                    <a:pt x="1272" y="35"/>
                  </a:cubicBezTo>
                  <a:cubicBezTo>
                    <a:pt x="1200" y="35"/>
                    <a:pt x="1176" y="11"/>
                    <a:pt x="1128" y="11"/>
                  </a:cubicBezTo>
                  <a:cubicBezTo>
                    <a:pt x="1088" y="3"/>
                    <a:pt x="1051" y="0"/>
                    <a:pt x="1015" y="0"/>
                  </a:cubicBezTo>
                  <a:close/>
                </a:path>
              </a:pathLst>
            </a:custGeom>
            <a:solidFill>
              <a:srgbClr val="909C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2494322" y="2898266"/>
              <a:ext cx="49682" cy="13653"/>
            </a:xfrm>
            <a:custGeom>
              <a:rect b="b" l="l" r="r" t="t"/>
              <a:pathLst>
                <a:path extrusionOk="0" h="396" w="1441">
                  <a:moveTo>
                    <a:pt x="997" y="0"/>
                  </a:moveTo>
                  <a:cubicBezTo>
                    <a:pt x="931" y="0"/>
                    <a:pt x="872" y="11"/>
                    <a:pt x="792" y="11"/>
                  </a:cubicBezTo>
                  <a:lnTo>
                    <a:pt x="216" y="11"/>
                  </a:lnTo>
                  <a:cubicBezTo>
                    <a:pt x="96" y="11"/>
                    <a:pt x="0" y="107"/>
                    <a:pt x="0" y="227"/>
                  </a:cubicBezTo>
                  <a:cubicBezTo>
                    <a:pt x="0" y="299"/>
                    <a:pt x="96" y="395"/>
                    <a:pt x="216" y="395"/>
                  </a:cubicBezTo>
                  <a:lnTo>
                    <a:pt x="1104" y="395"/>
                  </a:lnTo>
                  <a:cubicBezTo>
                    <a:pt x="1224" y="371"/>
                    <a:pt x="1344" y="371"/>
                    <a:pt x="1416" y="275"/>
                  </a:cubicBezTo>
                  <a:cubicBezTo>
                    <a:pt x="1440" y="251"/>
                    <a:pt x="1440" y="155"/>
                    <a:pt x="1416" y="131"/>
                  </a:cubicBezTo>
                  <a:cubicBezTo>
                    <a:pt x="1344" y="11"/>
                    <a:pt x="1200" y="11"/>
                    <a:pt x="1104" y="11"/>
                  </a:cubicBezTo>
                  <a:cubicBezTo>
                    <a:pt x="1064" y="3"/>
                    <a:pt x="1030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2577894" y="2894508"/>
              <a:ext cx="457654" cy="22445"/>
            </a:xfrm>
            <a:custGeom>
              <a:rect b="b" l="l" r="r" t="t"/>
              <a:pathLst>
                <a:path extrusionOk="0" h="651" w="13274">
                  <a:moveTo>
                    <a:pt x="3073" y="0"/>
                  </a:moveTo>
                  <a:cubicBezTo>
                    <a:pt x="2137" y="0"/>
                    <a:pt x="1176" y="24"/>
                    <a:pt x="240" y="96"/>
                  </a:cubicBezTo>
                  <a:cubicBezTo>
                    <a:pt x="0" y="96"/>
                    <a:pt x="0" y="408"/>
                    <a:pt x="240" y="456"/>
                  </a:cubicBezTo>
                  <a:cubicBezTo>
                    <a:pt x="958" y="498"/>
                    <a:pt x="1679" y="508"/>
                    <a:pt x="2402" y="508"/>
                  </a:cubicBezTo>
                  <a:cubicBezTo>
                    <a:pt x="3080" y="508"/>
                    <a:pt x="3759" y="499"/>
                    <a:pt x="4434" y="499"/>
                  </a:cubicBezTo>
                  <a:cubicBezTo>
                    <a:pt x="4701" y="499"/>
                    <a:pt x="4967" y="500"/>
                    <a:pt x="5233" y="504"/>
                  </a:cubicBezTo>
                  <a:cubicBezTo>
                    <a:pt x="6889" y="504"/>
                    <a:pt x="8497" y="552"/>
                    <a:pt x="10153" y="576"/>
                  </a:cubicBezTo>
                  <a:cubicBezTo>
                    <a:pt x="10633" y="576"/>
                    <a:pt x="11089" y="600"/>
                    <a:pt x="11570" y="600"/>
                  </a:cubicBezTo>
                  <a:cubicBezTo>
                    <a:pt x="11884" y="600"/>
                    <a:pt x="12249" y="651"/>
                    <a:pt x="12591" y="651"/>
                  </a:cubicBezTo>
                  <a:cubicBezTo>
                    <a:pt x="12719" y="651"/>
                    <a:pt x="12844" y="644"/>
                    <a:pt x="12962" y="624"/>
                  </a:cubicBezTo>
                  <a:cubicBezTo>
                    <a:pt x="13178" y="600"/>
                    <a:pt x="13274" y="264"/>
                    <a:pt x="13034" y="216"/>
                  </a:cubicBezTo>
                  <a:cubicBezTo>
                    <a:pt x="12778" y="152"/>
                    <a:pt x="12490" y="141"/>
                    <a:pt x="12198" y="141"/>
                  </a:cubicBezTo>
                  <a:cubicBezTo>
                    <a:pt x="12052" y="141"/>
                    <a:pt x="11906" y="144"/>
                    <a:pt x="11762" y="144"/>
                  </a:cubicBezTo>
                  <a:cubicBezTo>
                    <a:pt x="11354" y="144"/>
                    <a:pt x="10969" y="120"/>
                    <a:pt x="10537" y="120"/>
                  </a:cubicBezTo>
                  <a:cubicBezTo>
                    <a:pt x="9697" y="96"/>
                    <a:pt x="8881" y="72"/>
                    <a:pt x="8041" y="72"/>
                  </a:cubicBezTo>
                  <a:cubicBezTo>
                    <a:pt x="6409" y="24"/>
                    <a:pt x="4729" y="0"/>
                    <a:pt x="3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2237778" y="2983803"/>
              <a:ext cx="294645" cy="20790"/>
            </a:xfrm>
            <a:custGeom>
              <a:rect b="b" l="l" r="r" t="t"/>
              <a:pathLst>
                <a:path extrusionOk="0" h="603" w="8546">
                  <a:moveTo>
                    <a:pt x="7965" y="0"/>
                  </a:moveTo>
                  <a:cubicBezTo>
                    <a:pt x="7757" y="0"/>
                    <a:pt x="7547" y="26"/>
                    <a:pt x="7345" y="26"/>
                  </a:cubicBezTo>
                  <a:cubicBezTo>
                    <a:pt x="7033" y="26"/>
                    <a:pt x="6697" y="50"/>
                    <a:pt x="6385" y="50"/>
                  </a:cubicBezTo>
                  <a:cubicBezTo>
                    <a:pt x="5737" y="74"/>
                    <a:pt x="5041" y="74"/>
                    <a:pt x="4393" y="74"/>
                  </a:cubicBezTo>
                  <a:cubicBezTo>
                    <a:pt x="3025" y="122"/>
                    <a:pt x="1680" y="122"/>
                    <a:pt x="336" y="122"/>
                  </a:cubicBezTo>
                  <a:cubicBezTo>
                    <a:pt x="322" y="120"/>
                    <a:pt x="308" y="119"/>
                    <a:pt x="294" y="119"/>
                  </a:cubicBezTo>
                  <a:cubicBezTo>
                    <a:pt x="1" y="119"/>
                    <a:pt x="15" y="602"/>
                    <a:pt x="336" y="602"/>
                  </a:cubicBezTo>
                  <a:cubicBezTo>
                    <a:pt x="1680" y="602"/>
                    <a:pt x="3025" y="554"/>
                    <a:pt x="4393" y="554"/>
                  </a:cubicBezTo>
                  <a:cubicBezTo>
                    <a:pt x="5041" y="554"/>
                    <a:pt x="5737" y="530"/>
                    <a:pt x="6385" y="506"/>
                  </a:cubicBezTo>
                  <a:cubicBezTo>
                    <a:pt x="6721" y="506"/>
                    <a:pt x="7057" y="482"/>
                    <a:pt x="7345" y="482"/>
                  </a:cubicBezTo>
                  <a:cubicBezTo>
                    <a:pt x="7441" y="482"/>
                    <a:pt x="7539" y="484"/>
                    <a:pt x="7638" y="484"/>
                  </a:cubicBezTo>
                  <a:cubicBezTo>
                    <a:pt x="7885" y="484"/>
                    <a:pt x="8137" y="472"/>
                    <a:pt x="8377" y="386"/>
                  </a:cubicBezTo>
                  <a:cubicBezTo>
                    <a:pt x="8521" y="314"/>
                    <a:pt x="8545" y="74"/>
                    <a:pt x="8377" y="50"/>
                  </a:cubicBezTo>
                  <a:cubicBezTo>
                    <a:pt x="8243" y="12"/>
                    <a:pt x="8104" y="0"/>
                    <a:pt x="7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2552312" y="2979735"/>
              <a:ext cx="65335" cy="17515"/>
            </a:xfrm>
            <a:custGeom>
              <a:rect b="b" l="l" r="r" t="t"/>
              <a:pathLst>
                <a:path extrusionOk="0" h="508" w="1895">
                  <a:moveTo>
                    <a:pt x="262" y="0"/>
                  </a:moveTo>
                  <a:cubicBezTo>
                    <a:pt x="142" y="0"/>
                    <a:pt x="22" y="120"/>
                    <a:pt x="22" y="240"/>
                  </a:cubicBezTo>
                  <a:cubicBezTo>
                    <a:pt x="0" y="394"/>
                    <a:pt x="79" y="507"/>
                    <a:pt x="202" y="507"/>
                  </a:cubicBezTo>
                  <a:cubicBezTo>
                    <a:pt x="214" y="507"/>
                    <a:pt x="226" y="506"/>
                    <a:pt x="238" y="504"/>
                  </a:cubicBezTo>
                  <a:lnTo>
                    <a:pt x="1030" y="504"/>
                  </a:lnTo>
                  <a:cubicBezTo>
                    <a:pt x="1174" y="504"/>
                    <a:pt x="1294" y="504"/>
                    <a:pt x="1438" y="480"/>
                  </a:cubicBezTo>
                  <a:cubicBezTo>
                    <a:pt x="1558" y="432"/>
                    <a:pt x="1702" y="432"/>
                    <a:pt x="1822" y="336"/>
                  </a:cubicBezTo>
                  <a:cubicBezTo>
                    <a:pt x="1894" y="288"/>
                    <a:pt x="1894" y="192"/>
                    <a:pt x="1822" y="144"/>
                  </a:cubicBezTo>
                  <a:cubicBezTo>
                    <a:pt x="1750" y="48"/>
                    <a:pt x="1582" y="48"/>
                    <a:pt x="1462" y="24"/>
                  </a:cubicBezTo>
                  <a:cubicBezTo>
                    <a:pt x="1318" y="0"/>
                    <a:pt x="1174" y="0"/>
                    <a:pt x="1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2635850" y="2979735"/>
              <a:ext cx="257202" cy="23858"/>
            </a:xfrm>
            <a:custGeom>
              <a:rect b="b" l="l" r="r" t="t"/>
              <a:pathLst>
                <a:path extrusionOk="0" h="692" w="7460">
                  <a:moveTo>
                    <a:pt x="7128" y="0"/>
                  </a:moveTo>
                  <a:cubicBezTo>
                    <a:pt x="7049" y="0"/>
                    <a:pt x="6991" y="27"/>
                    <a:pt x="6945" y="68"/>
                  </a:cubicBezTo>
                  <a:lnTo>
                    <a:pt x="6945" y="68"/>
                  </a:lnTo>
                  <a:cubicBezTo>
                    <a:pt x="6936" y="68"/>
                    <a:pt x="6928" y="68"/>
                    <a:pt x="6919" y="68"/>
                  </a:cubicBezTo>
                  <a:cubicBezTo>
                    <a:pt x="6682" y="68"/>
                    <a:pt x="6419" y="124"/>
                    <a:pt x="6192" y="144"/>
                  </a:cubicBezTo>
                  <a:cubicBezTo>
                    <a:pt x="5928" y="168"/>
                    <a:pt x="5616" y="168"/>
                    <a:pt x="5352" y="192"/>
                  </a:cubicBezTo>
                  <a:cubicBezTo>
                    <a:pt x="4776" y="216"/>
                    <a:pt x="4200" y="264"/>
                    <a:pt x="3648" y="264"/>
                  </a:cubicBezTo>
                  <a:cubicBezTo>
                    <a:pt x="3339" y="271"/>
                    <a:pt x="3032" y="274"/>
                    <a:pt x="2726" y="274"/>
                  </a:cubicBezTo>
                  <a:cubicBezTo>
                    <a:pt x="1889" y="274"/>
                    <a:pt x="1059" y="252"/>
                    <a:pt x="216" y="216"/>
                  </a:cubicBezTo>
                  <a:cubicBezTo>
                    <a:pt x="203" y="214"/>
                    <a:pt x="191" y="212"/>
                    <a:pt x="180" y="212"/>
                  </a:cubicBezTo>
                  <a:cubicBezTo>
                    <a:pt x="0" y="212"/>
                    <a:pt x="14" y="555"/>
                    <a:pt x="240" y="600"/>
                  </a:cubicBezTo>
                  <a:cubicBezTo>
                    <a:pt x="1070" y="652"/>
                    <a:pt x="1913" y="692"/>
                    <a:pt x="2741" y="692"/>
                  </a:cubicBezTo>
                  <a:cubicBezTo>
                    <a:pt x="3062" y="692"/>
                    <a:pt x="3381" y="686"/>
                    <a:pt x="3696" y="672"/>
                  </a:cubicBezTo>
                  <a:cubicBezTo>
                    <a:pt x="4272" y="672"/>
                    <a:pt x="4848" y="648"/>
                    <a:pt x="5400" y="624"/>
                  </a:cubicBezTo>
                  <a:cubicBezTo>
                    <a:pt x="5688" y="600"/>
                    <a:pt x="5976" y="600"/>
                    <a:pt x="6240" y="552"/>
                  </a:cubicBezTo>
                  <a:cubicBezTo>
                    <a:pt x="6506" y="532"/>
                    <a:pt x="6755" y="529"/>
                    <a:pt x="7001" y="499"/>
                  </a:cubicBezTo>
                  <a:lnTo>
                    <a:pt x="7001" y="499"/>
                  </a:lnTo>
                  <a:cubicBezTo>
                    <a:pt x="7049" y="525"/>
                    <a:pt x="7103" y="538"/>
                    <a:pt x="7156" y="538"/>
                  </a:cubicBezTo>
                  <a:cubicBezTo>
                    <a:pt x="7312" y="538"/>
                    <a:pt x="7460" y="428"/>
                    <a:pt x="7416" y="240"/>
                  </a:cubicBezTo>
                  <a:cubicBezTo>
                    <a:pt x="7392" y="72"/>
                    <a:pt x="7272" y="0"/>
                    <a:pt x="7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682607" y="2295366"/>
              <a:ext cx="610769" cy="144840"/>
            </a:xfrm>
            <a:custGeom>
              <a:rect b="b" l="l" r="r" t="t"/>
              <a:pathLst>
                <a:path extrusionOk="0" fill="none" h="4201" w="17715">
                  <a:moveTo>
                    <a:pt x="1488" y="0"/>
                  </a:moveTo>
                  <a:lnTo>
                    <a:pt x="16586" y="288"/>
                  </a:lnTo>
                  <a:cubicBezTo>
                    <a:pt x="17210" y="288"/>
                    <a:pt x="17714" y="888"/>
                    <a:pt x="17618" y="1512"/>
                  </a:cubicBezTo>
                  <a:lnTo>
                    <a:pt x="17354" y="3289"/>
                  </a:lnTo>
                  <a:cubicBezTo>
                    <a:pt x="17282" y="3817"/>
                    <a:pt x="16826" y="4201"/>
                    <a:pt x="16274" y="4177"/>
                  </a:cubicBezTo>
                  <a:lnTo>
                    <a:pt x="1128" y="4057"/>
                  </a:lnTo>
                  <a:cubicBezTo>
                    <a:pt x="456" y="4057"/>
                    <a:pt x="0" y="3457"/>
                    <a:pt x="72" y="2833"/>
                  </a:cubicBezTo>
                  <a:lnTo>
                    <a:pt x="384" y="888"/>
                  </a:lnTo>
                  <a:cubicBezTo>
                    <a:pt x="504" y="408"/>
                    <a:pt x="984" y="0"/>
                    <a:pt x="1488" y="0"/>
                  </a:cubicBezTo>
                  <a:close/>
                </a:path>
              </a:pathLst>
            </a:custGeom>
            <a:noFill/>
            <a:ln cap="flat" cmpd="sng" w="10200">
              <a:solidFill>
                <a:schemeClr val="accent1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116564" y="2282954"/>
              <a:ext cx="484133" cy="119189"/>
            </a:xfrm>
            <a:custGeom>
              <a:rect b="b" l="l" r="r" t="t"/>
              <a:pathLst>
                <a:path extrusionOk="0" fill="none" h="3457" w="14042">
                  <a:moveTo>
                    <a:pt x="241" y="1152"/>
                  </a:moveTo>
                  <a:lnTo>
                    <a:pt x="145" y="1656"/>
                  </a:lnTo>
                  <a:cubicBezTo>
                    <a:pt x="0" y="2497"/>
                    <a:pt x="625" y="3241"/>
                    <a:pt x="1465" y="3241"/>
                  </a:cubicBezTo>
                  <a:lnTo>
                    <a:pt x="12506" y="3457"/>
                  </a:lnTo>
                  <a:cubicBezTo>
                    <a:pt x="13226" y="3457"/>
                    <a:pt x="13826" y="2953"/>
                    <a:pt x="13898" y="2232"/>
                  </a:cubicBezTo>
                  <a:lnTo>
                    <a:pt x="13946" y="1632"/>
                  </a:lnTo>
                  <a:cubicBezTo>
                    <a:pt x="14042" y="816"/>
                    <a:pt x="13418" y="120"/>
                    <a:pt x="12602" y="120"/>
                  </a:cubicBezTo>
                  <a:lnTo>
                    <a:pt x="1561" y="48"/>
                  </a:lnTo>
                  <a:cubicBezTo>
                    <a:pt x="937" y="0"/>
                    <a:pt x="337" y="480"/>
                    <a:pt x="241" y="1152"/>
                  </a:cubicBezTo>
                  <a:close/>
                </a:path>
              </a:pathLst>
            </a:custGeom>
            <a:noFill/>
            <a:ln cap="flat" cmpd="sng" w="8400">
              <a:solidFill>
                <a:schemeClr val="lt2"/>
              </a:solidFill>
              <a:prstDash val="solid"/>
              <a:miter lim="2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661921" y="2273025"/>
              <a:ext cx="610734" cy="144047"/>
            </a:xfrm>
            <a:custGeom>
              <a:rect b="b" l="l" r="r" t="t"/>
              <a:pathLst>
                <a:path extrusionOk="0" h="4178" w="17714">
                  <a:moveTo>
                    <a:pt x="1488" y="0"/>
                  </a:moveTo>
                  <a:cubicBezTo>
                    <a:pt x="960" y="0"/>
                    <a:pt x="480" y="384"/>
                    <a:pt x="384" y="864"/>
                  </a:cubicBezTo>
                  <a:lnTo>
                    <a:pt x="72" y="2809"/>
                  </a:lnTo>
                  <a:cubicBezTo>
                    <a:pt x="0" y="3457"/>
                    <a:pt x="456" y="4057"/>
                    <a:pt x="1128" y="4057"/>
                  </a:cubicBezTo>
                  <a:lnTo>
                    <a:pt x="16274" y="4177"/>
                  </a:lnTo>
                  <a:cubicBezTo>
                    <a:pt x="16290" y="4177"/>
                    <a:pt x="16307" y="4178"/>
                    <a:pt x="16323" y="4178"/>
                  </a:cubicBezTo>
                  <a:cubicBezTo>
                    <a:pt x="16853" y="4178"/>
                    <a:pt x="17284" y="3800"/>
                    <a:pt x="17354" y="3265"/>
                  </a:cubicBezTo>
                  <a:lnTo>
                    <a:pt x="17618" y="1488"/>
                  </a:lnTo>
                  <a:cubicBezTo>
                    <a:pt x="17714" y="864"/>
                    <a:pt x="17210" y="264"/>
                    <a:pt x="16586" y="264"/>
                  </a:cubicBezTo>
                  <a:lnTo>
                    <a:pt x="14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743011" y="2311915"/>
              <a:ext cx="57957" cy="12860"/>
            </a:xfrm>
            <a:custGeom>
              <a:rect b="b" l="l" r="r" t="t"/>
              <a:pathLst>
                <a:path extrusionOk="0" h="373" w="1681">
                  <a:moveTo>
                    <a:pt x="168" y="0"/>
                  </a:moveTo>
                  <a:cubicBezTo>
                    <a:pt x="0" y="24"/>
                    <a:pt x="0" y="288"/>
                    <a:pt x="168" y="288"/>
                  </a:cubicBezTo>
                  <a:cubicBezTo>
                    <a:pt x="432" y="312"/>
                    <a:pt x="672" y="312"/>
                    <a:pt x="937" y="336"/>
                  </a:cubicBezTo>
                  <a:cubicBezTo>
                    <a:pt x="1057" y="336"/>
                    <a:pt x="1177" y="360"/>
                    <a:pt x="1297" y="360"/>
                  </a:cubicBezTo>
                  <a:cubicBezTo>
                    <a:pt x="1357" y="360"/>
                    <a:pt x="1423" y="372"/>
                    <a:pt x="1486" y="372"/>
                  </a:cubicBezTo>
                  <a:cubicBezTo>
                    <a:pt x="1549" y="372"/>
                    <a:pt x="1609" y="360"/>
                    <a:pt x="1657" y="312"/>
                  </a:cubicBezTo>
                  <a:cubicBezTo>
                    <a:pt x="1681" y="288"/>
                    <a:pt x="1681" y="240"/>
                    <a:pt x="1657" y="216"/>
                  </a:cubicBezTo>
                  <a:cubicBezTo>
                    <a:pt x="1561" y="120"/>
                    <a:pt x="1441" y="120"/>
                    <a:pt x="1321" y="96"/>
                  </a:cubicBezTo>
                  <a:cubicBezTo>
                    <a:pt x="1201" y="72"/>
                    <a:pt x="1057" y="72"/>
                    <a:pt x="937" y="72"/>
                  </a:cubicBezTo>
                  <a:cubicBezTo>
                    <a:pt x="672" y="48"/>
                    <a:pt x="408" y="48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813344" y="2316052"/>
              <a:ext cx="27341" cy="10791"/>
            </a:xfrm>
            <a:custGeom>
              <a:rect b="b" l="l" r="r" t="t"/>
              <a:pathLst>
                <a:path extrusionOk="0" h="313" w="793">
                  <a:moveTo>
                    <a:pt x="169" y="0"/>
                  </a:moveTo>
                  <a:cubicBezTo>
                    <a:pt x="97" y="0"/>
                    <a:pt x="49" y="72"/>
                    <a:pt x="1" y="120"/>
                  </a:cubicBezTo>
                  <a:cubicBezTo>
                    <a:pt x="1" y="192"/>
                    <a:pt x="49" y="288"/>
                    <a:pt x="97" y="288"/>
                  </a:cubicBezTo>
                  <a:cubicBezTo>
                    <a:pt x="217" y="312"/>
                    <a:pt x="313" y="312"/>
                    <a:pt x="433" y="312"/>
                  </a:cubicBezTo>
                  <a:cubicBezTo>
                    <a:pt x="481" y="312"/>
                    <a:pt x="553" y="312"/>
                    <a:pt x="601" y="288"/>
                  </a:cubicBezTo>
                  <a:cubicBezTo>
                    <a:pt x="649" y="288"/>
                    <a:pt x="673" y="288"/>
                    <a:pt x="697" y="240"/>
                  </a:cubicBezTo>
                  <a:cubicBezTo>
                    <a:pt x="721" y="216"/>
                    <a:pt x="769" y="216"/>
                    <a:pt x="769" y="192"/>
                  </a:cubicBezTo>
                  <a:cubicBezTo>
                    <a:pt x="793" y="168"/>
                    <a:pt x="793" y="120"/>
                    <a:pt x="793" y="96"/>
                  </a:cubicBezTo>
                  <a:cubicBezTo>
                    <a:pt x="793" y="72"/>
                    <a:pt x="769" y="48"/>
                    <a:pt x="721" y="48"/>
                  </a:cubicBezTo>
                  <a:cubicBezTo>
                    <a:pt x="697" y="48"/>
                    <a:pt x="697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854717" y="2313570"/>
              <a:ext cx="135772" cy="12033"/>
            </a:xfrm>
            <a:custGeom>
              <a:rect b="b" l="l" r="r" t="t"/>
              <a:pathLst>
                <a:path extrusionOk="0" h="349" w="3938">
                  <a:moveTo>
                    <a:pt x="2041" y="0"/>
                  </a:moveTo>
                  <a:cubicBezTo>
                    <a:pt x="1417" y="0"/>
                    <a:pt x="793" y="0"/>
                    <a:pt x="121" y="48"/>
                  </a:cubicBezTo>
                  <a:cubicBezTo>
                    <a:pt x="1" y="120"/>
                    <a:pt x="1" y="312"/>
                    <a:pt x="169" y="312"/>
                  </a:cubicBezTo>
                  <a:cubicBezTo>
                    <a:pt x="377" y="328"/>
                    <a:pt x="585" y="334"/>
                    <a:pt x="795" y="334"/>
                  </a:cubicBezTo>
                  <a:cubicBezTo>
                    <a:pt x="1214" y="334"/>
                    <a:pt x="1641" y="312"/>
                    <a:pt x="2089" y="312"/>
                  </a:cubicBezTo>
                  <a:lnTo>
                    <a:pt x="3001" y="312"/>
                  </a:lnTo>
                  <a:cubicBezTo>
                    <a:pt x="3178" y="312"/>
                    <a:pt x="3383" y="349"/>
                    <a:pt x="3570" y="349"/>
                  </a:cubicBezTo>
                  <a:cubicBezTo>
                    <a:pt x="3687" y="349"/>
                    <a:pt x="3797" y="335"/>
                    <a:pt x="3889" y="288"/>
                  </a:cubicBezTo>
                  <a:cubicBezTo>
                    <a:pt x="3937" y="264"/>
                    <a:pt x="3937" y="168"/>
                    <a:pt x="3889" y="144"/>
                  </a:cubicBezTo>
                  <a:cubicBezTo>
                    <a:pt x="3727" y="36"/>
                    <a:pt x="3484" y="23"/>
                    <a:pt x="3261" y="23"/>
                  </a:cubicBezTo>
                  <a:cubicBezTo>
                    <a:pt x="3187" y="23"/>
                    <a:pt x="3115" y="24"/>
                    <a:pt x="3049" y="24"/>
                  </a:cubicBezTo>
                  <a:cubicBezTo>
                    <a:pt x="2713" y="24"/>
                    <a:pt x="2377" y="0"/>
                    <a:pt x="20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738357" y="2360424"/>
              <a:ext cx="190040" cy="16342"/>
            </a:xfrm>
            <a:custGeom>
              <a:rect b="b" l="l" r="r" t="t"/>
              <a:pathLst>
                <a:path extrusionOk="0" h="474" w="5512">
                  <a:moveTo>
                    <a:pt x="884" y="0"/>
                  </a:moveTo>
                  <a:cubicBezTo>
                    <a:pt x="640" y="0"/>
                    <a:pt x="397" y="15"/>
                    <a:pt x="183" y="81"/>
                  </a:cubicBezTo>
                  <a:cubicBezTo>
                    <a:pt x="0" y="150"/>
                    <a:pt x="79" y="371"/>
                    <a:pt x="232" y="371"/>
                  </a:cubicBezTo>
                  <a:cubicBezTo>
                    <a:pt x="240" y="371"/>
                    <a:pt x="247" y="371"/>
                    <a:pt x="255" y="370"/>
                  </a:cubicBezTo>
                  <a:cubicBezTo>
                    <a:pt x="363" y="346"/>
                    <a:pt x="471" y="340"/>
                    <a:pt x="579" y="340"/>
                  </a:cubicBezTo>
                  <a:cubicBezTo>
                    <a:pt x="687" y="340"/>
                    <a:pt x="795" y="346"/>
                    <a:pt x="903" y="346"/>
                  </a:cubicBezTo>
                  <a:cubicBezTo>
                    <a:pt x="1096" y="346"/>
                    <a:pt x="1336" y="346"/>
                    <a:pt x="1552" y="370"/>
                  </a:cubicBezTo>
                  <a:cubicBezTo>
                    <a:pt x="2008" y="370"/>
                    <a:pt x="2464" y="394"/>
                    <a:pt x="2896" y="394"/>
                  </a:cubicBezTo>
                  <a:cubicBezTo>
                    <a:pt x="3352" y="394"/>
                    <a:pt x="3784" y="418"/>
                    <a:pt x="4216" y="418"/>
                  </a:cubicBezTo>
                  <a:cubicBezTo>
                    <a:pt x="4432" y="418"/>
                    <a:pt x="4672" y="418"/>
                    <a:pt x="4888" y="466"/>
                  </a:cubicBezTo>
                  <a:cubicBezTo>
                    <a:pt x="4974" y="466"/>
                    <a:pt x="5053" y="473"/>
                    <a:pt x="5129" y="473"/>
                  </a:cubicBezTo>
                  <a:cubicBezTo>
                    <a:pt x="5242" y="473"/>
                    <a:pt x="5349" y="456"/>
                    <a:pt x="5464" y="370"/>
                  </a:cubicBezTo>
                  <a:cubicBezTo>
                    <a:pt x="5512" y="346"/>
                    <a:pt x="5488" y="250"/>
                    <a:pt x="5464" y="226"/>
                  </a:cubicBezTo>
                  <a:cubicBezTo>
                    <a:pt x="5296" y="105"/>
                    <a:pt x="5128" y="129"/>
                    <a:pt x="4912" y="105"/>
                  </a:cubicBezTo>
                  <a:cubicBezTo>
                    <a:pt x="4672" y="105"/>
                    <a:pt x="4432" y="105"/>
                    <a:pt x="4192" y="57"/>
                  </a:cubicBezTo>
                  <a:cubicBezTo>
                    <a:pt x="3736" y="57"/>
                    <a:pt x="3256" y="33"/>
                    <a:pt x="2824" y="33"/>
                  </a:cubicBezTo>
                  <a:cubicBezTo>
                    <a:pt x="2368" y="33"/>
                    <a:pt x="1912" y="9"/>
                    <a:pt x="1456" y="9"/>
                  </a:cubicBezTo>
                  <a:cubicBezTo>
                    <a:pt x="1274" y="9"/>
                    <a:pt x="1079" y="0"/>
                    <a:pt x="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80312" y="2321672"/>
              <a:ext cx="224552" cy="44235"/>
            </a:xfrm>
            <a:custGeom>
              <a:rect b="b" l="l" r="r" t="t"/>
              <a:pathLst>
                <a:path extrusionOk="0" h="1283" w="6513">
                  <a:moveTo>
                    <a:pt x="1036" y="0"/>
                  </a:moveTo>
                  <a:cubicBezTo>
                    <a:pt x="960" y="0"/>
                    <a:pt x="881" y="24"/>
                    <a:pt x="792" y="77"/>
                  </a:cubicBezTo>
                  <a:cubicBezTo>
                    <a:pt x="528" y="245"/>
                    <a:pt x="288" y="437"/>
                    <a:pt x="96" y="677"/>
                  </a:cubicBezTo>
                  <a:cubicBezTo>
                    <a:pt x="1" y="753"/>
                    <a:pt x="101" y="874"/>
                    <a:pt x="206" y="874"/>
                  </a:cubicBezTo>
                  <a:cubicBezTo>
                    <a:pt x="234" y="874"/>
                    <a:pt x="263" y="866"/>
                    <a:pt x="288" y="845"/>
                  </a:cubicBezTo>
                  <a:cubicBezTo>
                    <a:pt x="428" y="666"/>
                    <a:pt x="767" y="236"/>
                    <a:pt x="1043" y="236"/>
                  </a:cubicBezTo>
                  <a:cubicBezTo>
                    <a:pt x="1099" y="236"/>
                    <a:pt x="1152" y="253"/>
                    <a:pt x="1200" y="293"/>
                  </a:cubicBezTo>
                  <a:cubicBezTo>
                    <a:pt x="1512" y="533"/>
                    <a:pt x="1752" y="845"/>
                    <a:pt x="2016" y="1109"/>
                  </a:cubicBezTo>
                  <a:cubicBezTo>
                    <a:pt x="2137" y="1215"/>
                    <a:pt x="2276" y="1283"/>
                    <a:pt x="2411" y="1283"/>
                  </a:cubicBezTo>
                  <a:cubicBezTo>
                    <a:pt x="2491" y="1283"/>
                    <a:pt x="2569" y="1259"/>
                    <a:pt x="2640" y="1205"/>
                  </a:cubicBezTo>
                  <a:cubicBezTo>
                    <a:pt x="2756" y="1113"/>
                    <a:pt x="2939" y="796"/>
                    <a:pt x="3103" y="796"/>
                  </a:cubicBezTo>
                  <a:cubicBezTo>
                    <a:pt x="3108" y="796"/>
                    <a:pt x="3114" y="797"/>
                    <a:pt x="3120" y="797"/>
                  </a:cubicBezTo>
                  <a:cubicBezTo>
                    <a:pt x="3216" y="845"/>
                    <a:pt x="3336" y="917"/>
                    <a:pt x="3432" y="989"/>
                  </a:cubicBezTo>
                  <a:cubicBezTo>
                    <a:pt x="3528" y="1037"/>
                    <a:pt x="3600" y="1109"/>
                    <a:pt x="3720" y="1133"/>
                  </a:cubicBezTo>
                  <a:cubicBezTo>
                    <a:pt x="3840" y="1133"/>
                    <a:pt x="3960" y="1109"/>
                    <a:pt x="4056" y="1037"/>
                  </a:cubicBezTo>
                  <a:cubicBezTo>
                    <a:pt x="4128" y="1013"/>
                    <a:pt x="4152" y="917"/>
                    <a:pt x="4200" y="917"/>
                  </a:cubicBezTo>
                  <a:cubicBezTo>
                    <a:pt x="4228" y="910"/>
                    <a:pt x="4258" y="908"/>
                    <a:pt x="4289" y="908"/>
                  </a:cubicBezTo>
                  <a:cubicBezTo>
                    <a:pt x="4362" y="908"/>
                    <a:pt x="4437" y="924"/>
                    <a:pt x="4488" y="941"/>
                  </a:cubicBezTo>
                  <a:cubicBezTo>
                    <a:pt x="4724" y="1069"/>
                    <a:pt x="4947" y="1127"/>
                    <a:pt x="5198" y="1127"/>
                  </a:cubicBezTo>
                  <a:cubicBezTo>
                    <a:pt x="5278" y="1127"/>
                    <a:pt x="5361" y="1121"/>
                    <a:pt x="5448" y="1109"/>
                  </a:cubicBezTo>
                  <a:cubicBezTo>
                    <a:pt x="5808" y="1037"/>
                    <a:pt x="6096" y="893"/>
                    <a:pt x="6408" y="725"/>
                  </a:cubicBezTo>
                  <a:cubicBezTo>
                    <a:pt x="6513" y="663"/>
                    <a:pt x="6453" y="472"/>
                    <a:pt x="6341" y="472"/>
                  </a:cubicBezTo>
                  <a:cubicBezTo>
                    <a:pt x="6324" y="472"/>
                    <a:pt x="6307" y="476"/>
                    <a:pt x="6288" y="485"/>
                  </a:cubicBezTo>
                  <a:cubicBezTo>
                    <a:pt x="6000" y="557"/>
                    <a:pt x="5736" y="653"/>
                    <a:pt x="5448" y="725"/>
                  </a:cubicBezTo>
                  <a:cubicBezTo>
                    <a:pt x="5349" y="741"/>
                    <a:pt x="5258" y="749"/>
                    <a:pt x="5170" y="749"/>
                  </a:cubicBezTo>
                  <a:cubicBezTo>
                    <a:pt x="4982" y="749"/>
                    <a:pt x="4813" y="711"/>
                    <a:pt x="4632" y="629"/>
                  </a:cubicBezTo>
                  <a:cubicBezTo>
                    <a:pt x="4507" y="574"/>
                    <a:pt x="4374" y="534"/>
                    <a:pt x="4242" y="534"/>
                  </a:cubicBezTo>
                  <a:cubicBezTo>
                    <a:pt x="4146" y="534"/>
                    <a:pt x="4051" y="555"/>
                    <a:pt x="3960" y="605"/>
                  </a:cubicBezTo>
                  <a:cubicBezTo>
                    <a:pt x="3888" y="653"/>
                    <a:pt x="3816" y="749"/>
                    <a:pt x="3720" y="749"/>
                  </a:cubicBezTo>
                  <a:cubicBezTo>
                    <a:pt x="3648" y="749"/>
                    <a:pt x="3552" y="653"/>
                    <a:pt x="3480" y="629"/>
                  </a:cubicBezTo>
                  <a:cubicBezTo>
                    <a:pt x="3362" y="551"/>
                    <a:pt x="3245" y="473"/>
                    <a:pt x="3101" y="473"/>
                  </a:cubicBezTo>
                  <a:cubicBezTo>
                    <a:pt x="3069" y="473"/>
                    <a:pt x="3035" y="477"/>
                    <a:pt x="3000" y="485"/>
                  </a:cubicBezTo>
                  <a:cubicBezTo>
                    <a:pt x="2832" y="509"/>
                    <a:pt x="2712" y="629"/>
                    <a:pt x="2592" y="773"/>
                  </a:cubicBezTo>
                  <a:cubicBezTo>
                    <a:pt x="2520" y="845"/>
                    <a:pt x="2496" y="893"/>
                    <a:pt x="2400" y="917"/>
                  </a:cubicBezTo>
                  <a:cubicBezTo>
                    <a:pt x="2374" y="933"/>
                    <a:pt x="2350" y="940"/>
                    <a:pt x="2328" y="940"/>
                  </a:cubicBezTo>
                  <a:cubicBezTo>
                    <a:pt x="2249" y="940"/>
                    <a:pt x="2192" y="854"/>
                    <a:pt x="2136" y="797"/>
                  </a:cubicBezTo>
                  <a:lnTo>
                    <a:pt x="1416" y="173"/>
                  </a:lnTo>
                  <a:cubicBezTo>
                    <a:pt x="1280" y="68"/>
                    <a:pt x="1163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1147890" y="2728984"/>
              <a:ext cx="923583" cy="877901"/>
            </a:xfrm>
            <a:custGeom>
              <a:rect b="b" l="l" r="r" t="t"/>
              <a:pathLst>
                <a:path extrusionOk="0" h="25463" w="26788">
                  <a:moveTo>
                    <a:pt x="8090" y="1"/>
                  </a:moveTo>
                  <a:cubicBezTo>
                    <a:pt x="7850" y="73"/>
                    <a:pt x="7754" y="457"/>
                    <a:pt x="7730" y="697"/>
                  </a:cubicBezTo>
                  <a:cubicBezTo>
                    <a:pt x="7706" y="1177"/>
                    <a:pt x="7370" y="1561"/>
                    <a:pt x="6986" y="1825"/>
                  </a:cubicBezTo>
                  <a:cubicBezTo>
                    <a:pt x="6578" y="2113"/>
                    <a:pt x="6146" y="2257"/>
                    <a:pt x="5690" y="2425"/>
                  </a:cubicBezTo>
                  <a:cubicBezTo>
                    <a:pt x="4393" y="2953"/>
                    <a:pt x="3217" y="3625"/>
                    <a:pt x="2161" y="4489"/>
                  </a:cubicBezTo>
                  <a:cubicBezTo>
                    <a:pt x="1249" y="5257"/>
                    <a:pt x="889" y="6481"/>
                    <a:pt x="673" y="7609"/>
                  </a:cubicBezTo>
                  <a:cubicBezTo>
                    <a:pt x="1" y="11306"/>
                    <a:pt x="1009" y="15074"/>
                    <a:pt x="2113" y="18627"/>
                  </a:cubicBezTo>
                  <a:cubicBezTo>
                    <a:pt x="2497" y="19923"/>
                    <a:pt x="2929" y="21219"/>
                    <a:pt x="3433" y="22443"/>
                  </a:cubicBezTo>
                  <a:cubicBezTo>
                    <a:pt x="3697" y="23043"/>
                    <a:pt x="4009" y="23667"/>
                    <a:pt x="4489" y="24099"/>
                  </a:cubicBezTo>
                  <a:cubicBezTo>
                    <a:pt x="4945" y="24483"/>
                    <a:pt x="5498" y="24699"/>
                    <a:pt x="6098" y="24867"/>
                  </a:cubicBezTo>
                  <a:cubicBezTo>
                    <a:pt x="7454" y="25264"/>
                    <a:pt x="8865" y="25462"/>
                    <a:pt x="10276" y="25462"/>
                  </a:cubicBezTo>
                  <a:cubicBezTo>
                    <a:pt x="12363" y="25462"/>
                    <a:pt x="14452" y="25030"/>
                    <a:pt x="16371" y="24171"/>
                  </a:cubicBezTo>
                  <a:cubicBezTo>
                    <a:pt x="17479" y="24319"/>
                    <a:pt x="18576" y="24391"/>
                    <a:pt x="19667" y="24391"/>
                  </a:cubicBezTo>
                  <a:cubicBezTo>
                    <a:pt x="21767" y="24391"/>
                    <a:pt x="23847" y="24124"/>
                    <a:pt x="25948" y="23619"/>
                  </a:cubicBezTo>
                  <a:cubicBezTo>
                    <a:pt x="26116" y="23571"/>
                    <a:pt x="26308" y="23523"/>
                    <a:pt x="26452" y="23403"/>
                  </a:cubicBezTo>
                  <a:cubicBezTo>
                    <a:pt x="26668" y="23211"/>
                    <a:pt x="26716" y="22899"/>
                    <a:pt x="26716" y="22611"/>
                  </a:cubicBezTo>
                  <a:cubicBezTo>
                    <a:pt x="26788" y="21507"/>
                    <a:pt x="26548" y="20379"/>
                    <a:pt x="26044" y="19371"/>
                  </a:cubicBezTo>
                  <a:cubicBezTo>
                    <a:pt x="25883" y="19412"/>
                    <a:pt x="25724" y="19431"/>
                    <a:pt x="25567" y="19431"/>
                  </a:cubicBezTo>
                  <a:cubicBezTo>
                    <a:pt x="24438" y="19431"/>
                    <a:pt x="23439" y="18435"/>
                    <a:pt x="22827" y="17402"/>
                  </a:cubicBezTo>
                  <a:cubicBezTo>
                    <a:pt x="22131" y="16226"/>
                    <a:pt x="21963" y="14810"/>
                    <a:pt x="21699" y="13490"/>
                  </a:cubicBezTo>
                  <a:cubicBezTo>
                    <a:pt x="21267" y="11210"/>
                    <a:pt x="20571" y="9026"/>
                    <a:pt x="19707" y="6865"/>
                  </a:cubicBezTo>
                  <a:cubicBezTo>
                    <a:pt x="19419" y="6217"/>
                    <a:pt x="19131" y="5545"/>
                    <a:pt x="18651" y="5017"/>
                  </a:cubicBezTo>
                  <a:cubicBezTo>
                    <a:pt x="17811" y="4105"/>
                    <a:pt x="16515" y="3769"/>
                    <a:pt x="15387" y="3289"/>
                  </a:cubicBezTo>
                  <a:cubicBezTo>
                    <a:pt x="14210" y="2857"/>
                    <a:pt x="12962" y="2017"/>
                    <a:pt x="12842" y="793"/>
                  </a:cubicBezTo>
                  <a:cubicBezTo>
                    <a:pt x="12320" y="823"/>
                    <a:pt x="11787" y="864"/>
                    <a:pt x="11258" y="864"/>
                  </a:cubicBezTo>
                  <a:cubicBezTo>
                    <a:pt x="10960" y="864"/>
                    <a:pt x="10664" y="851"/>
                    <a:pt x="10370" y="817"/>
                  </a:cubicBezTo>
                  <a:cubicBezTo>
                    <a:pt x="9554" y="721"/>
                    <a:pt x="8762" y="481"/>
                    <a:pt x="8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1253011" y="2940845"/>
              <a:ext cx="70127" cy="75195"/>
            </a:xfrm>
            <a:custGeom>
              <a:rect b="b" l="l" r="r" t="t"/>
              <a:pathLst>
                <a:path extrusionOk="0" h="2181" w="2034">
                  <a:moveTo>
                    <a:pt x="96" y="0"/>
                  </a:moveTo>
                  <a:cubicBezTo>
                    <a:pt x="72" y="0"/>
                    <a:pt x="0" y="96"/>
                    <a:pt x="72" y="96"/>
                  </a:cubicBezTo>
                  <a:cubicBezTo>
                    <a:pt x="480" y="336"/>
                    <a:pt x="816" y="672"/>
                    <a:pt x="1104" y="1032"/>
                  </a:cubicBezTo>
                  <a:cubicBezTo>
                    <a:pt x="1272" y="1200"/>
                    <a:pt x="1416" y="1392"/>
                    <a:pt x="1536" y="1608"/>
                  </a:cubicBezTo>
                  <a:cubicBezTo>
                    <a:pt x="1656" y="1776"/>
                    <a:pt x="1776" y="1992"/>
                    <a:pt x="1944" y="2160"/>
                  </a:cubicBezTo>
                  <a:cubicBezTo>
                    <a:pt x="1959" y="2175"/>
                    <a:pt x="1973" y="2180"/>
                    <a:pt x="1985" y="2180"/>
                  </a:cubicBezTo>
                  <a:cubicBezTo>
                    <a:pt x="2014" y="2180"/>
                    <a:pt x="2033" y="2146"/>
                    <a:pt x="2016" y="2112"/>
                  </a:cubicBezTo>
                  <a:cubicBezTo>
                    <a:pt x="1920" y="1896"/>
                    <a:pt x="1752" y="1680"/>
                    <a:pt x="1632" y="1488"/>
                  </a:cubicBezTo>
                  <a:cubicBezTo>
                    <a:pt x="1464" y="1296"/>
                    <a:pt x="1344" y="1080"/>
                    <a:pt x="1200" y="912"/>
                  </a:cubicBezTo>
                  <a:cubicBezTo>
                    <a:pt x="912" y="552"/>
                    <a:pt x="504" y="216"/>
                    <a:pt x="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1321689" y="3034347"/>
              <a:ext cx="69541" cy="299023"/>
            </a:xfrm>
            <a:custGeom>
              <a:rect b="b" l="l" r="r" t="t"/>
              <a:pathLst>
                <a:path extrusionOk="0" h="8673" w="2017">
                  <a:moveTo>
                    <a:pt x="97" y="1"/>
                  </a:moveTo>
                  <a:cubicBezTo>
                    <a:pt x="73" y="25"/>
                    <a:pt x="0" y="97"/>
                    <a:pt x="24" y="121"/>
                  </a:cubicBezTo>
                  <a:cubicBezTo>
                    <a:pt x="313" y="745"/>
                    <a:pt x="481" y="1441"/>
                    <a:pt x="601" y="2089"/>
                  </a:cubicBezTo>
                  <a:cubicBezTo>
                    <a:pt x="745" y="2809"/>
                    <a:pt x="865" y="3529"/>
                    <a:pt x="1009" y="4249"/>
                  </a:cubicBezTo>
                  <a:cubicBezTo>
                    <a:pt x="1153" y="4969"/>
                    <a:pt x="1273" y="5713"/>
                    <a:pt x="1417" y="6457"/>
                  </a:cubicBezTo>
                  <a:cubicBezTo>
                    <a:pt x="1489" y="6793"/>
                    <a:pt x="1585" y="7177"/>
                    <a:pt x="1633" y="7561"/>
                  </a:cubicBezTo>
                  <a:cubicBezTo>
                    <a:pt x="1729" y="7921"/>
                    <a:pt x="1753" y="8305"/>
                    <a:pt x="1921" y="8641"/>
                  </a:cubicBezTo>
                  <a:cubicBezTo>
                    <a:pt x="1931" y="8661"/>
                    <a:pt x="1949" y="8673"/>
                    <a:pt x="1967" y="8673"/>
                  </a:cubicBezTo>
                  <a:cubicBezTo>
                    <a:pt x="1992" y="8673"/>
                    <a:pt x="2017" y="8650"/>
                    <a:pt x="2017" y="8593"/>
                  </a:cubicBezTo>
                  <a:cubicBezTo>
                    <a:pt x="1993" y="8209"/>
                    <a:pt x="1921" y="7849"/>
                    <a:pt x="1849" y="7465"/>
                  </a:cubicBezTo>
                  <a:cubicBezTo>
                    <a:pt x="1777" y="7105"/>
                    <a:pt x="1705" y="6721"/>
                    <a:pt x="1633" y="6361"/>
                  </a:cubicBezTo>
                  <a:lnTo>
                    <a:pt x="1177" y="4105"/>
                  </a:lnTo>
                  <a:cubicBezTo>
                    <a:pt x="1033" y="3385"/>
                    <a:pt x="889" y="2641"/>
                    <a:pt x="745" y="1921"/>
                  </a:cubicBezTo>
                  <a:cubicBezTo>
                    <a:pt x="577" y="1249"/>
                    <a:pt x="409" y="60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1386230" y="3329780"/>
              <a:ext cx="82780" cy="52992"/>
            </a:xfrm>
            <a:custGeom>
              <a:rect b="b" l="l" r="r" t="t"/>
              <a:pathLst>
                <a:path extrusionOk="0" h="1537" w="2401">
                  <a:moveTo>
                    <a:pt x="73" y="0"/>
                  </a:moveTo>
                  <a:cubicBezTo>
                    <a:pt x="1" y="48"/>
                    <a:pt x="1" y="192"/>
                    <a:pt x="97" y="192"/>
                  </a:cubicBezTo>
                  <a:cubicBezTo>
                    <a:pt x="313" y="216"/>
                    <a:pt x="529" y="312"/>
                    <a:pt x="697" y="456"/>
                  </a:cubicBezTo>
                  <a:cubicBezTo>
                    <a:pt x="889" y="600"/>
                    <a:pt x="961" y="792"/>
                    <a:pt x="1081" y="961"/>
                  </a:cubicBezTo>
                  <a:cubicBezTo>
                    <a:pt x="1201" y="1153"/>
                    <a:pt x="1393" y="1201"/>
                    <a:pt x="1561" y="1273"/>
                  </a:cubicBezTo>
                  <a:cubicBezTo>
                    <a:pt x="1681" y="1321"/>
                    <a:pt x="1801" y="1369"/>
                    <a:pt x="1945" y="1417"/>
                  </a:cubicBezTo>
                  <a:cubicBezTo>
                    <a:pt x="2065" y="1441"/>
                    <a:pt x="2185" y="1537"/>
                    <a:pt x="2329" y="1537"/>
                  </a:cubicBezTo>
                  <a:cubicBezTo>
                    <a:pt x="2377" y="1537"/>
                    <a:pt x="2401" y="1489"/>
                    <a:pt x="2353" y="1417"/>
                  </a:cubicBezTo>
                  <a:cubicBezTo>
                    <a:pt x="2257" y="1321"/>
                    <a:pt x="2137" y="1297"/>
                    <a:pt x="2017" y="1273"/>
                  </a:cubicBezTo>
                  <a:cubicBezTo>
                    <a:pt x="1897" y="1201"/>
                    <a:pt x="1777" y="1177"/>
                    <a:pt x="1633" y="1129"/>
                  </a:cubicBezTo>
                  <a:cubicBezTo>
                    <a:pt x="1513" y="1057"/>
                    <a:pt x="1369" y="1033"/>
                    <a:pt x="1273" y="937"/>
                  </a:cubicBezTo>
                  <a:cubicBezTo>
                    <a:pt x="1177" y="889"/>
                    <a:pt x="1129" y="768"/>
                    <a:pt x="1057" y="672"/>
                  </a:cubicBezTo>
                  <a:cubicBezTo>
                    <a:pt x="817" y="312"/>
                    <a:pt x="481" y="72"/>
                    <a:pt x="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1369681" y="3332745"/>
              <a:ext cx="20721" cy="18583"/>
            </a:xfrm>
            <a:custGeom>
              <a:rect b="b" l="l" r="r" t="t"/>
              <a:pathLst>
                <a:path extrusionOk="0" h="539" w="601">
                  <a:moveTo>
                    <a:pt x="522" y="0"/>
                  </a:moveTo>
                  <a:cubicBezTo>
                    <a:pt x="509" y="0"/>
                    <a:pt x="495" y="3"/>
                    <a:pt x="481" y="10"/>
                  </a:cubicBezTo>
                  <a:cubicBezTo>
                    <a:pt x="409" y="58"/>
                    <a:pt x="313" y="154"/>
                    <a:pt x="217" y="226"/>
                  </a:cubicBezTo>
                  <a:cubicBezTo>
                    <a:pt x="121" y="322"/>
                    <a:pt x="73" y="394"/>
                    <a:pt x="1" y="490"/>
                  </a:cubicBezTo>
                  <a:lnTo>
                    <a:pt x="1" y="538"/>
                  </a:lnTo>
                  <a:lnTo>
                    <a:pt x="73" y="538"/>
                  </a:lnTo>
                  <a:cubicBezTo>
                    <a:pt x="169" y="490"/>
                    <a:pt x="241" y="418"/>
                    <a:pt x="313" y="346"/>
                  </a:cubicBezTo>
                  <a:cubicBezTo>
                    <a:pt x="337" y="322"/>
                    <a:pt x="409" y="274"/>
                    <a:pt x="433" y="250"/>
                  </a:cubicBezTo>
                  <a:lnTo>
                    <a:pt x="457" y="250"/>
                  </a:lnTo>
                  <a:lnTo>
                    <a:pt x="481" y="226"/>
                  </a:lnTo>
                  <a:cubicBezTo>
                    <a:pt x="529" y="202"/>
                    <a:pt x="553" y="202"/>
                    <a:pt x="553" y="154"/>
                  </a:cubicBezTo>
                  <a:cubicBezTo>
                    <a:pt x="577" y="130"/>
                    <a:pt x="601" y="106"/>
                    <a:pt x="577" y="34"/>
                  </a:cubicBezTo>
                  <a:cubicBezTo>
                    <a:pt x="577" y="17"/>
                    <a:pt x="553" y="0"/>
                    <a:pt x="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1344857" y="3326988"/>
              <a:ext cx="42545" cy="17721"/>
            </a:xfrm>
            <a:custGeom>
              <a:rect b="b" l="l" r="r" t="t"/>
              <a:pathLst>
                <a:path extrusionOk="0" h="514" w="1234">
                  <a:moveTo>
                    <a:pt x="1115" y="1"/>
                  </a:moveTo>
                  <a:cubicBezTo>
                    <a:pt x="1104" y="1"/>
                    <a:pt x="1093" y="3"/>
                    <a:pt x="1081" y="9"/>
                  </a:cubicBezTo>
                  <a:cubicBezTo>
                    <a:pt x="721" y="81"/>
                    <a:pt x="361" y="201"/>
                    <a:pt x="73" y="393"/>
                  </a:cubicBezTo>
                  <a:cubicBezTo>
                    <a:pt x="1" y="417"/>
                    <a:pt x="49" y="513"/>
                    <a:pt x="97" y="513"/>
                  </a:cubicBezTo>
                  <a:cubicBezTo>
                    <a:pt x="433" y="393"/>
                    <a:pt x="769" y="273"/>
                    <a:pt x="1129" y="153"/>
                  </a:cubicBezTo>
                  <a:cubicBezTo>
                    <a:pt x="1234" y="132"/>
                    <a:pt x="1192" y="1"/>
                    <a:pt x="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1477525" y="3383427"/>
              <a:ext cx="196729" cy="81195"/>
            </a:xfrm>
            <a:custGeom>
              <a:rect b="b" l="l" r="r" t="t"/>
              <a:pathLst>
                <a:path extrusionOk="0" h="2355" w="5706">
                  <a:moveTo>
                    <a:pt x="63" y="1"/>
                  </a:moveTo>
                  <a:cubicBezTo>
                    <a:pt x="51" y="1"/>
                    <a:pt x="1" y="79"/>
                    <a:pt x="65" y="101"/>
                  </a:cubicBezTo>
                  <a:cubicBezTo>
                    <a:pt x="1001" y="557"/>
                    <a:pt x="2009" y="773"/>
                    <a:pt x="2993" y="965"/>
                  </a:cubicBezTo>
                  <a:cubicBezTo>
                    <a:pt x="3521" y="1085"/>
                    <a:pt x="4001" y="1181"/>
                    <a:pt x="4481" y="1325"/>
                  </a:cubicBezTo>
                  <a:cubicBezTo>
                    <a:pt x="4961" y="1493"/>
                    <a:pt x="5442" y="1757"/>
                    <a:pt x="5514" y="2285"/>
                  </a:cubicBezTo>
                  <a:cubicBezTo>
                    <a:pt x="5536" y="2330"/>
                    <a:pt x="5580" y="2354"/>
                    <a:pt x="5620" y="2354"/>
                  </a:cubicBezTo>
                  <a:cubicBezTo>
                    <a:pt x="5665" y="2354"/>
                    <a:pt x="5706" y="2324"/>
                    <a:pt x="5706" y="2261"/>
                  </a:cubicBezTo>
                  <a:cubicBezTo>
                    <a:pt x="5610" y="1181"/>
                    <a:pt x="4241" y="1013"/>
                    <a:pt x="3401" y="845"/>
                  </a:cubicBezTo>
                  <a:cubicBezTo>
                    <a:pt x="2273" y="653"/>
                    <a:pt x="1097" y="485"/>
                    <a:pt x="65" y="5"/>
                  </a:cubicBezTo>
                  <a:cubicBezTo>
                    <a:pt x="65" y="2"/>
                    <a:pt x="64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1639464" y="3459655"/>
              <a:ext cx="34167" cy="74471"/>
            </a:xfrm>
            <a:custGeom>
              <a:rect b="b" l="l" r="r" t="t"/>
              <a:pathLst>
                <a:path extrusionOk="0" h="2160" w="991">
                  <a:moveTo>
                    <a:pt x="906" y="0"/>
                  </a:moveTo>
                  <a:cubicBezTo>
                    <a:pt x="892" y="0"/>
                    <a:pt x="877" y="8"/>
                    <a:pt x="865" y="26"/>
                  </a:cubicBezTo>
                  <a:cubicBezTo>
                    <a:pt x="553" y="290"/>
                    <a:pt x="336" y="626"/>
                    <a:pt x="216" y="986"/>
                  </a:cubicBezTo>
                  <a:cubicBezTo>
                    <a:pt x="96" y="1346"/>
                    <a:pt x="0" y="1754"/>
                    <a:pt x="144" y="2114"/>
                  </a:cubicBezTo>
                  <a:cubicBezTo>
                    <a:pt x="158" y="2140"/>
                    <a:pt x="178" y="2159"/>
                    <a:pt x="194" y="2159"/>
                  </a:cubicBezTo>
                  <a:cubicBezTo>
                    <a:pt x="207" y="2159"/>
                    <a:pt x="216" y="2147"/>
                    <a:pt x="216" y="2114"/>
                  </a:cubicBezTo>
                  <a:cubicBezTo>
                    <a:pt x="264" y="1946"/>
                    <a:pt x="264" y="1802"/>
                    <a:pt x="288" y="1610"/>
                  </a:cubicBezTo>
                  <a:cubicBezTo>
                    <a:pt x="312" y="1442"/>
                    <a:pt x="336" y="1250"/>
                    <a:pt x="409" y="1082"/>
                  </a:cubicBezTo>
                  <a:cubicBezTo>
                    <a:pt x="529" y="722"/>
                    <a:pt x="697" y="386"/>
                    <a:pt x="937" y="122"/>
                  </a:cubicBezTo>
                  <a:cubicBezTo>
                    <a:pt x="991" y="68"/>
                    <a:pt x="950" y="0"/>
                    <a:pt x="9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1667425" y="3459966"/>
              <a:ext cx="57957" cy="16308"/>
            </a:xfrm>
            <a:custGeom>
              <a:rect b="b" l="l" r="r" t="t"/>
              <a:pathLst>
                <a:path extrusionOk="0" h="473" w="1681">
                  <a:moveTo>
                    <a:pt x="144" y="1"/>
                  </a:moveTo>
                  <a:cubicBezTo>
                    <a:pt x="53" y="1"/>
                    <a:pt x="0" y="144"/>
                    <a:pt x="102" y="185"/>
                  </a:cubicBezTo>
                  <a:cubicBezTo>
                    <a:pt x="318" y="305"/>
                    <a:pt x="558" y="401"/>
                    <a:pt x="822" y="425"/>
                  </a:cubicBezTo>
                  <a:cubicBezTo>
                    <a:pt x="942" y="473"/>
                    <a:pt x="1062" y="473"/>
                    <a:pt x="1206" y="473"/>
                  </a:cubicBezTo>
                  <a:cubicBezTo>
                    <a:pt x="1312" y="473"/>
                    <a:pt x="1457" y="473"/>
                    <a:pt x="1538" y="405"/>
                  </a:cubicBezTo>
                  <a:lnTo>
                    <a:pt x="1538" y="405"/>
                  </a:lnTo>
                  <a:cubicBezTo>
                    <a:pt x="1552" y="408"/>
                    <a:pt x="1566" y="409"/>
                    <a:pt x="1578" y="409"/>
                  </a:cubicBezTo>
                  <a:cubicBezTo>
                    <a:pt x="1641" y="409"/>
                    <a:pt x="1680" y="374"/>
                    <a:pt x="1662" y="281"/>
                  </a:cubicBezTo>
                  <a:cubicBezTo>
                    <a:pt x="1662" y="223"/>
                    <a:pt x="1618" y="191"/>
                    <a:pt x="1572" y="191"/>
                  </a:cubicBezTo>
                  <a:cubicBezTo>
                    <a:pt x="1543" y="191"/>
                    <a:pt x="1513" y="204"/>
                    <a:pt x="1494" y="233"/>
                  </a:cubicBezTo>
                  <a:lnTo>
                    <a:pt x="1494" y="233"/>
                  </a:lnTo>
                  <a:lnTo>
                    <a:pt x="1494" y="233"/>
                  </a:lnTo>
                  <a:cubicBezTo>
                    <a:pt x="1474" y="227"/>
                    <a:pt x="1454" y="225"/>
                    <a:pt x="1432" y="225"/>
                  </a:cubicBezTo>
                  <a:cubicBezTo>
                    <a:pt x="1352" y="225"/>
                    <a:pt x="1262" y="257"/>
                    <a:pt x="1182" y="257"/>
                  </a:cubicBezTo>
                  <a:cubicBezTo>
                    <a:pt x="1062" y="257"/>
                    <a:pt x="966" y="257"/>
                    <a:pt x="846" y="233"/>
                  </a:cubicBezTo>
                  <a:cubicBezTo>
                    <a:pt x="606" y="185"/>
                    <a:pt x="390" y="113"/>
                    <a:pt x="198" y="17"/>
                  </a:cubicBezTo>
                  <a:cubicBezTo>
                    <a:pt x="179" y="6"/>
                    <a:pt x="161" y="1"/>
                    <a:pt x="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1641119" y="3544814"/>
              <a:ext cx="18101" cy="40097"/>
            </a:xfrm>
            <a:custGeom>
              <a:rect b="b" l="l" r="r" t="t"/>
              <a:pathLst>
                <a:path extrusionOk="0" h="1163" w="525">
                  <a:moveTo>
                    <a:pt x="54" y="1"/>
                  </a:moveTo>
                  <a:cubicBezTo>
                    <a:pt x="26" y="1"/>
                    <a:pt x="0" y="19"/>
                    <a:pt x="0" y="52"/>
                  </a:cubicBezTo>
                  <a:cubicBezTo>
                    <a:pt x="0" y="244"/>
                    <a:pt x="24" y="436"/>
                    <a:pt x="120" y="652"/>
                  </a:cubicBezTo>
                  <a:cubicBezTo>
                    <a:pt x="144" y="724"/>
                    <a:pt x="216" y="820"/>
                    <a:pt x="240" y="916"/>
                  </a:cubicBezTo>
                  <a:cubicBezTo>
                    <a:pt x="288" y="1012"/>
                    <a:pt x="361" y="1060"/>
                    <a:pt x="457" y="1156"/>
                  </a:cubicBezTo>
                  <a:cubicBezTo>
                    <a:pt x="461" y="1161"/>
                    <a:pt x="466" y="1163"/>
                    <a:pt x="472" y="1163"/>
                  </a:cubicBezTo>
                  <a:cubicBezTo>
                    <a:pt x="496" y="1163"/>
                    <a:pt x="524" y="1123"/>
                    <a:pt x="505" y="1084"/>
                  </a:cubicBezTo>
                  <a:cubicBezTo>
                    <a:pt x="457" y="1012"/>
                    <a:pt x="385" y="940"/>
                    <a:pt x="361" y="844"/>
                  </a:cubicBezTo>
                  <a:cubicBezTo>
                    <a:pt x="288" y="772"/>
                    <a:pt x="264" y="700"/>
                    <a:pt x="240" y="604"/>
                  </a:cubicBezTo>
                  <a:cubicBezTo>
                    <a:pt x="168" y="436"/>
                    <a:pt x="120" y="244"/>
                    <a:pt x="120" y="76"/>
                  </a:cubicBezTo>
                  <a:cubicBezTo>
                    <a:pt x="120" y="25"/>
                    <a:pt x="86" y="1"/>
                    <a:pt x="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755100" y="3034657"/>
              <a:ext cx="194488" cy="527023"/>
            </a:xfrm>
            <a:custGeom>
              <a:rect b="b" l="l" r="r" t="t"/>
              <a:pathLst>
                <a:path extrusionOk="0" h="15286" w="5641">
                  <a:moveTo>
                    <a:pt x="117" y="1"/>
                  </a:moveTo>
                  <a:cubicBezTo>
                    <a:pt x="65" y="1"/>
                    <a:pt x="1" y="51"/>
                    <a:pt x="31" y="112"/>
                  </a:cubicBezTo>
                  <a:cubicBezTo>
                    <a:pt x="295" y="1312"/>
                    <a:pt x="583" y="2536"/>
                    <a:pt x="847" y="3736"/>
                  </a:cubicBezTo>
                  <a:cubicBezTo>
                    <a:pt x="1015" y="4360"/>
                    <a:pt x="1087" y="4984"/>
                    <a:pt x="1159" y="5632"/>
                  </a:cubicBezTo>
                  <a:cubicBezTo>
                    <a:pt x="1231" y="6256"/>
                    <a:pt x="1255" y="6856"/>
                    <a:pt x="1279" y="7480"/>
                  </a:cubicBezTo>
                  <a:cubicBezTo>
                    <a:pt x="1375" y="8632"/>
                    <a:pt x="1615" y="9737"/>
                    <a:pt x="1975" y="10793"/>
                  </a:cubicBezTo>
                  <a:cubicBezTo>
                    <a:pt x="2263" y="11681"/>
                    <a:pt x="2695" y="12569"/>
                    <a:pt x="3223" y="13337"/>
                  </a:cubicBezTo>
                  <a:cubicBezTo>
                    <a:pt x="3799" y="14153"/>
                    <a:pt x="4615" y="14921"/>
                    <a:pt x="5575" y="15281"/>
                  </a:cubicBezTo>
                  <a:cubicBezTo>
                    <a:pt x="5582" y="15284"/>
                    <a:pt x="5588" y="15286"/>
                    <a:pt x="5594" y="15286"/>
                  </a:cubicBezTo>
                  <a:cubicBezTo>
                    <a:pt x="5629" y="15286"/>
                    <a:pt x="5641" y="15227"/>
                    <a:pt x="5599" y="15185"/>
                  </a:cubicBezTo>
                  <a:cubicBezTo>
                    <a:pt x="4759" y="14705"/>
                    <a:pt x="4039" y="14153"/>
                    <a:pt x="3463" y="13361"/>
                  </a:cubicBezTo>
                  <a:cubicBezTo>
                    <a:pt x="2887" y="12617"/>
                    <a:pt x="2503" y="11753"/>
                    <a:pt x="2167" y="10865"/>
                  </a:cubicBezTo>
                  <a:cubicBezTo>
                    <a:pt x="1807" y="9833"/>
                    <a:pt x="1543" y="8704"/>
                    <a:pt x="1495" y="7600"/>
                  </a:cubicBezTo>
                  <a:cubicBezTo>
                    <a:pt x="1447" y="7000"/>
                    <a:pt x="1423" y="6376"/>
                    <a:pt x="1399" y="5776"/>
                  </a:cubicBezTo>
                  <a:cubicBezTo>
                    <a:pt x="1375" y="5200"/>
                    <a:pt x="1279" y="4624"/>
                    <a:pt x="1159" y="4072"/>
                  </a:cubicBezTo>
                  <a:cubicBezTo>
                    <a:pt x="895" y="2704"/>
                    <a:pt x="511" y="1384"/>
                    <a:pt x="175" y="64"/>
                  </a:cubicBezTo>
                  <a:cubicBezTo>
                    <a:pt x="175" y="19"/>
                    <a:pt x="148" y="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857456" y="3282616"/>
              <a:ext cx="1105624" cy="1197266"/>
            </a:xfrm>
            <a:custGeom>
              <a:rect b="b" l="l" r="r" t="t"/>
              <a:pathLst>
                <a:path extrusionOk="0" h="34726" w="32068">
                  <a:moveTo>
                    <a:pt x="6433" y="0"/>
                  </a:moveTo>
                  <a:cubicBezTo>
                    <a:pt x="4609" y="2088"/>
                    <a:pt x="2688" y="7921"/>
                    <a:pt x="1584" y="10489"/>
                  </a:cubicBezTo>
                  <a:cubicBezTo>
                    <a:pt x="984" y="11930"/>
                    <a:pt x="408" y="13370"/>
                    <a:pt x="216" y="14930"/>
                  </a:cubicBezTo>
                  <a:cubicBezTo>
                    <a:pt x="0" y="17066"/>
                    <a:pt x="600" y="19202"/>
                    <a:pt x="1200" y="21266"/>
                  </a:cubicBezTo>
                  <a:cubicBezTo>
                    <a:pt x="2328" y="25131"/>
                    <a:pt x="3648" y="29187"/>
                    <a:pt x="6721" y="31780"/>
                  </a:cubicBezTo>
                  <a:cubicBezTo>
                    <a:pt x="9518" y="34082"/>
                    <a:pt x="13252" y="34725"/>
                    <a:pt x="16963" y="34725"/>
                  </a:cubicBezTo>
                  <a:cubicBezTo>
                    <a:pt x="17933" y="34725"/>
                    <a:pt x="18901" y="34681"/>
                    <a:pt x="19850" y="34612"/>
                  </a:cubicBezTo>
                  <a:cubicBezTo>
                    <a:pt x="22202" y="34468"/>
                    <a:pt x="24603" y="34180"/>
                    <a:pt x="26787" y="33172"/>
                  </a:cubicBezTo>
                  <a:cubicBezTo>
                    <a:pt x="28947" y="32212"/>
                    <a:pt x="30867" y="30411"/>
                    <a:pt x="31467" y="28131"/>
                  </a:cubicBezTo>
                  <a:cubicBezTo>
                    <a:pt x="32067" y="25851"/>
                    <a:pt x="31227" y="22707"/>
                    <a:pt x="28947" y="22059"/>
                  </a:cubicBezTo>
                  <a:cubicBezTo>
                    <a:pt x="27075" y="21507"/>
                    <a:pt x="25707" y="19922"/>
                    <a:pt x="24747" y="18242"/>
                  </a:cubicBezTo>
                  <a:cubicBezTo>
                    <a:pt x="23811" y="16562"/>
                    <a:pt x="23139" y="14738"/>
                    <a:pt x="22058" y="13106"/>
                  </a:cubicBezTo>
                  <a:cubicBezTo>
                    <a:pt x="20258" y="10369"/>
                    <a:pt x="17570" y="8017"/>
                    <a:pt x="14546" y="6745"/>
                  </a:cubicBezTo>
                  <a:cubicBezTo>
                    <a:pt x="11737" y="5617"/>
                    <a:pt x="8017" y="2617"/>
                    <a:pt x="6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708969" y="3485203"/>
              <a:ext cx="264029" cy="97606"/>
            </a:xfrm>
            <a:custGeom>
              <a:rect b="b" l="l" r="r" t="t"/>
              <a:pathLst>
                <a:path extrusionOk="0" h="2831" w="7658">
                  <a:moveTo>
                    <a:pt x="3613" y="0"/>
                  </a:moveTo>
                  <a:cubicBezTo>
                    <a:pt x="3473" y="0"/>
                    <a:pt x="3333" y="9"/>
                    <a:pt x="3193" y="29"/>
                  </a:cubicBezTo>
                  <a:cubicBezTo>
                    <a:pt x="2473" y="149"/>
                    <a:pt x="1849" y="605"/>
                    <a:pt x="1129" y="605"/>
                  </a:cubicBezTo>
                  <a:cubicBezTo>
                    <a:pt x="913" y="605"/>
                    <a:pt x="721" y="581"/>
                    <a:pt x="529" y="581"/>
                  </a:cubicBezTo>
                  <a:cubicBezTo>
                    <a:pt x="529" y="701"/>
                    <a:pt x="481" y="773"/>
                    <a:pt x="457" y="869"/>
                  </a:cubicBezTo>
                  <a:cubicBezTo>
                    <a:pt x="361" y="1301"/>
                    <a:pt x="193" y="1685"/>
                    <a:pt x="49" y="2045"/>
                  </a:cubicBezTo>
                  <a:lnTo>
                    <a:pt x="1" y="2141"/>
                  </a:lnTo>
                  <a:cubicBezTo>
                    <a:pt x="193" y="2165"/>
                    <a:pt x="361" y="2213"/>
                    <a:pt x="529" y="2261"/>
                  </a:cubicBezTo>
                  <a:cubicBezTo>
                    <a:pt x="1098" y="2420"/>
                    <a:pt x="1667" y="2623"/>
                    <a:pt x="2257" y="2623"/>
                  </a:cubicBezTo>
                  <a:cubicBezTo>
                    <a:pt x="2289" y="2623"/>
                    <a:pt x="2321" y="2622"/>
                    <a:pt x="2353" y="2621"/>
                  </a:cubicBezTo>
                  <a:cubicBezTo>
                    <a:pt x="2833" y="2573"/>
                    <a:pt x="3289" y="2429"/>
                    <a:pt x="3769" y="2429"/>
                  </a:cubicBezTo>
                  <a:cubicBezTo>
                    <a:pt x="4321" y="2429"/>
                    <a:pt x="4873" y="2669"/>
                    <a:pt x="5449" y="2789"/>
                  </a:cubicBezTo>
                  <a:cubicBezTo>
                    <a:pt x="5620" y="2817"/>
                    <a:pt x="5795" y="2830"/>
                    <a:pt x="5970" y="2830"/>
                  </a:cubicBezTo>
                  <a:cubicBezTo>
                    <a:pt x="6559" y="2830"/>
                    <a:pt x="7158" y="2677"/>
                    <a:pt x="7657" y="2381"/>
                  </a:cubicBezTo>
                  <a:cubicBezTo>
                    <a:pt x="7033" y="1781"/>
                    <a:pt x="6433" y="1109"/>
                    <a:pt x="5689" y="653"/>
                  </a:cubicBezTo>
                  <a:cubicBezTo>
                    <a:pt x="5046" y="251"/>
                    <a:pt x="4335" y="0"/>
                    <a:pt x="3613" y="0"/>
                  </a:cubicBezTo>
                  <a:close/>
                </a:path>
              </a:pathLst>
            </a:custGeom>
            <a:solidFill>
              <a:srgbClr val="F68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704832" y="3468999"/>
              <a:ext cx="26513" cy="97364"/>
            </a:xfrm>
            <a:custGeom>
              <a:rect b="b" l="l" r="r" t="t"/>
              <a:pathLst>
                <a:path extrusionOk="0" h="2824" w="769">
                  <a:moveTo>
                    <a:pt x="511" y="0"/>
                  </a:moveTo>
                  <a:cubicBezTo>
                    <a:pt x="456" y="0"/>
                    <a:pt x="373" y="50"/>
                    <a:pt x="409" y="139"/>
                  </a:cubicBezTo>
                  <a:cubicBezTo>
                    <a:pt x="577" y="619"/>
                    <a:pt x="553" y="1099"/>
                    <a:pt x="433" y="1579"/>
                  </a:cubicBezTo>
                  <a:cubicBezTo>
                    <a:pt x="361" y="1795"/>
                    <a:pt x="313" y="2035"/>
                    <a:pt x="217" y="2251"/>
                  </a:cubicBezTo>
                  <a:cubicBezTo>
                    <a:pt x="193" y="2323"/>
                    <a:pt x="169" y="2443"/>
                    <a:pt x="97" y="2539"/>
                  </a:cubicBezTo>
                  <a:cubicBezTo>
                    <a:pt x="73" y="2635"/>
                    <a:pt x="1" y="2683"/>
                    <a:pt x="49" y="2779"/>
                  </a:cubicBezTo>
                  <a:cubicBezTo>
                    <a:pt x="49" y="2796"/>
                    <a:pt x="72" y="2824"/>
                    <a:pt x="94" y="2824"/>
                  </a:cubicBezTo>
                  <a:cubicBezTo>
                    <a:pt x="103" y="2824"/>
                    <a:pt x="113" y="2818"/>
                    <a:pt x="121" y="2803"/>
                  </a:cubicBezTo>
                  <a:cubicBezTo>
                    <a:pt x="217" y="2779"/>
                    <a:pt x="241" y="2659"/>
                    <a:pt x="289" y="2611"/>
                  </a:cubicBezTo>
                  <a:cubicBezTo>
                    <a:pt x="337" y="2491"/>
                    <a:pt x="361" y="2371"/>
                    <a:pt x="409" y="2251"/>
                  </a:cubicBezTo>
                  <a:cubicBezTo>
                    <a:pt x="481" y="2011"/>
                    <a:pt x="553" y="1771"/>
                    <a:pt x="601" y="1531"/>
                  </a:cubicBezTo>
                  <a:cubicBezTo>
                    <a:pt x="721" y="1051"/>
                    <a:pt x="769" y="499"/>
                    <a:pt x="553" y="19"/>
                  </a:cubicBezTo>
                  <a:cubicBezTo>
                    <a:pt x="547" y="6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810573" y="3604804"/>
              <a:ext cx="452896" cy="240687"/>
            </a:xfrm>
            <a:custGeom>
              <a:rect b="b" l="l" r="r" t="t"/>
              <a:pathLst>
                <a:path extrusionOk="0" h="6981" w="13136">
                  <a:moveTo>
                    <a:pt x="91" y="0"/>
                  </a:moveTo>
                  <a:cubicBezTo>
                    <a:pt x="2" y="0"/>
                    <a:pt x="1" y="140"/>
                    <a:pt x="102" y="160"/>
                  </a:cubicBezTo>
                  <a:cubicBezTo>
                    <a:pt x="2046" y="736"/>
                    <a:pt x="3966" y="1384"/>
                    <a:pt x="5863" y="2104"/>
                  </a:cubicBezTo>
                  <a:cubicBezTo>
                    <a:pt x="6823" y="2513"/>
                    <a:pt x="7783" y="2897"/>
                    <a:pt x="8743" y="3305"/>
                  </a:cubicBezTo>
                  <a:cubicBezTo>
                    <a:pt x="9607" y="3713"/>
                    <a:pt x="10495" y="4073"/>
                    <a:pt x="11287" y="4601"/>
                  </a:cubicBezTo>
                  <a:cubicBezTo>
                    <a:pt x="11695" y="4865"/>
                    <a:pt x="12103" y="5201"/>
                    <a:pt x="12415" y="5633"/>
                  </a:cubicBezTo>
                  <a:cubicBezTo>
                    <a:pt x="12727" y="6017"/>
                    <a:pt x="12895" y="6473"/>
                    <a:pt x="13063" y="6953"/>
                  </a:cubicBezTo>
                  <a:cubicBezTo>
                    <a:pt x="13073" y="6973"/>
                    <a:pt x="13088" y="6981"/>
                    <a:pt x="13101" y="6981"/>
                  </a:cubicBezTo>
                  <a:cubicBezTo>
                    <a:pt x="13119" y="6981"/>
                    <a:pt x="13135" y="6967"/>
                    <a:pt x="13135" y="6953"/>
                  </a:cubicBezTo>
                  <a:cubicBezTo>
                    <a:pt x="13135" y="6113"/>
                    <a:pt x="12511" y="5321"/>
                    <a:pt x="11887" y="4841"/>
                  </a:cubicBezTo>
                  <a:cubicBezTo>
                    <a:pt x="11143" y="4241"/>
                    <a:pt x="10207" y="3833"/>
                    <a:pt x="9343" y="3425"/>
                  </a:cubicBezTo>
                  <a:cubicBezTo>
                    <a:pt x="7447" y="2561"/>
                    <a:pt x="5503" y="1792"/>
                    <a:pt x="3534" y="1096"/>
                  </a:cubicBezTo>
                  <a:cubicBezTo>
                    <a:pt x="2430" y="712"/>
                    <a:pt x="1302" y="352"/>
                    <a:pt x="150" y="16"/>
                  </a:cubicBezTo>
                  <a:cubicBezTo>
                    <a:pt x="127" y="5"/>
                    <a:pt x="10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2069944" y="3894204"/>
              <a:ext cx="51647" cy="56336"/>
            </a:xfrm>
            <a:custGeom>
              <a:rect b="b" l="l" r="r" t="t"/>
              <a:pathLst>
                <a:path extrusionOk="0" h="1634" w="1498">
                  <a:moveTo>
                    <a:pt x="1400" y="1"/>
                  </a:moveTo>
                  <a:cubicBezTo>
                    <a:pt x="1387" y="1"/>
                    <a:pt x="1374" y="8"/>
                    <a:pt x="1364" y="23"/>
                  </a:cubicBezTo>
                  <a:cubicBezTo>
                    <a:pt x="1100" y="191"/>
                    <a:pt x="860" y="407"/>
                    <a:pt x="644" y="671"/>
                  </a:cubicBezTo>
                  <a:cubicBezTo>
                    <a:pt x="428" y="911"/>
                    <a:pt x="260" y="1175"/>
                    <a:pt x="68" y="1487"/>
                  </a:cubicBezTo>
                  <a:cubicBezTo>
                    <a:pt x="1" y="1555"/>
                    <a:pt x="75" y="1634"/>
                    <a:pt x="158" y="1634"/>
                  </a:cubicBezTo>
                  <a:cubicBezTo>
                    <a:pt x="194" y="1634"/>
                    <a:pt x="231" y="1619"/>
                    <a:pt x="260" y="1583"/>
                  </a:cubicBezTo>
                  <a:cubicBezTo>
                    <a:pt x="548" y="1031"/>
                    <a:pt x="980" y="551"/>
                    <a:pt x="1460" y="143"/>
                  </a:cubicBezTo>
                  <a:cubicBezTo>
                    <a:pt x="1498" y="87"/>
                    <a:pt x="1447" y="1"/>
                    <a:pt x="1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2073081" y="3945471"/>
              <a:ext cx="49682" cy="34305"/>
            </a:xfrm>
            <a:custGeom>
              <a:rect b="b" l="l" r="r" t="t"/>
              <a:pathLst>
                <a:path extrusionOk="0" h="995" w="1441">
                  <a:moveTo>
                    <a:pt x="1321" y="0"/>
                  </a:moveTo>
                  <a:cubicBezTo>
                    <a:pt x="1129" y="0"/>
                    <a:pt x="889" y="24"/>
                    <a:pt x="673" y="120"/>
                  </a:cubicBezTo>
                  <a:cubicBezTo>
                    <a:pt x="457" y="216"/>
                    <a:pt x="241" y="312"/>
                    <a:pt x="73" y="432"/>
                  </a:cubicBezTo>
                  <a:cubicBezTo>
                    <a:pt x="1" y="456"/>
                    <a:pt x="1" y="504"/>
                    <a:pt x="25" y="576"/>
                  </a:cubicBezTo>
                  <a:cubicBezTo>
                    <a:pt x="59" y="610"/>
                    <a:pt x="117" y="644"/>
                    <a:pt x="165" y="644"/>
                  </a:cubicBezTo>
                  <a:cubicBezTo>
                    <a:pt x="185" y="644"/>
                    <a:pt x="203" y="638"/>
                    <a:pt x="217" y="624"/>
                  </a:cubicBezTo>
                  <a:cubicBezTo>
                    <a:pt x="409" y="504"/>
                    <a:pt x="577" y="432"/>
                    <a:pt x="769" y="360"/>
                  </a:cubicBezTo>
                  <a:cubicBezTo>
                    <a:pt x="862" y="334"/>
                    <a:pt x="969" y="300"/>
                    <a:pt x="1084" y="271"/>
                  </a:cubicBezTo>
                  <a:lnTo>
                    <a:pt x="1084" y="271"/>
                  </a:lnTo>
                  <a:cubicBezTo>
                    <a:pt x="1003" y="349"/>
                    <a:pt x="916" y="418"/>
                    <a:pt x="817" y="480"/>
                  </a:cubicBezTo>
                  <a:cubicBezTo>
                    <a:pt x="625" y="600"/>
                    <a:pt x="433" y="720"/>
                    <a:pt x="241" y="840"/>
                  </a:cubicBezTo>
                  <a:cubicBezTo>
                    <a:pt x="179" y="882"/>
                    <a:pt x="206" y="994"/>
                    <a:pt x="276" y="994"/>
                  </a:cubicBezTo>
                  <a:cubicBezTo>
                    <a:pt x="287" y="994"/>
                    <a:pt x="299" y="991"/>
                    <a:pt x="313" y="984"/>
                  </a:cubicBezTo>
                  <a:cubicBezTo>
                    <a:pt x="553" y="936"/>
                    <a:pt x="721" y="816"/>
                    <a:pt x="913" y="672"/>
                  </a:cubicBezTo>
                  <a:cubicBezTo>
                    <a:pt x="1081" y="504"/>
                    <a:pt x="1273" y="360"/>
                    <a:pt x="1393" y="192"/>
                  </a:cubicBezTo>
                  <a:cubicBezTo>
                    <a:pt x="1441" y="120"/>
                    <a:pt x="1417" y="0"/>
                    <a:pt x="13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423954" y="3874897"/>
              <a:ext cx="37822" cy="31719"/>
            </a:xfrm>
            <a:custGeom>
              <a:rect b="b" l="l" r="r" t="t"/>
              <a:pathLst>
                <a:path extrusionOk="0" h="920" w="1097">
                  <a:moveTo>
                    <a:pt x="1021" y="1"/>
                  </a:moveTo>
                  <a:cubicBezTo>
                    <a:pt x="1010" y="1"/>
                    <a:pt x="998" y="3"/>
                    <a:pt x="985" y="7"/>
                  </a:cubicBezTo>
                  <a:cubicBezTo>
                    <a:pt x="913" y="79"/>
                    <a:pt x="817" y="127"/>
                    <a:pt x="745" y="199"/>
                  </a:cubicBezTo>
                  <a:cubicBezTo>
                    <a:pt x="673" y="247"/>
                    <a:pt x="601" y="319"/>
                    <a:pt x="505" y="391"/>
                  </a:cubicBezTo>
                  <a:cubicBezTo>
                    <a:pt x="361" y="511"/>
                    <a:pt x="217" y="679"/>
                    <a:pt x="25" y="799"/>
                  </a:cubicBezTo>
                  <a:cubicBezTo>
                    <a:pt x="1" y="823"/>
                    <a:pt x="1" y="871"/>
                    <a:pt x="25" y="919"/>
                  </a:cubicBezTo>
                  <a:cubicBezTo>
                    <a:pt x="97" y="919"/>
                    <a:pt x="145" y="919"/>
                    <a:pt x="193" y="871"/>
                  </a:cubicBezTo>
                  <a:cubicBezTo>
                    <a:pt x="337" y="751"/>
                    <a:pt x="481" y="607"/>
                    <a:pt x="625" y="487"/>
                  </a:cubicBezTo>
                  <a:cubicBezTo>
                    <a:pt x="697" y="439"/>
                    <a:pt x="793" y="367"/>
                    <a:pt x="841" y="319"/>
                  </a:cubicBezTo>
                  <a:cubicBezTo>
                    <a:pt x="937" y="247"/>
                    <a:pt x="985" y="151"/>
                    <a:pt x="1057" y="103"/>
                  </a:cubicBezTo>
                  <a:cubicBezTo>
                    <a:pt x="1096" y="44"/>
                    <a:pt x="1071" y="1"/>
                    <a:pt x="1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2428091" y="3908615"/>
              <a:ext cx="55991" cy="12274"/>
            </a:xfrm>
            <a:custGeom>
              <a:rect b="b" l="l" r="r" t="t"/>
              <a:pathLst>
                <a:path extrusionOk="0" h="356" w="1624">
                  <a:moveTo>
                    <a:pt x="771" y="1"/>
                  </a:moveTo>
                  <a:cubicBezTo>
                    <a:pt x="547" y="1"/>
                    <a:pt x="323" y="42"/>
                    <a:pt x="121" y="109"/>
                  </a:cubicBezTo>
                  <a:cubicBezTo>
                    <a:pt x="73" y="133"/>
                    <a:pt x="1" y="205"/>
                    <a:pt x="25" y="253"/>
                  </a:cubicBezTo>
                  <a:cubicBezTo>
                    <a:pt x="25" y="312"/>
                    <a:pt x="90" y="355"/>
                    <a:pt x="153" y="355"/>
                  </a:cubicBezTo>
                  <a:cubicBezTo>
                    <a:pt x="167" y="355"/>
                    <a:pt x="180" y="353"/>
                    <a:pt x="193" y="349"/>
                  </a:cubicBezTo>
                  <a:cubicBezTo>
                    <a:pt x="359" y="308"/>
                    <a:pt x="542" y="248"/>
                    <a:pt x="728" y="248"/>
                  </a:cubicBezTo>
                  <a:cubicBezTo>
                    <a:pt x="758" y="248"/>
                    <a:pt x="787" y="250"/>
                    <a:pt x="817" y="253"/>
                  </a:cubicBezTo>
                  <a:cubicBezTo>
                    <a:pt x="1033" y="253"/>
                    <a:pt x="1225" y="301"/>
                    <a:pt x="1441" y="349"/>
                  </a:cubicBezTo>
                  <a:cubicBezTo>
                    <a:pt x="1448" y="351"/>
                    <a:pt x="1456" y="352"/>
                    <a:pt x="1463" y="352"/>
                  </a:cubicBezTo>
                  <a:cubicBezTo>
                    <a:pt x="1550" y="352"/>
                    <a:pt x="1624" y="226"/>
                    <a:pt x="1513" y="181"/>
                  </a:cubicBezTo>
                  <a:cubicBezTo>
                    <a:pt x="1283" y="54"/>
                    <a:pt x="1027" y="1"/>
                    <a:pt x="7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682491" y="3174186"/>
              <a:ext cx="887175" cy="432038"/>
            </a:xfrm>
            <a:custGeom>
              <a:rect b="b" l="l" r="r" t="t"/>
              <a:pathLst>
                <a:path extrusionOk="0" h="12531" w="25732">
                  <a:moveTo>
                    <a:pt x="11690" y="1"/>
                  </a:moveTo>
                  <a:cubicBezTo>
                    <a:pt x="11186" y="1"/>
                    <a:pt x="10730" y="313"/>
                    <a:pt x="10610" y="793"/>
                  </a:cubicBezTo>
                  <a:lnTo>
                    <a:pt x="7921" y="11306"/>
                  </a:lnTo>
                  <a:lnTo>
                    <a:pt x="1057" y="11306"/>
                  </a:lnTo>
                  <a:cubicBezTo>
                    <a:pt x="817" y="11306"/>
                    <a:pt x="577" y="11450"/>
                    <a:pt x="457" y="11666"/>
                  </a:cubicBezTo>
                  <a:lnTo>
                    <a:pt x="1" y="12530"/>
                  </a:lnTo>
                  <a:lnTo>
                    <a:pt x="22155" y="12482"/>
                  </a:lnTo>
                  <a:cubicBezTo>
                    <a:pt x="22707" y="12434"/>
                    <a:pt x="23163" y="12074"/>
                    <a:pt x="23283" y="11570"/>
                  </a:cubicBezTo>
                  <a:lnTo>
                    <a:pt x="25587" y="1705"/>
                  </a:lnTo>
                  <a:cubicBezTo>
                    <a:pt x="25731" y="1033"/>
                    <a:pt x="25251" y="409"/>
                    <a:pt x="24579" y="385"/>
                  </a:cubicBezTo>
                  <a:lnTo>
                    <a:pt x="1169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2275013" y="3260171"/>
              <a:ext cx="61267" cy="68852"/>
            </a:xfrm>
            <a:custGeom>
              <a:rect b="b" l="l" r="r" t="t"/>
              <a:pathLst>
                <a:path extrusionOk="0" h="1997" w="1777">
                  <a:moveTo>
                    <a:pt x="986" y="248"/>
                  </a:moveTo>
                  <a:cubicBezTo>
                    <a:pt x="1003" y="266"/>
                    <a:pt x="1026" y="281"/>
                    <a:pt x="1057" y="291"/>
                  </a:cubicBezTo>
                  <a:cubicBezTo>
                    <a:pt x="1177" y="315"/>
                    <a:pt x="1273" y="435"/>
                    <a:pt x="1321" y="555"/>
                  </a:cubicBezTo>
                  <a:cubicBezTo>
                    <a:pt x="1393" y="675"/>
                    <a:pt x="1441" y="819"/>
                    <a:pt x="1441" y="939"/>
                  </a:cubicBezTo>
                  <a:cubicBezTo>
                    <a:pt x="1465" y="1275"/>
                    <a:pt x="1321" y="1587"/>
                    <a:pt x="984" y="1659"/>
                  </a:cubicBezTo>
                  <a:cubicBezTo>
                    <a:pt x="938" y="1673"/>
                    <a:pt x="890" y="1680"/>
                    <a:pt x="843" y="1680"/>
                  </a:cubicBezTo>
                  <a:cubicBezTo>
                    <a:pt x="647" y="1680"/>
                    <a:pt x="457" y="1565"/>
                    <a:pt x="360" y="1371"/>
                  </a:cubicBezTo>
                  <a:cubicBezTo>
                    <a:pt x="240" y="1131"/>
                    <a:pt x="264" y="795"/>
                    <a:pt x="432" y="555"/>
                  </a:cubicBezTo>
                  <a:cubicBezTo>
                    <a:pt x="540" y="376"/>
                    <a:pt x="767" y="251"/>
                    <a:pt x="986" y="248"/>
                  </a:cubicBezTo>
                  <a:close/>
                  <a:moveTo>
                    <a:pt x="1090" y="0"/>
                  </a:moveTo>
                  <a:cubicBezTo>
                    <a:pt x="1067" y="0"/>
                    <a:pt x="1046" y="6"/>
                    <a:pt x="1028" y="16"/>
                  </a:cubicBezTo>
                  <a:lnTo>
                    <a:pt x="1028" y="16"/>
                  </a:lnTo>
                  <a:cubicBezTo>
                    <a:pt x="798" y="24"/>
                    <a:pt x="567" y="124"/>
                    <a:pt x="384" y="291"/>
                  </a:cubicBezTo>
                  <a:cubicBezTo>
                    <a:pt x="120" y="555"/>
                    <a:pt x="0" y="1011"/>
                    <a:pt x="120" y="1395"/>
                  </a:cubicBezTo>
                  <a:cubicBezTo>
                    <a:pt x="235" y="1740"/>
                    <a:pt x="570" y="1997"/>
                    <a:pt x="936" y="1997"/>
                  </a:cubicBezTo>
                  <a:cubicBezTo>
                    <a:pt x="952" y="1997"/>
                    <a:pt x="968" y="1996"/>
                    <a:pt x="984" y="1995"/>
                  </a:cubicBezTo>
                  <a:cubicBezTo>
                    <a:pt x="1201" y="1971"/>
                    <a:pt x="1417" y="1875"/>
                    <a:pt x="1537" y="1731"/>
                  </a:cubicBezTo>
                  <a:cubicBezTo>
                    <a:pt x="1681" y="1539"/>
                    <a:pt x="1777" y="1323"/>
                    <a:pt x="1777" y="1107"/>
                  </a:cubicBezTo>
                  <a:cubicBezTo>
                    <a:pt x="1777" y="891"/>
                    <a:pt x="1753" y="651"/>
                    <a:pt x="1633" y="435"/>
                  </a:cubicBezTo>
                  <a:cubicBezTo>
                    <a:pt x="1590" y="360"/>
                    <a:pt x="1528" y="286"/>
                    <a:pt x="1458" y="219"/>
                  </a:cubicBezTo>
                  <a:lnTo>
                    <a:pt x="1458" y="219"/>
                  </a:lnTo>
                  <a:cubicBezTo>
                    <a:pt x="1480" y="178"/>
                    <a:pt x="1468" y="130"/>
                    <a:pt x="1417" y="99"/>
                  </a:cubicBezTo>
                  <a:cubicBezTo>
                    <a:pt x="1337" y="60"/>
                    <a:pt x="1254" y="35"/>
                    <a:pt x="1170" y="23"/>
                  </a:cubicBezTo>
                  <a:lnTo>
                    <a:pt x="1170" y="23"/>
                  </a:lnTo>
                  <a:cubicBezTo>
                    <a:pt x="1142" y="7"/>
                    <a:pt x="1115" y="0"/>
                    <a:pt x="10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136582" y="3308301"/>
              <a:ext cx="679758" cy="723338"/>
            </a:xfrm>
            <a:custGeom>
              <a:rect b="b" l="l" r="r" t="t"/>
              <a:pathLst>
                <a:path extrusionOk="0" h="20980" w="19716">
                  <a:moveTo>
                    <a:pt x="130" y="0"/>
                  </a:moveTo>
                  <a:cubicBezTo>
                    <a:pt x="74" y="0"/>
                    <a:pt x="1" y="37"/>
                    <a:pt x="17" y="119"/>
                  </a:cubicBezTo>
                  <a:cubicBezTo>
                    <a:pt x="1457" y="3984"/>
                    <a:pt x="5658" y="5496"/>
                    <a:pt x="8874" y="7464"/>
                  </a:cubicBezTo>
                  <a:cubicBezTo>
                    <a:pt x="9762" y="8040"/>
                    <a:pt x="10650" y="8664"/>
                    <a:pt x="11418" y="9432"/>
                  </a:cubicBezTo>
                  <a:cubicBezTo>
                    <a:pt x="12138" y="10152"/>
                    <a:pt x="12762" y="10920"/>
                    <a:pt x="13338" y="11761"/>
                  </a:cubicBezTo>
                  <a:cubicBezTo>
                    <a:pt x="13914" y="12601"/>
                    <a:pt x="14394" y="13465"/>
                    <a:pt x="14802" y="14377"/>
                  </a:cubicBezTo>
                  <a:cubicBezTo>
                    <a:pt x="15187" y="15169"/>
                    <a:pt x="15571" y="16033"/>
                    <a:pt x="15955" y="16873"/>
                  </a:cubicBezTo>
                  <a:cubicBezTo>
                    <a:pt x="16699" y="18505"/>
                    <a:pt x="17707" y="20377"/>
                    <a:pt x="19555" y="20978"/>
                  </a:cubicBezTo>
                  <a:cubicBezTo>
                    <a:pt x="19563" y="20979"/>
                    <a:pt x="19570" y="20980"/>
                    <a:pt x="19578" y="20980"/>
                  </a:cubicBezTo>
                  <a:cubicBezTo>
                    <a:pt x="19681" y="20980"/>
                    <a:pt x="19715" y="20829"/>
                    <a:pt x="19603" y="20762"/>
                  </a:cubicBezTo>
                  <a:cubicBezTo>
                    <a:pt x="17995" y="20065"/>
                    <a:pt x="17059" y="18625"/>
                    <a:pt x="16315" y="17137"/>
                  </a:cubicBezTo>
                  <a:cubicBezTo>
                    <a:pt x="15931" y="16321"/>
                    <a:pt x="15595" y="15505"/>
                    <a:pt x="15235" y="14713"/>
                  </a:cubicBezTo>
                  <a:cubicBezTo>
                    <a:pt x="14802" y="13801"/>
                    <a:pt x="14370" y="12937"/>
                    <a:pt x="13842" y="12097"/>
                  </a:cubicBezTo>
                  <a:cubicBezTo>
                    <a:pt x="12786" y="10416"/>
                    <a:pt x="11490" y="8904"/>
                    <a:pt x="9834" y="7776"/>
                  </a:cubicBezTo>
                  <a:cubicBezTo>
                    <a:pt x="8106" y="6600"/>
                    <a:pt x="6234" y="5736"/>
                    <a:pt x="4457" y="4632"/>
                  </a:cubicBezTo>
                  <a:cubicBezTo>
                    <a:pt x="2657" y="3504"/>
                    <a:pt x="953" y="2040"/>
                    <a:pt x="185" y="23"/>
                  </a:cubicBezTo>
                  <a:cubicBezTo>
                    <a:pt x="177" y="8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725518" y="3918993"/>
              <a:ext cx="18239" cy="34202"/>
            </a:xfrm>
            <a:custGeom>
              <a:rect b="b" l="l" r="r" t="t"/>
              <a:pathLst>
                <a:path extrusionOk="0" h="992" w="529">
                  <a:moveTo>
                    <a:pt x="481" y="0"/>
                  </a:moveTo>
                  <a:cubicBezTo>
                    <a:pt x="457" y="0"/>
                    <a:pt x="409" y="0"/>
                    <a:pt x="361" y="24"/>
                  </a:cubicBezTo>
                  <a:cubicBezTo>
                    <a:pt x="241" y="144"/>
                    <a:pt x="169" y="264"/>
                    <a:pt x="97" y="432"/>
                  </a:cubicBezTo>
                  <a:cubicBezTo>
                    <a:pt x="49" y="600"/>
                    <a:pt x="1" y="792"/>
                    <a:pt x="97" y="960"/>
                  </a:cubicBezTo>
                  <a:cubicBezTo>
                    <a:pt x="107" y="980"/>
                    <a:pt x="129" y="992"/>
                    <a:pt x="153" y="992"/>
                  </a:cubicBezTo>
                  <a:cubicBezTo>
                    <a:pt x="188" y="992"/>
                    <a:pt x="227" y="969"/>
                    <a:pt x="241" y="912"/>
                  </a:cubicBezTo>
                  <a:lnTo>
                    <a:pt x="241" y="672"/>
                  </a:lnTo>
                  <a:cubicBezTo>
                    <a:pt x="241" y="624"/>
                    <a:pt x="289" y="552"/>
                    <a:pt x="289" y="480"/>
                  </a:cubicBezTo>
                  <a:cubicBezTo>
                    <a:pt x="313" y="360"/>
                    <a:pt x="409" y="240"/>
                    <a:pt x="481" y="120"/>
                  </a:cubicBezTo>
                  <a:cubicBezTo>
                    <a:pt x="529" y="72"/>
                    <a:pt x="529" y="24"/>
                    <a:pt x="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830639" y="4013874"/>
              <a:ext cx="256926" cy="17170"/>
            </a:xfrm>
            <a:custGeom>
              <a:rect b="b" l="l" r="r" t="t"/>
              <a:pathLst>
                <a:path extrusionOk="0" h="498" w="7452">
                  <a:moveTo>
                    <a:pt x="7311" y="1"/>
                  </a:moveTo>
                  <a:cubicBezTo>
                    <a:pt x="7299" y="1"/>
                    <a:pt x="7286" y="3"/>
                    <a:pt x="7273" y="8"/>
                  </a:cubicBezTo>
                  <a:cubicBezTo>
                    <a:pt x="6673" y="129"/>
                    <a:pt x="6097" y="249"/>
                    <a:pt x="5497" y="273"/>
                  </a:cubicBezTo>
                  <a:cubicBezTo>
                    <a:pt x="5321" y="280"/>
                    <a:pt x="5149" y="282"/>
                    <a:pt x="4979" y="282"/>
                  </a:cubicBezTo>
                  <a:cubicBezTo>
                    <a:pt x="4569" y="282"/>
                    <a:pt x="4169" y="265"/>
                    <a:pt x="3744" y="249"/>
                  </a:cubicBezTo>
                  <a:cubicBezTo>
                    <a:pt x="2496" y="177"/>
                    <a:pt x="1272" y="129"/>
                    <a:pt x="48" y="80"/>
                  </a:cubicBezTo>
                  <a:cubicBezTo>
                    <a:pt x="0" y="80"/>
                    <a:pt x="0" y="201"/>
                    <a:pt x="72" y="201"/>
                  </a:cubicBezTo>
                  <a:cubicBezTo>
                    <a:pt x="1344" y="297"/>
                    <a:pt x="2592" y="393"/>
                    <a:pt x="3840" y="441"/>
                  </a:cubicBezTo>
                  <a:cubicBezTo>
                    <a:pt x="4280" y="476"/>
                    <a:pt x="4693" y="498"/>
                    <a:pt x="5119" y="498"/>
                  </a:cubicBezTo>
                  <a:cubicBezTo>
                    <a:pt x="5275" y="498"/>
                    <a:pt x="5432" y="495"/>
                    <a:pt x="5593" y="489"/>
                  </a:cubicBezTo>
                  <a:cubicBezTo>
                    <a:pt x="6193" y="441"/>
                    <a:pt x="6793" y="393"/>
                    <a:pt x="7345" y="177"/>
                  </a:cubicBezTo>
                  <a:cubicBezTo>
                    <a:pt x="7452" y="155"/>
                    <a:pt x="7406" y="1"/>
                    <a:pt x="7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818744" y="4034077"/>
              <a:ext cx="67817" cy="40442"/>
            </a:xfrm>
            <a:custGeom>
              <a:rect b="b" l="l" r="r" t="t"/>
              <a:pathLst>
                <a:path extrusionOk="0" h="1173" w="1967">
                  <a:moveTo>
                    <a:pt x="64" y="0"/>
                  </a:moveTo>
                  <a:cubicBezTo>
                    <a:pt x="3" y="0"/>
                    <a:pt x="1" y="86"/>
                    <a:pt x="57" y="143"/>
                  </a:cubicBezTo>
                  <a:cubicBezTo>
                    <a:pt x="393" y="263"/>
                    <a:pt x="705" y="407"/>
                    <a:pt x="993" y="575"/>
                  </a:cubicBezTo>
                  <a:cubicBezTo>
                    <a:pt x="1305" y="767"/>
                    <a:pt x="1569" y="935"/>
                    <a:pt x="1833" y="1151"/>
                  </a:cubicBezTo>
                  <a:cubicBezTo>
                    <a:pt x="1849" y="1166"/>
                    <a:pt x="1864" y="1173"/>
                    <a:pt x="1879" y="1173"/>
                  </a:cubicBezTo>
                  <a:cubicBezTo>
                    <a:pt x="1931" y="1173"/>
                    <a:pt x="1967" y="1087"/>
                    <a:pt x="1929" y="1031"/>
                  </a:cubicBezTo>
                  <a:cubicBezTo>
                    <a:pt x="1449" y="551"/>
                    <a:pt x="777" y="215"/>
                    <a:pt x="129" y="23"/>
                  </a:cubicBezTo>
                  <a:cubicBezTo>
                    <a:pt x="103" y="7"/>
                    <a:pt x="81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2277496" y="3968088"/>
              <a:ext cx="149805" cy="19618"/>
            </a:xfrm>
            <a:custGeom>
              <a:rect b="b" l="l" r="r" t="t"/>
              <a:pathLst>
                <a:path extrusionOk="0" h="569" w="4345">
                  <a:moveTo>
                    <a:pt x="4117" y="0"/>
                  </a:moveTo>
                  <a:cubicBezTo>
                    <a:pt x="4001" y="0"/>
                    <a:pt x="3878" y="46"/>
                    <a:pt x="3769" y="64"/>
                  </a:cubicBezTo>
                  <a:lnTo>
                    <a:pt x="3241" y="160"/>
                  </a:lnTo>
                  <a:cubicBezTo>
                    <a:pt x="2905" y="184"/>
                    <a:pt x="2545" y="256"/>
                    <a:pt x="2209" y="280"/>
                  </a:cubicBezTo>
                  <a:cubicBezTo>
                    <a:pt x="1513" y="328"/>
                    <a:pt x="864" y="400"/>
                    <a:pt x="168" y="424"/>
                  </a:cubicBezTo>
                  <a:cubicBezTo>
                    <a:pt x="0" y="424"/>
                    <a:pt x="0" y="568"/>
                    <a:pt x="120" y="568"/>
                  </a:cubicBezTo>
                  <a:cubicBezTo>
                    <a:pt x="840" y="568"/>
                    <a:pt x="1513" y="520"/>
                    <a:pt x="2233" y="448"/>
                  </a:cubicBezTo>
                  <a:cubicBezTo>
                    <a:pt x="2569" y="424"/>
                    <a:pt x="2905" y="400"/>
                    <a:pt x="3241" y="328"/>
                  </a:cubicBezTo>
                  <a:cubicBezTo>
                    <a:pt x="3409" y="304"/>
                    <a:pt x="3553" y="280"/>
                    <a:pt x="3745" y="280"/>
                  </a:cubicBezTo>
                  <a:cubicBezTo>
                    <a:pt x="3913" y="256"/>
                    <a:pt x="4105" y="256"/>
                    <a:pt x="4249" y="160"/>
                  </a:cubicBezTo>
                  <a:cubicBezTo>
                    <a:pt x="4345" y="136"/>
                    <a:pt x="4273" y="16"/>
                    <a:pt x="4225" y="16"/>
                  </a:cubicBezTo>
                  <a:cubicBezTo>
                    <a:pt x="4190" y="5"/>
                    <a:pt x="4154" y="0"/>
                    <a:pt x="4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 flipH="1">
              <a:off x="882277" y="1377634"/>
              <a:ext cx="1118700" cy="745800"/>
            </a:xfrm>
            <a:prstGeom prst="wedgeRoundRectCallout">
              <a:avLst>
                <a:gd fmla="val -33558" name="adj1"/>
                <a:gd fmla="val 62967" name="adj2"/>
                <a:gd fmla="val 0" name="adj3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1" name="Google Shape;801;p43"/>
            <p:cNvGrpSpPr/>
            <p:nvPr/>
          </p:nvGrpSpPr>
          <p:grpSpPr>
            <a:xfrm>
              <a:off x="974448" y="1640687"/>
              <a:ext cx="934358" cy="219695"/>
              <a:chOff x="974436" y="1611213"/>
              <a:chExt cx="934358" cy="219695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974436" y="1611213"/>
                <a:ext cx="934358" cy="219695"/>
              </a:xfrm>
              <a:custGeom>
                <a:rect b="b" l="l" r="r" t="t"/>
                <a:pathLst>
                  <a:path extrusionOk="0" h="11278" w="47965">
                    <a:moveTo>
                      <a:pt x="821" y="1"/>
                    </a:moveTo>
                    <a:cubicBezTo>
                      <a:pt x="335" y="1"/>
                      <a:pt x="0" y="366"/>
                      <a:pt x="0" y="791"/>
                    </a:cubicBezTo>
                    <a:lnTo>
                      <a:pt x="0" y="10487"/>
                    </a:lnTo>
                    <a:cubicBezTo>
                      <a:pt x="0" y="10943"/>
                      <a:pt x="396" y="11278"/>
                      <a:pt x="821" y="11278"/>
                    </a:cubicBezTo>
                    <a:lnTo>
                      <a:pt x="47174" y="11278"/>
                    </a:lnTo>
                    <a:cubicBezTo>
                      <a:pt x="47570" y="11278"/>
                      <a:pt x="47934" y="10882"/>
                      <a:pt x="47965" y="10487"/>
                    </a:cubicBezTo>
                    <a:lnTo>
                      <a:pt x="47965" y="791"/>
                    </a:lnTo>
                    <a:cubicBezTo>
                      <a:pt x="47965" y="335"/>
                      <a:pt x="47570" y="1"/>
                      <a:pt x="471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3"/>
              <p:cNvSpPr/>
              <p:nvPr/>
            </p:nvSpPr>
            <p:spPr>
              <a:xfrm>
                <a:off x="1048442" y="1682861"/>
                <a:ext cx="786934" cy="75212"/>
              </a:xfrm>
              <a:custGeom>
                <a:rect b="b" l="l" r="r" t="t"/>
                <a:pathLst>
                  <a:path extrusionOk="0" h="3861" w="40397">
                    <a:moveTo>
                      <a:pt x="1946" y="1"/>
                    </a:moveTo>
                    <a:cubicBezTo>
                      <a:pt x="882" y="1"/>
                      <a:pt x="1" y="852"/>
                      <a:pt x="1" y="1946"/>
                    </a:cubicBezTo>
                    <a:cubicBezTo>
                      <a:pt x="1" y="2979"/>
                      <a:pt x="882" y="3861"/>
                      <a:pt x="1946" y="3861"/>
                    </a:cubicBezTo>
                    <a:lnTo>
                      <a:pt x="38451" y="3861"/>
                    </a:lnTo>
                    <a:cubicBezTo>
                      <a:pt x="39485" y="3861"/>
                      <a:pt x="40366" y="3010"/>
                      <a:pt x="40397" y="1946"/>
                    </a:cubicBezTo>
                    <a:cubicBezTo>
                      <a:pt x="40397" y="882"/>
                      <a:pt x="39515" y="1"/>
                      <a:pt x="38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3"/>
              <p:cNvSpPr/>
              <p:nvPr/>
            </p:nvSpPr>
            <p:spPr>
              <a:xfrm>
                <a:off x="1668991" y="1638446"/>
                <a:ext cx="165814" cy="165814"/>
              </a:xfrm>
              <a:custGeom>
                <a:rect b="b" l="l" r="r" t="t"/>
                <a:pathLst>
                  <a:path extrusionOk="0" h="8512" w="8512">
                    <a:moveTo>
                      <a:pt x="4256" y="1"/>
                    </a:moveTo>
                    <a:cubicBezTo>
                      <a:pt x="1885" y="1"/>
                      <a:pt x="1" y="1885"/>
                      <a:pt x="1" y="4256"/>
                    </a:cubicBezTo>
                    <a:cubicBezTo>
                      <a:pt x="1" y="6597"/>
                      <a:pt x="1885" y="8512"/>
                      <a:pt x="4256" y="8512"/>
                    </a:cubicBezTo>
                    <a:cubicBezTo>
                      <a:pt x="6596" y="8512"/>
                      <a:pt x="8511" y="6597"/>
                      <a:pt x="8511" y="4256"/>
                    </a:cubicBezTo>
                    <a:cubicBezTo>
                      <a:pt x="8511" y="1885"/>
                      <a:pt x="6596" y="1"/>
                      <a:pt x="42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3"/>
              <p:cNvSpPr/>
              <p:nvPr/>
            </p:nvSpPr>
            <p:spPr>
              <a:xfrm>
                <a:off x="1092273" y="1703589"/>
                <a:ext cx="19" cy="34363"/>
              </a:xfrm>
              <a:custGeom>
                <a:rect b="b" l="l" r="r" t="t"/>
                <a:pathLst>
                  <a:path extrusionOk="0" fill="none" h="1764" w="1">
                    <a:moveTo>
                      <a:pt x="0" y="0"/>
                    </a:moveTo>
                    <a:lnTo>
                      <a:pt x="0" y="1763"/>
                    </a:lnTo>
                  </a:path>
                </a:pathLst>
              </a:custGeom>
              <a:noFill/>
              <a:ln cap="flat" cmpd="sng" w="9875">
                <a:solidFill>
                  <a:schemeClr val="lt2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3"/>
              <p:cNvSpPr/>
              <p:nvPr/>
            </p:nvSpPr>
            <p:spPr>
              <a:xfrm>
                <a:off x="1719912" y="1689972"/>
                <a:ext cx="53317" cy="53297"/>
              </a:xfrm>
              <a:custGeom>
                <a:rect b="b" l="l" r="r" t="t"/>
                <a:pathLst>
                  <a:path extrusionOk="0" fill="none" h="2736" w="2737">
                    <a:moveTo>
                      <a:pt x="2736" y="1368"/>
                    </a:moveTo>
                    <a:cubicBezTo>
                      <a:pt x="2736" y="2128"/>
                      <a:pt x="2128" y="2736"/>
                      <a:pt x="1368" y="2736"/>
                    </a:cubicBezTo>
                    <a:cubicBezTo>
                      <a:pt x="608" y="2736"/>
                      <a:pt x="1" y="2128"/>
                      <a:pt x="1" y="1368"/>
                    </a:cubicBezTo>
                    <a:cubicBezTo>
                      <a:pt x="1" y="608"/>
                      <a:pt x="608" y="0"/>
                      <a:pt x="1368" y="0"/>
                    </a:cubicBezTo>
                    <a:cubicBezTo>
                      <a:pt x="2128" y="0"/>
                      <a:pt x="2736" y="608"/>
                      <a:pt x="2736" y="1368"/>
                    </a:cubicBezTo>
                    <a:close/>
                  </a:path>
                </a:pathLst>
              </a:custGeom>
              <a:noFill/>
              <a:ln cap="flat" cmpd="sng" w="9875">
                <a:solidFill>
                  <a:schemeClr val="dk1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3"/>
              <p:cNvSpPr/>
              <p:nvPr/>
            </p:nvSpPr>
            <p:spPr>
              <a:xfrm>
                <a:off x="1765516" y="1736160"/>
                <a:ext cx="18370" cy="15409"/>
              </a:xfrm>
              <a:custGeom>
                <a:rect b="b" l="l" r="r" t="t"/>
                <a:pathLst>
                  <a:path extrusionOk="0" fill="none" h="791" w="943">
                    <a:moveTo>
                      <a:pt x="942" y="791"/>
                    </a:moveTo>
                    <a:lnTo>
                      <a:pt x="0" y="0"/>
                    </a:lnTo>
                  </a:path>
                </a:pathLst>
              </a:custGeom>
              <a:noFill/>
              <a:ln cap="rnd" cmpd="sng" w="9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08" name="Google Shape;808;p43"/>
          <p:cNvSpPr txBox="1"/>
          <p:nvPr/>
        </p:nvSpPr>
        <p:spPr>
          <a:xfrm>
            <a:off x="7241600" y="3451830"/>
            <a:ext cx="1320900" cy="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תוצר נדרש: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pic>
        <p:nvPicPr>
          <p:cNvPr id="809" name="Google Shape;80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975" y="3602875"/>
            <a:ext cx="2530024" cy="15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4"/>
          <p:cNvSpPr txBox="1"/>
          <p:nvPr/>
        </p:nvSpPr>
        <p:spPr>
          <a:xfrm>
            <a:off x="838650" y="790050"/>
            <a:ext cx="7590600" cy="1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מאפשר לנו "למתוח" פריט על פני מספר תאים.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לכל קו ברשת יש מספר (מתחיל מ-1).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grid-row-start </a:t>
            </a: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grid-column-start 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(התחל בקו שורה/עמודה.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2 / 4 </a:t>
            </a:r>
            <a:r>
              <a:rPr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grid-column: 1 / 3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(התחל בקו שורה/עמודה 2, סיים לפני קו 4).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  <a:p>
            <a:pPr indent="-342900" lvl="0" marL="457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lef"/>
              <a:buChar char="●"/>
            </a:pP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הקיצור: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span 2</a:t>
            </a:r>
            <a:r>
              <a:rPr lang="en" sz="1500">
                <a:solidFill>
                  <a:schemeClr val="dk2"/>
                </a:solidFill>
                <a:latin typeface="Alef"/>
                <a:ea typeface="Alef"/>
                <a:cs typeface="Alef"/>
                <a:sym typeface="Alef"/>
              </a:rPr>
              <a:t> (התפרס על פני 2 עמודות).</a:t>
            </a:r>
            <a:endParaRPr sz="1500">
              <a:solidFill>
                <a:schemeClr val="dk2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815" name="Google Shape;815;p44"/>
          <p:cNvSpPr txBox="1"/>
          <p:nvPr>
            <p:ph type="title"/>
          </p:nvPr>
        </p:nvSpPr>
        <p:spPr>
          <a:xfrm>
            <a:off x="715100" y="154000"/>
            <a:ext cx="7713900" cy="4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</a:t>
            </a:r>
            <a:r>
              <a:rPr lang="en">
                <a:latin typeface="Alef"/>
                <a:ea typeface="Alef"/>
                <a:cs typeface="Alef"/>
                <a:sym typeface="Alef"/>
              </a:rPr>
              <a:t> &amp;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</a:t>
            </a:r>
            <a:endParaRPr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816" name="Google Shape;816;p44"/>
          <p:cNvSpPr/>
          <p:nvPr/>
        </p:nvSpPr>
        <p:spPr>
          <a:xfrm>
            <a:off x="1036738" y="0"/>
            <a:ext cx="2077770" cy="521993"/>
          </a:xfrm>
          <a:custGeom>
            <a:rect b="b" l="l" r="r" t="t"/>
            <a:pathLst>
              <a:path extrusionOk="0" h="10080" w="40123">
                <a:moveTo>
                  <a:pt x="11519" y="1"/>
                </a:moveTo>
                <a:cubicBezTo>
                  <a:pt x="10056" y="1"/>
                  <a:pt x="8441" y="1223"/>
                  <a:pt x="7995" y="3302"/>
                </a:cubicBezTo>
                <a:cubicBezTo>
                  <a:pt x="7326" y="6524"/>
                  <a:pt x="4773" y="6372"/>
                  <a:pt x="2371" y="6858"/>
                </a:cubicBezTo>
                <a:cubicBezTo>
                  <a:pt x="0" y="7344"/>
                  <a:pt x="0" y="10080"/>
                  <a:pt x="0" y="10080"/>
                </a:cubicBezTo>
                <a:lnTo>
                  <a:pt x="40123" y="8925"/>
                </a:lnTo>
                <a:cubicBezTo>
                  <a:pt x="39842" y="7988"/>
                  <a:pt x="37666" y="6365"/>
                  <a:pt x="35514" y="6365"/>
                </a:cubicBezTo>
                <a:cubicBezTo>
                  <a:pt x="34873" y="6365"/>
                  <a:pt x="34234" y="6509"/>
                  <a:pt x="33648" y="6858"/>
                </a:cubicBezTo>
                <a:cubicBezTo>
                  <a:pt x="33203" y="7123"/>
                  <a:pt x="32751" y="7239"/>
                  <a:pt x="32301" y="7239"/>
                </a:cubicBezTo>
                <a:cubicBezTo>
                  <a:pt x="30172" y="7239"/>
                  <a:pt x="28068" y="4643"/>
                  <a:pt x="26688" y="2937"/>
                </a:cubicBezTo>
                <a:cubicBezTo>
                  <a:pt x="26052" y="2162"/>
                  <a:pt x="25293" y="1832"/>
                  <a:pt x="24464" y="1832"/>
                </a:cubicBezTo>
                <a:cubicBezTo>
                  <a:pt x="23114" y="1832"/>
                  <a:pt x="21580" y="2709"/>
                  <a:pt x="20092" y="3970"/>
                </a:cubicBezTo>
                <a:cubicBezTo>
                  <a:pt x="19454" y="4503"/>
                  <a:pt x="18795" y="4729"/>
                  <a:pt x="18146" y="4729"/>
                </a:cubicBezTo>
                <a:cubicBezTo>
                  <a:pt x="16348" y="4729"/>
                  <a:pt x="14622" y="2998"/>
                  <a:pt x="13618" y="1235"/>
                </a:cubicBezTo>
                <a:cubicBezTo>
                  <a:pt x="13124" y="390"/>
                  <a:pt x="12346" y="1"/>
                  <a:pt x="1151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7" name="Google Shape;81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812" y="2535375"/>
            <a:ext cx="4778375" cy="240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8" name="Google Shape;818;p44"/>
          <p:cNvCxnSpPr/>
          <p:nvPr/>
        </p:nvCxnSpPr>
        <p:spPr>
          <a:xfrm>
            <a:off x="2006300" y="3123800"/>
            <a:ext cx="5115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44"/>
          <p:cNvCxnSpPr/>
          <p:nvPr/>
        </p:nvCxnSpPr>
        <p:spPr>
          <a:xfrm>
            <a:off x="2006300" y="3857275"/>
            <a:ext cx="5115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0" name="Google Shape;820;p44"/>
          <p:cNvCxnSpPr/>
          <p:nvPr/>
        </p:nvCxnSpPr>
        <p:spPr>
          <a:xfrm>
            <a:off x="2006300" y="2613875"/>
            <a:ext cx="5115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44"/>
          <p:cNvCxnSpPr/>
          <p:nvPr/>
        </p:nvCxnSpPr>
        <p:spPr>
          <a:xfrm>
            <a:off x="2006300" y="4941125"/>
            <a:ext cx="5115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44"/>
          <p:cNvCxnSpPr/>
          <p:nvPr/>
        </p:nvCxnSpPr>
        <p:spPr>
          <a:xfrm>
            <a:off x="2006300" y="4357705"/>
            <a:ext cx="5115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44"/>
          <p:cNvCxnSpPr/>
          <p:nvPr/>
        </p:nvCxnSpPr>
        <p:spPr>
          <a:xfrm rot="10800000">
            <a:off x="2182800" y="2441525"/>
            <a:ext cx="0" cy="2659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4" name="Google Shape;824;p44"/>
          <p:cNvCxnSpPr/>
          <p:nvPr/>
        </p:nvCxnSpPr>
        <p:spPr>
          <a:xfrm rot="10800000">
            <a:off x="3436050" y="2455091"/>
            <a:ext cx="0" cy="2659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5" name="Google Shape;825;p44"/>
          <p:cNvCxnSpPr/>
          <p:nvPr/>
        </p:nvCxnSpPr>
        <p:spPr>
          <a:xfrm rot="10800000">
            <a:off x="6961175" y="2447284"/>
            <a:ext cx="0" cy="26598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26" name="Google Shape;826;p44"/>
          <p:cNvSpPr txBox="1"/>
          <p:nvPr/>
        </p:nvSpPr>
        <p:spPr>
          <a:xfrm>
            <a:off x="3311100" y="2179700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44"/>
          <p:cNvSpPr txBox="1"/>
          <p:nvPr/>
        </p:nvSpPr>
        <p:spPr>
          <a:xfrm>
            <a:off x="2057850" y="2179700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44"/>
          <p:cNvSpPr txBox="1"/>
          <p:nvPr/>
        </p:nvSpPr>
        <p:spPr>
          <a:xfrm>
            <a:off x="6836225" y="2179700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44"/>
          <p:cNvSpPr txBox="1"/>
          <p:nvPr/>
        </p:nvSpPr>
        <p:spPr>
          <a:xfrm>
            <a:off x="1794575" y="2443252"/>
            <a:ext cx="2499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44"/>
          <p:cNvSpPr txBox="1"/>
          <p:nvPr/>
        </p:nvSpPr>
        <p:spPr>
          <a:xfrm>
            <a:off x="1794575" y="2948936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44"/>
          <p:cNvSpPr txBox="1"/>
          <p:nvPr/>
        </p:nvSpPr>
        <p:spPr>
          <a:xfrm>
            <a:off x="1794566" y="3677051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44"/>
          <p:cNvSpPr txBox="1"/>
          <p:nvPr/>
        </p:nvSpPr>
        <p:spPr>
          <a:xfrm>
            <a:off x="1794566" y="4133951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44"/>
          <p:cNvSpPr txBox="1"/>
          <p:nvPr/>
        </p:nvSpPr>
        <p:spPr>
          <a:xfrm>
            <a:off x="1794566" y="4756639"/>
            <a:ext cx="2499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44"/>
          <p:cNvSpPr txBox="1"/>
          <p:nvPr/>
        </p:nvSpPr>
        <p:spPr>
          <a:xfrm>
            <a:off x="4887550" y="2645169"/>
            <a:ext cx="2792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span 2</a:t>
            </a:r>
            <a:b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1 / 2</a:t>
            </a:r>
            <a:endParaRPr b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44"/>
          <p:cNvSpPr txBox="1"/>
          <p:nvPr/>
        </p:nvSpPr>
        <p:spPr>
          <a:xfrm>
            <a:off x="5316950" y="3251231"/>
            <a:ext cx="2792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2 / 3</a:t>
            </a:r>
            <a:b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2 / 3</a:t>
            </a:r>
            <a:endParaRPr b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44"/>
          <p:cNvSpPr txBox="1"/>
          <p:nvPr/>
        </p:nvSpPr>
        <p:spPr>
          <a:xfrm>
            <a:off x="5316941" y="3908924"/>
            <a:ext cx="2792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2 / 3</a:t>
            </a:r>
            <a:b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3 / 4</a:t>
            </a:r>
            <a:endParaRPr b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44"/>
          <p:cNvSpPr txBox="1"/>
          <p:nvPr/>
        </p:nvSpPr>
        <p:spPr>
          <a:xfrm>
            <a:off x="5316941" y="4401567"/>
            <a:ext cx="2792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1 / 3</a:t>
            </a:r>
            <a:b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4 / 5</a:t>
            </a:r>
            <a:endParaRPr b="1"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44"/>
          <p:cNvSpPr txBox="1"/>
          <p:nvPr/>
        </p:nvSpPr>
        <p:spPr>
          <a:xfrm>
            <a:off x="2284503" y="3213330"/>
            <a:ext cx="27924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grid-column: 1 / 2</a:t>
            </a:r>
            <a:br>
              <a:rPr b="1"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grid-row: 2 / 4</a:t>
            </a:r>
            <a:endParaRPr b="1" sz="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reelance Web Developer Business Plan by Slidesgo">
  <a:themeElements>
    <a:clrScheme name="Simple Light">
      <a:dk1>
        <a:srgbClr val="729DDF"/>
      </a:dk1>
      <a:lt1>
        <a:srgbClr val="5D7E9E"/>
      </a:lt1>
      <a:dk2>
        <a:srgbClr val="404E63"/>
      </a:dk2>
      <a:lt2>
        <a:srgbClr val="212121"/>
      </a:lt2>
      <a:accent1>
        <a:srgbClr val="EFEFEF"/>
      </a:accent1>
      <a:accent2>
        <a:srgbClr val="CE5535"/>
      </a:accent2>
      <a:accent3>
        <a:srgbClr val="DFB341"/>
      </a:accent3>
      <a:accent4>
        <a:srgbClr val="78C0DD"/>
      </a:accent4>
      <a:accent5>
        <a:srgbClr val="FFFFFF"/>
      </a:accent5>
      <a:accent6>
        <a:srgbClr val="FFFFFF"/>
      </a:accent6>
      <a:hlink>
        <a:srgbClr val="404E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