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790" y="94004"/>
            <a:ext cx="8825658" cy="2435551"/>
          </a:xfrm>
        </p:spPr>
        <p:txBody>
          <a:bodyPr/>
          <a:lstStyle/>
          <a:p>
            <a:pPr algn="ctr"/>
            <a:r>
              <a:rPr lang="en-US" dirty="0" smtClean="0"/>
              <a:t>3D-Reflection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2897024"/>
            <a:ext cx="8825658" cy="2741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BY:</a:t>
            </a:r>
          </a:p>
          <a:p>
            <a:pPr algn="ctr"/>
            <a:r>
              <a:rPr lang="en-US" dirty="0" smtClean="0"/>
              <a:t>Parjanya shakya</a:t>
            </a:r>
          </a:p>
          <a:p>
            <a:pPr algn="ctr"/>
            <a:r>
              <a:rPr lang="en-US" dirty="0" smtClean="0"/>
              <a:t>Manish Pradhan </a:t>
            </a:r>
          </a:p>
          <a:p>
            <a:pPr algn="ctr"/>
            <a:r>
              <a:rPr lang="en-US" dirty="0" smtClean="0"/>
              <a:t>Anush Hada </a:t>
            </a:r>
          </a:p>
          <a:p>
            <a:pPr algn="ctr"/>
            <a:r>
              <a:rPr lang="en-US" dirty="0" smtClean="0"/>
              <a:t>Pratik 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2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04" y="2517775"/>
            <a:ext cx="8825659" cy="3416300"/>
          </a:xfrm>
        </p:spPr>
        <p:txBody>
          <a:bodyPr/>
          <a:lstStyle/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Reflection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computer graphics is used to emulate reflective objects like mirrors and shiny surfaces.</a:t>
            </a:r>
          </a:p>
          <a:p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3D-reflection the reflection takes place about a plane whereas 2D reflection it used take place about an axis. The matrix in case of pure reflections, along basic planes, viz. </a:t>
            </a: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X-Y plane, Y-Z plane and Z-X </a:t>
            </a:r>
            <a:r>
              <a:rPr lang="en-US" i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plane.</a:t>
            </a:r>
          </a:p>
          <a:p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two-dimensions there is only one choice of a rotation axis that leaves points in the plane</a:t>
            </a:r>
          </a:p>
        </p:txBody>
      </p:sp>
    </p:spTree>
    <p:extLst>
      <p:ext uri="{BB962C8B-B14F-4D97-AF65-F5344CB8AC3E}">
        <p14:creationId xmlns:p14="http://schemas.microsoft.com/office/powerpoint/2010/main" val="136754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through different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Transformation matrix for a reflection through X-Y plane is: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Transformation </a:t>
            </a:r>
            <a:r>
              <a:rPr lang="en-US" dirty="0">
                <a:solidFill>
                  <a:schemeClr val="tx1"/>
                </a:solidFill>
              </a:rPr>
              <a:t>matrix for a reflection through </a:t>
            </a:r>
            <a:r>
              <a:rPr lang="en-US" dirty="0" smtClean="0">
                <a:solidFill>
                  <a:schemeClr val="tx1"/>
                </a:solidFill>
              </a:rPr>
              <a:t>Y-Z </a:t>
            </a:r>
            <a:r>
              <a:rPr lang="en-US" dirty="0">
                <a:solidFill>
                  <a:schemeClr val="tx1"/>
                </a:solidFill>
              </a:rPr>
              <a:t>plane is:</a:t>
            </a:r>
          </a:p>
          <a:p>
            <a:endParaRPr lang="en-US" dirty="0"/>
          </a:p>
        </p:txBody>
      </p:sp>
      <p:pic>
        <p:nvPicPr>
          <p:cNvPr id="1026" name="Picture 2" descr="https://nptel.ac.in/courses/Webcourse-contents/IIT-Delhi/Computer%20Aided%20Design%20&amp;%20ManufacturingI/mod2/pics/eqn05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97" y="2348624"/>
            <a:ext cx="2238997" cy="1854779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chemeClr val="bg1"/>
            </a:outerShdw>
          </a:effectLst>
        </p:spPr>
      </p:pic>
      <p:pic>
        <p:nvPicPr>
          <p:cNvPr id="1030" name="Picture 6" descr="https://nptel.ac.in/courses/Webcourse-contents/IIT-Delhi/Computer%20Aided%20Design%20&amp;%20ManufacturingI/mod2/pics/eqn05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97" y="4458279"/>
            <a:ext cx="2238997" cy="181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4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through different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Transformation </a:t>
            </a:r>
            <a:r>
              <a:rPr lang="en-US" dirty="0">
                <a:solidFill>
                  <a:schemeClr val="tx1"/>
                </a:solidFill>
              </a:rPr>
              <a:t>matrix for a reflection through </a:t>
            </a:r>
            <a:r>
              <a:rPr lang="en-US" dirty="0" smtClean="0">
                <a:solidFill>
                  <a:schemeClr val="tx1"/>
                </a:solidFill>
              </a:rPr>
              <a:t>X-Z </a:t>
            </a:r>
            <a:r>
              <a:rPr lang="en-US" dirty="0">
                <a:solidFill>
                  <a:schemeClr val="tx1"/>
                </a:solidFill>
              </a:rPr>
              <a:t>plane 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6" name="Picture 8" descr="https://nptel.ac.in/courses/Webcourse-contents/IIT-Delhi/Computer%20Aided%20Design%20&amp;%20ManufacturingI/mod2/pics/eqn05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603500"/>
            <a:ext cx="2202218" cy="195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279" y="468843"/>
            <a:ext cx="8761413" cy="706964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1" y="1175807"/>
            <a:ext cx="8448674" cy="55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102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Century Gothic</vt:lpstr>
      <vt:lpstr>Wingdings 3</vt:lpstr>
      <vt:lpstr>Ion Boardroom</vt:lpstr>
      <vt:lpstr>3D-Reflection</vt:lpstr>
      <vt:lpstr>Description</vt:lpstr>
      <vt:lpstr>Reflection through different planes</vt:lpstr>
      <vt:lpstr>Reflection through different planes</vt:lpstr>
      <vt:lpstr>Example: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3D-Reflection</dc:title>
  <dc:creator>Parjanya shakya</dc:creator>
  <cp:lastModifiedBy>Parjanya shakya</cp:lastModifiedBy>
  <cp:revision>6</cp:revision>
  <dcterms:created xsi:type="dcterms:W3CDTF">2019-02-16T06:51:34Z</dcterms:created>
  <dcterms:modified xsi:type="dcterms:W3CDTF">2019-02-16T08:17:45Z</dcterms:modified>
</cp:coreProperties>
</file>