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35237" y="4736386"/>
            <a:ext cx="73660" cy="7620"/>
          </a:xfrm>
          <a:custGeom>
            <a:avLst/>
            <a:gdLst/>
            <a:ahLst/>
            <a:cxnLst/>
            <a:rect l="l" t="t" r="r" b="b"/>
            <a:pathLst>
              <a:path w="73660" h="7620">
                <a:moveTo>
                  <a:pt x="0" y="7363"/>
                </a:moveTo>
                <a:lnTo>
                  <a:pt x="73500" y="7363"/>
                </a:lnTo>
                <a:lnTo>
                  <a:pt x="73500" y="0"/>
                </a:lnTo>
                <a:lnTo>
                  <a:pt x="0" y="0"/>
                </a:lnTo>
                <a:lnTo>
                  <a:pt x="0" y="736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35233" y="4743754"/>
            <a:ext cx="73660" cy="66675"/>
          </a:xfrm>
          <a:custGeom>
            <a:avLst/>
            <a:gdLst/>
            <a:ahLst/>
            <a:cxnLst/>
            <a:rect l="l" t="t" r="r" b="b"/>
            <a:pathLst>
              <a:path w="73660" h="66675">
                <a:moveTo>
                  <a:pt x="73494" y="0"/>
                </a:moveTo>
                <a:lnTo>
                  <a:pt x="0" y="0"/>
                </a:lnTo>
                <a:lnTo>
                  <a:pt x="0" y="58775"/>
                </a:lnTo>
                <a:lnTo>
                  <a:pt x="0" y="66141"/>
                </a:lnTo>
                <a:lnTo>
                  <a:pt x="73494" y="66141"/>
                </a:lnTo>
                <a:lnTo>
                  <a:pt x="73494" y="58775"/>
                </a:lnTo>
                <a:lnTo>
                  <a:pt x="7349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15829" y="468402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52349" y="59728"/>
                </a:moveTo>
                <a:lnTo>
                  <a:pt x="0" y="59728"/>
                </a:lnTo>
                <a:lnTo>
                  <a:pt x="0" y="118503"/>
                </a:lnTo>
                <a:lnTo>
                  <a:pt x="52349" y="118503"/>
                </a:lnTo>
                <a:lnTo>
                  <a:pt x="52349" y="59728"/>
                </a:lnTo>
                <a:close/>
              </a:path>
              <a:path w="178435" h="178435">
                <a:moveTo>
                  <a:pt x="118478" y="125882"/>
                </a:moveTo>
                <a:lnTo>
                  <a:pt x="59728" y="125882"/>
                </a:lnTo>
                <a:lnTo>
                  <a:pt x="59728" y="178206"/>
                </a:lnTo>
                <a:lnTo>
                  <a:pt x="118478" y="178206"/>
                </a:lnTo>
                <a:lnTo>
                  <a:pt x="118478" y="125882"/>
                </a:lnTo>
                <a:close/>
              </a:path>
              <a:path w="178435" h="178435">
                <a:moveTo>
                  <a:pt x="118478" y="0"/>
                </a:moveTo>
                <a:lnTo>
                  <a:pt x="59728" y="0"/>
                </a:lnTo>
                <a:lnTo>
                  <a:pt x="59728" y="52374"/>
                </a:lnTo>
                <a:lnTo>
                  <a:pt x="118478" y="52374"/>
                </a:lnTo>
                <a:lnTo>
                  <a:pt x="118478" y="0"/>
                </a:lnTo>
                <a:close/>
              </a:path>
              <a:path w="178435" h="178435">
                <a:moveTo>
                  <a:pt x="178206" y="59728"/>
                </a:moveTo>
                <a:lnTo>
                  <a:pt x="125857" y="59728"/>
                </a:lnTo>
                <a:lnTo>
                  <a:pt x="125857" y="118503"/>
                </a:lnTo>
                <a:lnTo>
                  <a:pt x="178206" y="118503"/>
                </a:lnTo>
                <a:lnTo>
                  <a:pt x="178206" y="5972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249900" y="468402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52362" y="59728"/>
                </a:moveTo>
                <a:lnTo>
                  <a:pt x="0" y="59728"/>
                </a:lnTo>
                <a:lnTo>
                  <a:pt x="0" y="118503"/>
                </a:lnTo>
                <a:lnTo>
                  <a:pt x="52362" y="118503"/>
                </a:lnTo>
                <a:lnTo>
                  <a:pt x="52362" y="59728"/>
                </a:lnTo>
                <a:close/>
              </a:path>
              <a:path w="178435" h="178435">
                <a:moveTo>
                  <a:pt x="118478" y="125882"/>
                </a:moveTo>
                <a:lnTo>
                  <a:pt x="69062" y="125882"/>
                </a:lnTo>
                <a:lnTo>
                  <a:pt x="69062" y="178206"/>
                </a:lnTo>
                <a:lnTo>
                  <a:pt x="118478" y="178206"/>
                </a:lnTo>
                <a:lnTo>
                  <a:pt x="118478" y="125882"/>
                </a:lnTo>
                <a:close/>
              </a:path>
              <a:path w="178435" h="178435">
                <a:moveTo>
                  <a:pt x="118478" y="0"/>
                </a:moveTo>
                <a:lnTo>
                  <a:pt x="69062" y="0"/>
                </a:lnTo>
                <a:lnTo>
                  <a:pt x="69062" y="52374"/>
                </a:lnTo>
                <a:lnTo>
                  <a:pt x="118478" y="52374"/>
                </a:lnTo>
                <a:lnTo>
                  <a:pt x="118478" y="0"/>
                </a:lnTo>
                <a:close/>
              </a:path>
              <a:path w="178435" h="178435">
                <a:moveTo>
                  <a:pt x="178206" y="59728"/>
                </a:moveTo>
                <a:lnTo>
                  <a:pt x="125857" y="59728"/>
                </a:lnTo>
                <a:lnTo>
                  <a:pt x="125857" y="118503"/>
                </a:lnTo>
                <a:lnTo>
                  <a:pt x="178206" y="118503"/>
                </a:lnTo>
                <a:lnTo>
                  <a:pt x="178206" y="5972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768187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02263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42587" y="474374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50" y="58775"/>
                </a:moveTo>
                <a:lnTo>
                  <a:pt x="0" y="58775"/>
                </a:lnTo>
                <a:lnTo>
                  <a:pt x="0" y="0"/>
                </a:lnTo>
                <a:lnTo>
                  <a:pt x="58750" y="0"/>
                </a:lnTo>
                <a:lnTo>
                  <a:pt x="58750" y="587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82858" y="4684026"/>
            <a:ext cx="179705" cy="178435"/>
          </a:xfrm>
          <a:custGeom>
            <a:avLst/>
            <a:gdLst/>
            <a:ahLst/>
            <a:cxnLst/>
            <a:rect l="l" t="t" r="r" b="b"/>
            <a:pathLst>
              <a:path w="179704" h="178435">
                <a:moveTo>
                  <a:pt x="59728" y="59728"/>
                </a:moveTo>
                <a:lnTo>
                  <a:pt x="0" y="59728"/>
                </a:lnTo>
                <a:lnTo>
                  <a:pt x="0" y="118503"/>
                </a:lnTo>
                <a:lnTo>
                  <a:pt x="59728" y="118503"/>
                </a:lnTo>
                <a:lnTo>
                  <a:pt x="59728" y="59728"/>
                </a:lnTo>
                <a:close/>
              </a:path>
              <a:path w="179704" h="178435">
                <a:moveTo>
                  <a:pt x="118478" y="118503"/>
                </a:moveTo>
                <a:lnTo>
                  <a:pt x="59728" y="118503"/>
                </a:lnTo>
                <a:lnTo>
                  <a:pt x="59728" y="178206"/>
                </a:lnTo>
                <a:lnTo>
                  <a:pt x="118478" y="178206"/>
                </a:lnTo>
                <a:lnTo>
                  <a:pt x="118478" y="118503"/>
                </a:lnTo>
                <a:close/>
              </a:path>
              <a:path w="179704" h="178435">
                <a:moveTo>
                  <a:pt x="118478" y="0"/>
                </a:moveTo>
                <a:lnTo>
                  <a:pt x="59728" y="0"/>
                </a:lnTo>
                <a:lnTo>
                  <a:pt x="59728" y="59728"/>
                </a:lnTo>
                <a:lnTo>
                  <a:pt x="118478" y="59728"/>
                </a:lnTo>
                <a:lnTo>
                  <a:pt x="118478" y="0"/>
                </a:lnTo>
                <a:close/>
              </a:path>
              <a:path w="179704" h="178435">
                <a:moveTo>
                  <a:pt x="179666" y="59728"/>
                </a:moveTo>
                <a:lnTo>
                  <a:pt x="118478" y="59728"/>
                </a:lnTo>
                <a:lnTo>
                  <a:pt x="118478" y="118503"/>
                </a:lnTo>
                <a:lnTo>
                  <a:pt x="179666" y="118503"/>
                </a:lnTo>
                <a:lnTo>
                  <a:pt x="179666" y="5972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01037" y="333625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59" h="80645">
                <a:moveTo>
                  <a:pt x="73499" y="80025"/>
                </a:moveTo>
                <a:lnTo>
                  <a:pt x="0" y="80025"/>
                </a:lnTo>
                <a:lnTo>
                  <a:pt x="0" y="0"/>
                </a:lnTo>
                <a:lnTo>
                  <a:pt x="73499" y="0"/>
                </a:lnTo>
                <a:lnTo>
                  <a:pt x="73499" y="8002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669412" y="473638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500" y="73500"/>
                </a:moveTo>
                <a:lnTo>
                  <a:pt x="0" y="73500"/>
                </a:lnTo>
                <a:lnTo>
                  <a:pt x="0" y="0"/>
                </a:lnTo>
                <a:lnTo>
                  <a:pt x="73500" y="0"/>
                </a:lnTo>
                <a:lnTo>
                  <a:pt x="73500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768187" y="333625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60" h="80645">
                <a:moveTo>
                  <a:pt x="73499" y="80026"/>
                </a:moveTo>
                <a:lnTo>
                  <a:pt x="0" y="80026"/>
                </a:lnTo>
                <a:lnTo>
                  <a:pt x="0" y="0"/>
                </a:lnTo>
                <a:lnTo>
                  <a:pt x="73499" y="0"/>
                </a:lnTo>
                <a:lnTo>
                  <a:pt x="73499" y="80026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302263" y="333625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60" h="80645">
                <a:moveTo>
                  <a:pt x="73499" y="80026"/>
                </a:moveTo>
                <a:lnTo>
                  <a:pt x="0" y="80026"/>
                </a:lnTo>
                <a:lnTo>
                  <a:pt x="0" y="0"/>
                </a:lnTo>
                <a:lnTo>
                  <a:pt x="73499" y="0"/>
                </a:lnTo>
                <a:lnTo>
                  <a:pt x="73499" y="80026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863" y="281250"/>
            <a:ext cx="179668" cy="1781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844484" y="2993056"/>
            <a:ext cx="893444" cy="1339850"/>
          </a:xfrm>
          <a:custGeom>
            <a:avLst/>
            <a:gdLst/>
            <a:ahLst/>
            <a:cxnLst/>
            <a:rect l="l" t="t" r="r" b="b"/>
            <a:pathLst>
              <a:path w="893444" h="1339850">
                <a:moveTo>
                  <a:pt x="863154" y="654748"/>
                </a:moveTo>
                <a:lnTo>
                  <a:pt x="833437" y="654748"/>
                </a:lnTo>
                <a:lnTo>
                  <a:pt x="833437" y="595312"/>
                </a:lnTo>
                <a:lnTo>
                  <a:pt x="803623" y="595312"/>
                </a:lnTo>
                <a:lnTo>
                  <a:pt x="803623" y="565498"/>
                </a:lnTo>
                <a:lnTo>
                  <a:pt x="773905" y="565498"/>
                </a:lnTo>
                <a:lnTo>
                  <a:pt x="773905" y="535685"/>
                </a:lnTo>
                <a:lnTo>
                  <a:pt x="714375" y="535685"/>
                </a:lnTo>
                <a:lnTo>
                  <a:pt x="714375" y="505967"/>
                </a:lnTo>
                <a:lnTo>
                  <a:pt x="595312" y="505967"/>
                </a:lnTo>
                <a:lnTo>
                  <a:pt x="595312" y="535685"/>
                </a:lnTo>
                <a:lnTo>
                  <a:pt x="535780" y="535685"/>
                </a:lnTo>
                <a:lnTo>
                  <a:pt x="535780" y="476250"/>
                </a:lnTo>
                <a:lnTo>
                  <a:pt x="568049" y="476250"/>
                </a:lnTo>
                <a:lnTo>
                  <a:pt x="568049" y="416623"/>
                </a:lnTo>
                <a:lnTo>
                  <a:pt x="568049" y="357187"/>
                </a:lnTo>
                <a:lnTo>
                  <a:pt x="568049" y="297560"/>
                </a:lnTo>
                <a:lnTo>
                  <a:pt x="535780" y="297560"/>
                </a:lnTo>
                <a:lnTo>
                  <a:pt x="535780" y="267842"/>
                </a:lnTo>
                <a:lnTo>
                  <a:pt x="505967" y="267842"/>
                </a:lnTo>
                <a:lnTo>
                  <a:pt x="505967" y="217030"/>
                </a:lnTo>
                <a:lnTo>
                  <a:pt x="535780" y="217030"/>
                </a:lnTo>
                <a:lnTo>
                  <a:pt x="535780" y="178497"/>
                </a:lnTo>
                <a:lnTo>
                  <a:pt x="568049" y="178497"/>
                </a:lnTo>
                <a:lnTo>
                  <a:pt x="568049" y="124640"/>
                </a:lnTo>
                <a:lnTo>
                  <a:pt x="595312" y="124640"/>
                </a:lnTo>
                <a:lnTo>
                  <a:pt x="595312" y="89248"/>
                </a:lnTo>
                <a:lnTo>
                  <a:pt x="568049" y="89248"/>
                </a:lnTo>
                <a:lnTo>
                  <a:pt x="568049" y="31291"/>
                </a:lnTo>
                <a:lnTo>
                  <a:pt x="535780" y="31291"/>
                </a:lnTo>
                <a:lnTo>
                  <a:pt x="535780" y="0"/>
                </a:lnTo>
                <a:lnTo>
                  <a:pt x="357187" y="0"/>
                </a:lnTo>
                <a:lnTo>
                  <a:pt x="357187" y="31291"/>
                </a:lnTo>
                <a:lnTo>
                  <a:pt x="327374" y="31291"/>
                </a:lnTo>
                <a:lnTo>
                  <a:pt x="327374" y="89248"/>
                </a:lnTo>
                <a:lnTo>
                  <a:pt x="297655" y="89248"/>
                </a:lnTo>
                <a:lnTo>
                  <a:pt x="297655" y="124640"/>
                </a:lnTo>
                <a:lnTo>
                  <a:pt x="327374" y="124640"/>
                </a:lnTo>
                <a:lnTo>
                  <a:pt x="327374" y="178497"/>
                </a:lnTo>
                <a:lnTo>
                  <a:pt x="357187" y="178497"/>
                </a:lnTo>
                <a:lnTo>
                  <a:pt x="357187" y="217030"/>
                </a:lnTo>
                <a:lnTo>
                  <a:pt x="386904" y="217030"/>
                </a:lnTo>
                <a:lnTo>
                  <a:pt x="386904" y="267842"/>
                </a:lnTo>
                <a:lnTo>
                  <a:pt x="357187" y="267842"/>
                </a:lnTo>
                <a:lnTo>
                  <a:pt x="357187" y="297560"/>
                </a:lnTo>
                <a:lnTo>
                  <a:pt x="327374" y="297560"/>
                </a:lnTo>
                <a:lnTo>
                  <a:pt x="327374" y="357187"/>
                </a:lnTo>
                <a:lnTo>
                  <a:pt x="327374" y="416623"/>
                </a:lnTo>
                <a:lnTo>
                  <a:pt x="327374" y="476250"/>
                </a:lnTo>
                <a:lnTo>
                  <a:pt x="357187" y="476250"/>
                </a:lnTo>
                <a:lnTo>
                  <a:pt x="357187" y="535685"/>
                </a:lnTo>
                <a:lnTo>
                  <a:pt x="297655" y="535685"/>
                </a:lnTo>
                <a:lnTo>
                  <a:pt x="297655" y="505967"/>
                </a:lnTo>
                <a:lnTo>
                  <a:pt x="178593" y="505967"/>
                </a:lnTo>
                <a:lnTo>
                  <a:pt x="178593" y="535685"/>
                </a:lnTo>
                <a:lnTo>
                  <a:pt x="119062" y="535685"/>
                </a:lnTo>
                <a:lnTo>
                  <a:pt x="119062" y="565498"/>
                </a:lnTo>
                <a:lnTo>
                  <a:pt x="89249" y="565498"/>
                </a:lnTo>
                <a:lnTo>
                  <a:pt x="89249" y="595312"/>
                </a:lnTo>
                <a:lnTo>
                  <a:pt x="59530" y="595312"/>
                </a:lnTo>
                <a:lnTo>
                  <a:pt x="59530" y="654748"/>
                </a:lnTo>
                <a:lnTo>
                  <a:pt x="29717" y="654748"/>
                </a:lnTo>
                <a:lnTo>
                  <a:pt x="29717" y="714375"/>
                </a:lnTo>
                <a:lnTo>
                  <a:pt x="0" y="714375"/>
                </a:lnTo>
                <a:lnTo>
                  <a:pt x="0" y="833437"/>
                </a:lnTo>
                <a:lnTo>
                  <a:pt x="29717" y="833437"/>
                </a:lnTo>
                <a:lnTo>
                  <a:pt x="29717" y="922687"/>
                </a:lnTo>
                <a:lnTo>
                  <a:pt x="59530" y="922687"/>
                </a:lnTo>
                <a:lnTo>
                  <a:pt x="59530" y="983791"/>
                </a:lnTo>
                <a:lnTo>
                  <a:pt x="89249" y="983791"/>
                </a:lnTo>
                <a:lnTo>
                  <a:pt x="89249" y="1041748"/>
                </a:lnTo>
                <a:lnTo>
                  <a:pt x="119062" y="1041748"/>
                </a:lnTo>
                <a:lnTo>
                  <a:pt x="119062" y="1101280"/>
                </a:lnTo>
                <a:lnTo>
                  <a:pt x="148779" y="1101280"/>
                </a:lnTo>
                <a:lnTo>
                  <a:pt x="148779" y="1130998"/>
                </a:lnTo>
                <a:lnTo>
                  <a:pt x="178593" y="1130998"/>
                </a:lnTo>
                <a:lnTo>
                  <a:pt x="178593" y="1169532"/>
                </a:lnTo>
                <a:lnTo>
                  <a:pt x="208311" y="1169532"/>
                </a:lnTo>
                <a:lnTo>
                  <a:pt x="208311" y="1190625"/>
                </a:lnTo>
                <a:lnTo>
                  <a:pt x="238125" y="1190625"/>
                </a:lnTo>
                <a:lnTo>
                  <a:pt x="238125" y="1220342"/>
                </a:lnTo>
                <a:lnTo>
                  <a:pt x="267842" y="1220342"/>
                </a:lnTo>
                <a:lnTo>
                  <a:pt x="267842" y="1250060"/>
                </a:lnTo>
                <a:lnTo>
                  <a:pt x="297655" y="1250060"/>
                </a:lnTo>
                <a:lnTo>
                  <a:pt x="297655" y="1279873"/>
                </a:lnTo>
                <a:lnTo>
                  <a:pt x="357187" y="1279873"/>
                </a:lnTo>
                <a:lnTo>
                  <a:pt x="357187" y="1309687"/>
                </a:lnTo>
                <a:lnTo>
                  <a:pt x="416718" y="1309687"/>
                </a:lnTo>
                <a:lnTo>
                  <a:pt x="416718" y="1339405"/>
                </a:lnTo>
                <a:lnTo>
                  <a:pt x="476250" y="1339405"/>
                </a:lnTo>
                <a:lnTo>
                  <a:pt x="476250" y="1309687"/>
                </a:lnTo>
                <a:lnTo>
                  <a:pt x="535780" y="1309687"/>
                </a:lnTo>
                <a:lnTo>
                  <a:pt x="535780" y="1279873"/>
                </a:lnTo>
                <a:lnTo>
                  <a:pt x="595312" y="1279873"/>
                </a:lnTo>
                <a:lnTo>
                  <a:pt x="595312" y="1250060"/>
                </a:lnTo>
                <a:lnTo>
                  <a:pt x="625029" y="1250060"/>
                </a:lnTo>
                <a:lnTo>
                  <a:pt x="625029" y="1220342"/>
                </a:lnTo>
                <a:lnTo>
                  <a:pt x="661399" y="1220342"/>
                </a:lnTo>
                <a:lnTo>
                  <a:pt x="661399" y="1190625"/>
                </a:lnTo>
                <a:lnTo>
                  <a:pt x="684561" y="1190625"/>
                </a:lnTo>
                <a:lnTo>
                  <a:pt x="684561" y="1169532"/>
                </a:lnTo>
                <a:lnTo>
                  <a:pt x="714375" y="1169532"/>
                </a:lnTo>
                <a:lnTo>
                  <a:pt x="714375" y="1130998"/>
                </a:lnTo>
                <a:lnTo>
                  <a:pt x="753789" y="1130998"/>
                </a:lnTo>
                <a:lnTo>
                  <a:pt x="753789" y="1101280"/>
                </a:lnTo>
                <a:lnTo>
                  <a:pt x="773905" y="1101280"/>
                </a:lnTo>
                <a:lnTo>
                  <a:pt x="773905" y="1041748"/>
                </a:lnTo>
                <a:lnTo>
                  <a:pt x="803623" y="1041748"/>
                </a:lnTo>
                <a:lnTo>
                  <a:pt x="803623" y="983791"/>
                </a:lnTo>
                <a:lnTo>
                  <a:pt x="833437" y="983791"/>
                </a:lnTo>
                <a:lnTo>
                  <a:pt x="833437" y="922687"/>
                </a:lnTo>
                <a:lnTo>
                  <a:pt x="863154" y="922687"/>
                </a:lnTo>
                <a:lnTo>
                  <a:pt x="863154" y="833437"/>
                </a:lnTo>
                <a:lnTo>
                  <a:pt x="892969" y="833437"/>
                </a:lnTo>
                <a:lnTo>
                  <a:pt x="892969" y="714375"/>
                </a:lnTo>
                <a:lnTo>
                  <a:pt x="863154" y="714375"/>
                </a:lnTo>
                <a:lnTo>
                  <a:pt x="863154" y="654748"/>
                </a:lnTo>
                <a:close/>
              </a:path>
            </a:pathLst>
          </a:custGeom>
          <a:ln w="59525">
            <a:solidFill>
              <a:srgbClr val="F1C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61198" y="3558565"/>
            <a:ext cx="447040" cy="774065"/>
          </a:xfrm>
          <a:custGeom>
            <a:avLst/>
            <a:gdLst/>
            <a:ahLst/>
            <a:cxnLst/>
            <a:rect l="l" t="t" r="r" b="b"/>
            <a:pathLst>
              <a:path w="447039" h="774064">
                <a:moveTo>
                  <a:pt x="59524" y="744181"/>
                </a:moveTo>
                <a:lnTo>
                  <a:pt x="0" y="744181"/>
                </a:lnTo>
                <a:lnTo>
                  <a:pt x="0" y="773899"/>
                </a:lnTo>
                <a:lnTo>
                  <a:pt x="59524" y="773899"/>
                </a:lnTo>
                <a:lnTo>
                  <a:pt x="59524" y="744181"/>
                </a:lnTo>
                <a:close/>
              </a:path>
              <a:path w="447039" h="774064">
                <a:moveTo>
                  <a:pt x="119062" y="714375"/>
                </a:moveTo>
                <a:lnTo>
                  <a:pt x="59524" y="714375"/>
                </a:lnTo>
                <a:lnTo>
                  <a:pt x="59524" y="744093"/>
                </a:lnTo>
                <a:lnTo>
                  <a:pt x="119062" y="744093"/>
                </a:lnTo>
                <a:lnTo>
                  <a:pt x="119062" y="714375"/>
                </a:lnTo>
                <a:close/>
              </a:path>
              <a:path w="447039" h="774064">
                <a:moveTo>
                  <a:pt x="178587" y="684555"/>
                </a:moveTo>
                <a:lnTo>
                  <a:pt x="119062" y="684555"/>
                </a:lnTo>
                <a:lnTo>
                  <a:pt x="119062" y="714273"/>
                </a:lnTo>
                <a:lnTo>
                  <a:pt x="178587" y="714273"/>
                </a:lnTo>
                <a:lnTo>
                  <a:pt x="178587" y="684555"/>
                </a:lnTo>
                <a:close/>
              </a:path>
              <a:path w="447039" h="774064">
                <a:moveTo>
                  <a:pt x="208305" y="654837"/>
                </a:moveTo>
                <a:lnTo>
                  <a:pt x="178587" y="654837"/>
                </a:lnTo>
                <a:lnTo>
                  <a:pt x="178587" y="684555"/>
                </a:lnTo>
                <a:lnTo>
                  <a:pt x="208305" y="684555"/>
                </a:lnTo>
                <a:lnTo>
                  <a:pt x="208305" y="654837"/>
                </a:lnTo>
                <a:close/>
              </a:path>
              <a:path w="447039" h="774064">
                <a:moveTo>
                  <a:pt x="243713" y="625119"/>
                </a:moveTo>
                <a:lnTo>
                  <a:pt x="208305" y="625119"/>
                </a:lnTo>
                <a:lnTo>
                  <a:pt x="208305" y="654837"/>
                </a:lnTo>
                <a:lnTo>
                  <a:pt x="243713" y="654837"/>
                </a:lnTo>
                <a:lnTo>
                  <a:pt x="243713" y="625119"/>
                </a:lnTo>
                <a:close/>
              </a:path>
              <a:path w="447039" h="774064">
                <a:moveTo>
                  <a:pt x="267843" y="604024"/>
                </a:moveTo>
                <a:lnTo>
                  <a:pt x="244665" y="604024"/>
                </a:lnTo>
                <a:lnTo>
                  <a:pt x="244665" y="625030"/>
                </a:lnTo>
                <a:lnTo>
                  <a:pt x="267843" y="625030"/>
                </a:lnTo>
                <a:lnTo>
                  <a:pt x="267843" y="604024"/>
                </a:lnTo>
                <a:close/>
              </a:path>
              <a:path w="447039" h="774064">
                <a:moveTo>
                  <a:pt x="297561" y="565492"/>
                </a:moveTo>
                <a:lnTo>
                  <a:pt x="267843" y="565492"/>
                </a:lnTo>
                <a:lnTo>
                  <a:pt x="267843" y="603072"/>
                </a:lnTo>
                <a:lnTo>
                  <a:pt x="297561" y="603072"/>
                </a:lnTo>
                <a:lnTo>
                  <a:pt x="297561" y="565492"/>
                </a:lnTo>
                <a:close/>
              </a:path>
              <a:path w="447039" h="774064">
                <a:moveTo>
                  <a:pt x="337058" y="535774"/>
                </a:moveTo>
                <a:lnTo>
                  <a:pt x="297649" y="535774"/>
                </a:lnTo>
                <a:lnTo>
                  <a:pt x="297649" y="565492"/>
                </a:lnTo>
                <a:lnTo>
                  <a:pt x="337058" y="565492"/>
                </a:lnTo>
                <a:lnTo>
                  <a:pt x="337058" y="535774"/>
                </a:lnTo>
                <a:close/>
              </a:path>
              <a:path w="447039" h="774064">
                <a:moveTo>
                  <a:pt x="357085" y="476250"/>
                </a:moveTo>
                <a:lnTo>
                  <a:pt x="337058" y="476250"/>
                </a:lnTo>
                <a:lnTo>
                  <a:pt x="337058" y="535774"/>
                </a:lnTo>
                <a:lnTo>
                  <a:pt x="357085" y="535774"/>
                </a:lnTo>
                <a:lnTo>
                  <a:pt x="357085" y="476250"/>
                </a:lnTo>
                <a:close/>
              </a:path>
              <a:path w="447039" h="774064">
                <a:moveTo>
                  <a:pt x="386905" y="418287"/>
                </a:moveTo>
                <a:lnTo>
                  <a:pt x="357187" y="418287"/>
                </a:lnTo>
                <a:lnTo>
                  <a:pt x="357187" y="476250"/>
                </a:lnTo>
                <a:lnTo>
                  <a:pt x="386905" y="476250"/>
                </a:lnTo>
                <a:lnTo>
                  <a:pt x="386905" y="418287"/>
                </a:lnTo>
                <a:close/>
              </a:path>
              <a:path w="447039" h="774064">
                <a:moveTo>
                  <a:pt x="386905" y="0"/>
                </a:moveTo>
                <a:lnTo>
                  <a:pt x="357187" y="0"/>
                </a:lnTo>
                <a:lnTo>
                  <a:pt x="357187" y="29718"/>
                </a:lnTo>
                <a:lnTo>
                  <a:pt x="386905" y="29718"/>
                </a:lnTo>
                <a:lnTo>
                  <a:pt x="386905" y="0"/>
                </a:lnTo>
                <a:close/>
              </a:path>
              <a:path w="447039" h="774064">
                <a:moveTo>
                  <a:pt x="416623" y="357187"/>
                </a:moveTo>
                <a:lnTo>
                  <a:pt x="386905" y="357187"/>
                </a:lnTo>
                <a:lnTo>
                  <a:pt x="386905" y="416712"/>
                </a:lnTo>
                <a:lnTo>
                  <a:pt x="416623" y="416712"/>
                </a:lnTo>
                <a:lnTo>
                  <a:pt x="416623" y="357187"/>
                </a:lnTo>
                <a:close/>
              </a:path>
              <a:path w="447039" h="774064">
                <a:moveTo>
                  <a:pt x="416623" y="29806"/>
                </a:moveTo>
                <a:lnTo>
                  <a:pt x="386905" y="29806"/>
                </a:lnTo>
                <a:lnTo>
                  <a:pt x="386905" y="89344"/>
                </a:lnTo>
                <a:lnTo>
                  <a:pt x="416623" y="89344"/>
                </a:lnTo>
                <a:lnTo>
                  <a:pt x="416623" y="29806"/>
                </a:lnTo>
                <a:close/>
              </a:path>
              <a:path w="447039" h="774064">
                <a:moveTo>
                  <a:pt x="446430" y="267931"/>
                </a:moveTo>
                <a:lnTo>
                  <a:pt x="416712" y="267931"/>
                </a:lnTo>
                <a:lnTo>
                  <a:pt x="416712" y="357276"/>
                </a:lnTo>
                <a:lnTo>
                  <a:pt x="446430" y="357276"/>
                </a:lnTo>
                <a:lnTo>
                  <a:pt x="446430" y="267931"/>
                </a:lnTo>
                <a:close/>
              </a:path>
              <a:path w="447039" h="774064">
                <a:moveTo>
                  <a:pt x="446430" y="89242"/>
                </a:moveTo>
                <a:lnTo>
                  <a:pt x="416712" y="89242"/>
                </a:lnTo>
                <a:lnTo>
                  <a:pt x="416712" y="148780"/>
                </a:lnTo>
                <a:lnTo>
                  <a:pt x="446430" y="148780"/>
                </a:lnTo>
                <a:lnTo>
                  <a:pt x="446430" y="89242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50451" y="35585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7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7" y="0"/>
                </a:lnTo>
                <a:lnTo>
                  <a:pt x="29717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80261" y="3528745"/>
            <a:ext cx="238125" cy="29845"/>
          </a:xfrm>
          <a:custGeom>
            <a:avLst/>
            <a:gdLst/>
            <a:ahLst/>
            <a:cxnLst/>
            <a:rect l="l" t="t" r="r" b="b"/>
            <a:pathLst>
              <a:path w="238125" h="29845">
                <a:moveTo>
                  <a:pt x="59524" y="0"/>
                </a:moveTo>
                <a:lnTo>
                  <a:pt x="0" y="0"/>
                </a:lnTo>
                <a:lnTo>
                  <a:pt x="0" y="29718"/>
                </a:lnTo>
                <a:lnTo>
                  <a:pt x="59524" y="29718"/>
                </a:lnTo>
                <a:lnTo>
                  <a:pt x="59524" y="0"/>
                </a:lnTo>
                <a:close/>
              </a:path>
              <a:path w="238125" h="29845">
                <a:moveTo>
                  <a:pt x="238125" y="0"/>
                </a:moveTo>
                <a:lnTo>
                  <a:pt x="178587" y="0"/>
                </a:lnTo>
                <a:lnTo>
                  <a:pt x="178587" y="29718"/>
                </a:lnTo>
                <a:lnTo>
                  <a:pt x="238125" y="29718"/>
                </a:lnTo>
                <a:lnTo>
                  <a:pt x="23812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20733" y="35883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7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7" y="0"/>
                </a:lnTo>
                <a:lnTo>
                  <a:pt x="29717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74191" y="3499027"/>
            <a:ext cx="863600" cy="803910"/>
          </a:xfrm>
          <a:custGeom>
            <a:avLst/>
            <a:gdLst/>
            <a:ahLst/>
            <a:cxnLst/>
            <a:rect l="l" t="t" r="r" b="b"/>
            <a:pathLst>
              <a:path w="863600" h="803910">
                <a:moveTo>
                  <a:pt x="29718" y="327469"/>
                </a:moveTo>
                <a:lnTo>
                  <a:pt x="0" y="327469"/>
                </a:lnTo>
                <a:lnTo>
                  <a:pt x="0" y="416814"/>
                </a:lnTo>
                <a:lnTo>
                  <a:pt x="29718" y="416814"/>
                </a:lnTo>
                <a:lnTo>
                  <a:pt x="29718" y="327469"/>
                </a:lnTo>
                <a:close/>
              </a:path>
              <a:path w="863600" h="803910">
                <a:moveTo>
                  <a:pt x="29718" y="148780"/>
                </a:moveTo>
                <a:lnTo>
                  <a:pt x="0" y="148780"/>
                </a:lnTo>
                <a:lnTo>
                  <a:pt x="0" y="208318"/>
                </a:lnTo>
                <a:lnTo>
                  <a:pt x="29718" y="208318"/>
                </a:lnTo>
                <a:lnTo>
                  <a:pt x="29718" y="148780"/>
                </a:lnTo>
                <a:close/>
              </a:path>
              <a:path w="863600" h="803910">
                <a:moveTo>
                  <a:pt x="59537" y="416725"/>
                </a:moveTo>
                <a:lnTo>
                  <a:pt x="29819" y="416725"/>
                </a:lnTo>
                <a:lnTo>
                  <a:pt x="29819" y="476250"/>
                </a:lnTo>
                <a:lnTo>
                  <a:pt x="59537" y="476250"/>
                </a:lnTo>
                <a:lnTo>
                  <a:pt x="59537" y="416725"/>
                </a:lnTo>
                <a:close/>
              </a:path>
              <a:path w="863600" h="803910">
                <a:moveTo>
                  <a:pt x="59537" y="89344"/>
                </a:moveTo>
                <a:lnTo>
                  <a:pt x="29819" y="89344"/>
                </a:lnTo>
                <a:lnTo>
                  <a:pt x="29819" y="148882"/>
                </a:lnTo>
                <a:lnTo>
                  <a:pt x="59537" y="148882"/>
                </a:lnTo>
                <a:lnTo>
                  <a:pt x="59537" y="89344"/>
                </a:lnTo>
                <a:close/>
              </a:path>
              <a:path w="863600" h="803910">
                <a:moveTo>
                  <a:pt x="89255" y="477824"/>
                </a:moveTo>
                <a:lnTo>
                  <a:pt x="59537" y="477824"/>
                </a:lnTo>
                <a:lnTo>
                  <a:pt x="59537" y="535787"/>
                </a:lnTo>
                <a:lnTo>
                  <a:pt x="89255" y="535787"/>
                </a:lnTo>
                <a:lnTo>
                  <a:pt x="89255" y="477824"/>
                </a:lnTo>
                <a:close/>
              </a:path>
              <a:path w="863600" h="803910">
                <a:moveTo>
                  <a:pt x="119062" y="535787"/>
                </a:moveTo>
                <a:lnTo>
                  <a:pt x="89344" y="535787"/>
                </a:lnTo>
                <a:lnTo>
                  <a:pt x="89344" y="595312"/>
                </a:lnTo>
                <a:lnTo>
                  <a:pt x="119062" y="595312"/>
                </a:lnTo>
                <a:lnTo>
                  <a:pt x="119062" y="535787"/>
                </a:lnTo>
                <a:close/>
              </a:path>
              <a:path w="863600" h="803910">
                <a:moveTo>
                  <a:pt x="148780" y="595312"/>
                </a:moveTo>
                <a:lnTo>
                  <a:pt x="119062" y="595312"/>
                </a:lnTo>
                <a:lnTo>
                  <a:pt x="119062" y="625030"/>
                </a:lnTo>
                <a:lnTo>
                  <a:pt x="148780" y="625030"/>
                </a:lnTo>
                <a:lnTo>
                  <a:pt x="148780" y="595312"/>
                </a:lnTo>
                <a:close/>
              </a:path>
              <a:path w="863600" h="803910">
                <a:moveTo>
                  <a:pt x="178600" y="625030"/>
                </a:moveTo>
                <a:lnTo>
                  <a:pt x="148882" y="625030"/>
                </a:lnTo>
                <a:lnTo>
                  <a:pt x="148882" y="662609"/>
                </a:lnTo>
                <a:lnTo>
                  <a:pt x="178600" y="662609"/>
                </a:lnTo>
                <a:lnTo>
                  <a:pt x="178600" y="625030"/>
                </a:lnTo>
                <a:close/>
              </a:path>
              <a:path w="863600" h="803910">
                <a:moveTo>
                  <a:pt x="208318" y="663562"/>
                </a:moveTo>
                <a:lnTo>
                  <a:pt x="178600" y="663562"/>
                </a:lnTo>
                <a:lnTo>
                  <a:pt x="178600" y="684568"/>
                </a:lnTo>
                <a:lnTo>
                  <a:pt x="208318" y="684568"/>
                </a:lnTo>
                <a:lnTo>
                  <a:pt x="208318" y="663562"/>
                </a:lnTo>
                <a:close/>
              </a:path>
              <a:path w="863600" h="803910">
                <a:moveTo>
                  <a:pt x="238125" y="684657"/>
                </a:moveTo>
                <a:lnTo>
                  <a:pt x="208407" y="684657"/>
                </a:lnTo>
                <a:lnTo>
                  <a:pt x="208407" y="714375"/>
                </a:lnTo>
                <a:lnTo>
                  <a:pt x="238125" y="714375"/>
                </a:lnTo>
                <a:lnTo>
                  <a:pt x="238125" y="684657"/>
                </a:lnTo>
                <a:close/>
              </a:path>
              <a:path w="863600" h="803910">
                <a:moveTo>
                  <a:pt x="267843" y="714375"/>
                </a:moveTo>
                <a:lnTo>
                  <a:pt x="238125" y="714375"/>
                </a:lnTo>
                <a:lnTo>
                  <a:pt x="238125" y="744093"/>
                </a:lnTo>
                <a:lnTo>
                  <a:pt x="267843" y="744093"/>
                </a:lnTo>
                <a:lnTo>
                  <a:pt x="267843" y="714375"/>
                </a:lnTo>
                <a:close/>
              </a:path>
              <a:path w="863600" h="803910">
                <a:moveTo>
                  <a:pt x="327469" y="744093"/>
                </a:moveTo>
                <a:lnTo>
                  <a:pt x="267944" y="744093"/>
                </a:lnTo>
                <a:lnTo>
                  <a:pt x="267944" y="773811"/>
                </a:lnTo>
                <a:lnTo>
                  <a:pt x="327469" y="773811"/>
                </a:lnTo>
                <a:lnTo>
                  <a:pt x="327469" y="744093"/>
                </a:lnTo>
                <a:close/>
              </a:path>
              <a:path w="863600" h="803910">
                <a:moveTo>
                  <a:pt x="387007" y="773912"/>
                </a:moveTo>
                <a:lnTo>
                  <a:pt x="327469" y="773912"/>
                </a:lnTo>
                <a:lnTo>
                  <a:pt x="327469" y="803630"/>
                </a:lnTo>
                <a:lnTo>
                  <a:pt x="387007" y="803630"/>
                </a:lnTo>
                <a:lnTo>
                  <a:pt x="387007" y="773912"/>
                </a:lnTo>
                <a:close/>
              </a:path>
              <a:path w="863600" h="803910">
                <a:moveTo>
                  <a:pt x="684657" y="0"/>
                </a:moveTo>
                <a:lnTo>
                  <a:pt x="565594" y="0"/>
                </a:lnTo>
                <a:lnTo>
                  <a:pt x="565594" y="29718"/>
                </a:lnTo>
                <a:lnTo>
                  <a:pt x="684657" y="29718"/>
                </a:lnTo>
                <a:lnTo>
                  <a:pt x="684657" y="0"/>
                </a:lnTo>
                <a:close/>
              </a:path>
              <a:path w="863600" h="803910">
                <a:moveTo>
                  <a:pt x="863155" y="208407"/>
                </a:moveTo>
                <a:lnTo>
                  <a:pt x="833437" y="208407"/>
                </a:lnTo>
                <a:lnTo>
                  <a:pt x="833437" y="327469"/>
                </a:lnTo>
                <a:lnTo>
                  <a:pt x="863155" y="327469"/>
                </a:lnTo>
                <a:lnTo>
                  <a:pt x="863155" y="20840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33729" y="3677627"/>
            <a:ext cx="59690" cy="267970"/>
          </a:xfrm>
          <a:custGeom>
            <a:avLst/>
            <a:gdLst/>
            <a:ahLst/>
            <a:cxnLst/>
            <a:rect l="l" t="t" r="r" b="b"/>
            <a:pathLst>
              <a:path w="59690" h="267970">
                <a:moveTo>
                  <a:pt x="29718" y="119062"/>
                </a:moveTo>
                <a:lnTo>
                  <a:pt x="0" y="119062"/>
                </a:lnTo>
                <a:lnTo>
                  <a:pt x="0" y="208407"/>
                </a:lnTo>
                <a:lnTo>
                  <a:pt x="29718" y="208407"/>
                </a:lnTo>
                <a:lnTo>
                  <a:pt x="29718" y="119062"/>
                </a:lnTo>
                <a:close/>
              </a:path>
              <a:path w="59690" h="267970">
                <a:moveTo>
                  <a:pt x="29718" y="0"/>
                </a:moveTo>
                <a:lnTo>
                  <a:pt x="0" y="0"/>
                </a:lnTo>
                <a:lnTo>
                  <a:pt x="0" y="59524"/>
                </a:lnTo>
                <a:lnTo>
                  <a:pt x="29718" y="59524"/>
                </a:lnTo>
                <a:lnTo>
                  <a:pt x="29718" y="0"/>
                </a:lnTo>
                <a:close/>
              </a:path>
              <a:path w="59690" h="267970">
                <a:moveTo>
                  <a:pt x="59524" y="208305"/>
                </a:moveTo>
                <a:lnTo>
                  <a:pt x="29806" y="208305"/>
                </a:lnTo>
                <a:lnTo>
                  <a:pt x="29806" y="267843"/>
                </a:lnTo>
                <a:lnTo>
                  <a:pt x="59524" y="267843"/>
                </a:lnTo>
                <a:lnTo>
                  <a:pt x="59524" y="2083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93263" y="3945556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4" h="59689">
                <a:moveTo>
                  <a:pt x="29717" y="59530"/>
                </a:moveTo>
                <a:lnTo>
                  <a:pt x="0" y="59530"/>
                </a:lnTo>
                <a:lnTo>
                  <a:pt x="0" y="0"/>
                </a:lnTo>
                <a:lnTo>
                  <a:pt x="29717" y="0"/>
                </a:lnTo>
                <a:lnTo>
                  <a:pt x="29717" y="595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023073" y="4004995"/>
            <a:ext cx="119380" cy="156845"/>
          </a:xfrm>
          <a:custGeom>
            <a:avLst/>
            <a:gdLst/>
            <a:ahLst/>
            <a:cxnLst/>
            <a:rect l="l" t="t" r="r" b="b"/>
            <a:pathLst>
              <a:path w="119380" h="156845">
                <a:moveTo>
                  <a:pt x="29718" y="0"/>
                </a:moveTo>
                <a:lnTo>
                  <a:pt x="0" y="0"/>
                </a:lnTo>
                <a:lnTo>
                  <a:pt x="0" y="64249"/>
                </a:lnTo>
                <a:lnTo>
                  <a:pt x="29718" y="64249"/>
                </a:lnTo>
                <a:lnTo>
                  <a:pt x="29718" y="0"/>
                </a:lnTo>
                <a:close/>
              </a:path>
              <a:path w="119380" h="156845">
                <a:moveTo>
                  <a:pt x="59436" y="65201"/>
                </a:moveTo>
                <a:lnTo>
                  <a:pt x="29718" y="65201"/>
                </a:lnTo>
                <a:lnTo>
                  <a:pt x="29718" y="89344"/>
                </a:lnTo>
                <a:lnTo>
                  <a:pt x="59436" y="89344"/>
                </a:lnTo>
                <a:lnTo>
                  <a:pt x="59436" y="65201"/>
                </a:lnTo>
                <a:close/>
              </a:path>
              <a:path w="119380" h="156845">
                <a:moveTo>
                  <a:pt x="89242" y="89344"/>
                </a:moveTo>
                <a:lnTo>
                  <a:pt x="59524" y="89344"/>
                </a:lnTo>
                <a:lnTo>
                  <a:pt x="59524" y="119062"/>
                </a:lnTo>
                <a:lnTo>
                  <a:pt x="89242" y="119062"/>
                </a:lnTo>
                <a:lnTo>
                  <a:pt x="89242" y="89344"/>
                </a:lnTo>
                <a:close/>
              </a:path>
              <a:path w="119380" h="156845">
                <a:moveTo>
                  <a:pt x="118960" y="119062"/>
                </a:moveTo>
                <a:lnTo>
                  <a:pt x="89242" y="119062"/>
                </a:lnTo>
                <a:lnTo>
                  <a:pt x="89242" y="156641"/>
                </a:lnTo>
                <a:lnTo>
                  <a:pt x="118960" y="156641"/>
                </a:lnTo>
                <a:lnTo>
                  <a:pt x="118960" y="11906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142139" y="416257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89">
                <a:moveTo>
                  <a:pt x="29717" y="21008"/>
                </a:moveTo>
                <a:lnTo>
                  <a:pt x="0" y="21008"/>
                </a:lnTo>
                <a:lnTo>
                  <a:pt x="0" y="0"/>
                </a:lnTo>
                <a:lnTo>
                  <a:pt x="29717" y="0"/>
                </a:lnTo>
                <a:lnTo>
                  <a:pt x="29717" y="2100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412519" y="3945559"/>
            <a:ext cx="186055" cy="238125"/>
          </a:xfrm>
          <a:custGeom>
            <a:avLst/>
            <a:gdLst/>
            <a:ahLst/>
            <a:cxnLst/>
            <a:rect l="l" t="t" r="r" b="b"/>
            <a:pathLst>
              <a:path w="186055" h="238125">
                <a:moveTo>
                  <a:pt x="27178" y="217030"/>
                </a:moveTo>
                <a:lnTo>
                  <a:pt x="0" y="217030"/>
                </a:lnTo>
                <a:lnTo>
                  <a:pt x="0" y="238036"/>
                </a:lnTo>
                <a:lnTo>
                  <a:pt x="27178" y="238036"/>
                </a:lnTo>
                <a:lnTo>
                  <a:pt x="27178" y="217030"/>
                </a:lnTo>
                <a:close/>
              </a:path>
              <a:path w="186055" h="238125">
                <a:moveTo>
                  <a:pt x="56984" y="178498"/>
                </a:moveTo>
                <a:lnTo>
                  <a:pt x="27266" y="178498"/>
                </a:lnTo>
                <a:lnTo>
                  <a:pt x="27266" y="216077"/>
                </a:lnTo>
                <a:lnTo>
                  <a:pt x="56984" y="216077"/>
                </a:lnTo>
                <a:lnTo>
                  <a:pt x="56984" y="178498"/>
                </a:lnTo>
                <a:close/>
              </a:path>
              <a:path w="186055" h="238125">
                <a:moveTo>
                  <a:pt x="92392" y="148780"/>
                </a:moveTo>
                <a:lnTo>
                  <a:pt x="56984" y="148780"/>
                </a:lnTo>
                <a:lnTo>
                  <a:pt x="56984" y="178498"/>
                </a:lnTo>
                <a:lnTo>
                  <a:pt x="92392" y="178498"/>
                </a:lnTo>
                <a:lnTo>
                  <a:pt x="92392" y="148780"/>
                </a:lnTo>
                <a:close/>
              </a:path>
              <a:path w="186055" h="238125">
                <a:moveTo>
                  <a:pt x="116522" y="124637"/>
                </a:moveTo>
                <a:lnTo>
                  <a:pt x="93345" y="124637"/>
                </a:lnTo>
                <a:lnTo>
                  <a:pt x="93345" y="148780"/>
                </a:lnTo>
                <a:lnTo>
                  <a:pt x="116522" y="148780"/>
                </a:lnTo>
                <a:lnTo>
                  <a:pt x="116522" y="124637"/>
                </a:lnTo>
                <a:close/>
              </a:path>
              <a:path w="186055" h="238125">
                <a:moveTo>
                  <a:pt x="146240" y="59436"/>
                </a:moveTo>
                <a:lnTo>
                  <a:pt x="116522" y="59436"/>
                </a:lnTo>
                <a:lnTo>
                  <a:pt x="116522" y="123685"/>
                </a:lnTo>
                <a:lnTo>
                  <a:pt x="146240" y="123685"/>
                </a:lnTo>
                <a:lnTo>
                  <a:pt x="146240" y="59436"/>
                </a:lnTo>
                <a:close/>
              </a:path>
              <a:path w="186055" h="238125">
                <a:moveTo>
                  <a:pt x="185737" y="0"/>
                </a:moveTo>
                <a:lnTo>
                  <a:pt x="146329" y="0"/>
                </a:lnTo>
                <a:lnTo>
                  <a:pt x="146329" y="59537"/>
                </a:lnTo>
                <a:lnTo>
                  <a:pt x="185737" y="59537"/>
                </a:lnTo>
                <a:lnTo>
                  <a:pt x="18573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98263" y="3885929"/>
            <a:ext cx="20320" cy="59690"/>
          </a:xfrm>
          <a:custGeom>
            <a:avLst/>
            <a:gdLst/>
            <a:ahLst/>
            <a:cxnLst/>
            <a:rect l="l" t="t" r="r" b="b"/>
            <a:pathLst>
              <a:path w="20319" h="59689">
                <a:moveTo>
                  <a:pt x="20030" y="59530"/>
                </a:moveTo>
                <a:lnTo>
                  <a:pt x="0" y="59530"/>
                </a:lnTo>
                <a:lnTo>
                  <a:pt x="0" y="0"/>
                </a:lnTo>
                <a:lnTo>
                  <a:pt x="20030" y="0"/>
                </a:lnTo>
                <a:lnTo>
                  <a:pt x="20030" y="595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71854" y="3558565"/>
            <a:ext cx="506095" cy="685165"/>
          </a:xfrm>
          <a:custGeom>
            <a:avLst/>
            <a:gdLst/>
            <a:ahLst/>
            <a:cxnLst/>
            <a:rect l="l" t="t" r="r" b="b"/>
            <a:pathLst>
              <a:path w="506094" h="685164">
                <a:moveTo>
                  <a:pt x="59524" y="625119"/>
                </a:moveTo>
                <a:lnTo>
                  <a:pt x="0" y="625119"/>
                </a:lnTo>
                <a:lnTo>
                  <a:pt x="0" y="654837"/>
                </a:lnTo>
                <a:lnTo>
                  <a:pt x="59524" y="654837"/>
                </a:lnTo>
                <a:lnTo>
                  <a:pt x="59524" y="625119"/>
                </a:lnTo>
                <a:close/>
              </a:path>
              <a:path w="506094" h="685164">
                <a:moveTo>
                  <a:pt x="178587" y="654837"/>
                </a:moveTo>
                <a:lnTo>
                  <a:pt x="59524" y="654837"/>
                </a:lnTo>
                <a:lnTo>
                  <a:pt x="59524" y="684555"/>
                </a:lnTo>
                <a:lnTo>
                  <a:pt x="178587" y="684555"/>
                </a:lnTo>
                <a:lnTo>
                  <a:pt x="178587" y="654837"/>
                </a:lnTo>
                <a:close/>
              </a:path>
              <a:path w="506094" h="685164">
                <a:moveTo>
                  <a:pt x="240665" y="625119"/>
                </a:moveTo>
                <a:lnTo>
                  <a:pt x="178587" y="625119"/>
                </a:lnTo>
                <a:lnTo>
                  <a:pt x="178587" y="654837"/>
                </a:lnTo>
                <a:lnTo>
                  <a:pt x="240665" y="654837"/>
                </a:lnTo>
                <a:lnTo>
                  <a:pt x="240665" y="625119"/>
                </a:lnTo>
                <a:close/>
              </a:path>
              <a:path w="506094" h="685164">
                <a:moveTo>
                  <a:pt x="446430" y="59524"/>
                </a:moveTo>
                <a:lnTo>
                  <a:pt x="426415" y="59524"/>
                </a:lnTo>
                <a:lnTo>
                  <a:pt x="426415" y="29806"/>
                </a:lnTo>
                <a:lnTo>
                  <a:pt x="357187" y="29806"/>
                </a:lnTo>
                <a:lnTo>
                  <a:pt x="357187" y="0"/>
                </a:lnTo>
                <a:lnTo>
                  <a:pt x="297649" y="0"/>
                </a:lnTo>
                <a:lnTo>
                  <a:pt x="297649" y="29806"/>
                </a:lnTo>
                <a:lnTo>
                  <a:pt x="240665" y="29806"/>
                </a:lnTo>
                <a:lnTo>
                  <a:pt x="240665" y="59524"/>
                </a:lnTo>
                <a:lnTo>
                  <a:pt x="208407" y="59524"/>
                </a:lnTo>
                <a:lnTo>
                  <a:pt x="208407" y="89623"/>
                </a:lnTo>
                <a:lnTo>
                  <a:pt x="240665" y="89623"/>
                </a:lnTo>
                <a:lnTo>
                  <a:pt x="240665" y="59905"/>
                </a:lnTo>
                <a:lnTo>
                  <a:pt x="297649" y="59905"/>
                </a:lnTo>
                <a:lnTo>
                  <a:pt x="297649" y="30099"/>
                </a:lnTo>
                <a:lnTo>
                  <a:pt x="357187" y="30099"/>
                </a:lnTo>
                <a:lnTo>
                  <a:pt x="357187" y="59905"/>
                </a:lnTo>
                <a:lnTo>
                  <a:pt x="426402" y="59905"/>
                </a:lnTo>
                <a:lnTo>
                  <a:pt x="426402" y="119062"/>
                </a:lnTo>
                <a:lnTo>
                  <a:pt x="446430" y="119062"/>
                </a:lnTo>
                <a:lnTo>
                  <a:pt x="446430" y="59524"/>
                </a:lnTo>
                <a:close/>
              </a:path>
              <a:path w="506094" h="685164">
                <a:moveTo>
                  <a:pt x="476250" y="238125"/>
                </a:moveTo>
                <a:lnTo>
                  <a:pt x="446532" y="238125"/>
                </a:lnTo>
                <a:lnTo>
                  <a:pt x="446532" y="327469"/>
                </a:lnTo>
                <a:lnTo>
                  <a:pt x="476250" y="327469"/>
                </a:lnTo>
                <a:lnTo>
                  <a:pt x="476250" y="238125"/>
                </a:lnTo>
                <a:close/>
              </a:path>
              <a:path w="506094" h="685164">
                <a:moveTo>
                  <a:pt x="476250" y="119062"/>
                </a:moveTo>
                <a:lnTo>
                  <a:pt x="446532" y="119062"/>
                </a:lnTo>
                <a:lnTo>
                  <a:pt x="446532" y="178587"/>
                </a:lnTo>
                <a:lnTo>
                  <a:pt x="476250" y="178587"/>
                </a:lnTo>
                <a:lnTo>
                  <a:pt x="476250" y="119062"/>
                </a:lnTo>
                <a:close/>
              </a:path>
              <a:path w="506094" h="685164">
                <a:moveTo>
                  <a:pt x="505968" y="178587"/>
                </a:moveTo>
                <a:lnTo>
                  <a:pt x="476250" y="178587"/>
                </a:lnTo>
                <a:lnTo>
                  <a:pt x="476250" y="238125"/>
                </a:lnTo>
                <a:lnTo>
                  <a:pt x="505968" y="238125"/>
                </a:lnTo>
                <a:lnTo>
                  <a:pt x="505968" y="1785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23073" y="3766870"/>
            <a:ext cx="535940" cy="210185"/>
          </a:xfrm>
          <a:custGeom>
            <a:avLst/>
            <a:gdLst/>
            <a:ahLst/>
            <a:cxnLst/>
            <a:rect l="l" t="t" r="r" b="b"/>
            <a:pathLst>
              <a:path w="535940" h="210185">
                <a:moveTo>
                  <a:pt x="29718" y="89344"/>
                </a:moveTo>
                <a:lnTo>
                  <a:pt x="0" y="89344"/>
                </a:lnTo>
                <a:lnTo>
                  <a:pt x="0" y="119062"/>
                </a:lnTo>
                <a:lnTo>
                  <a:pt x="29718" y="119062"/>
                </a:lnTo>
                <a:lnTo>
                  <a:pt x="29718" y="89344"/>
                </a:lnTo>
                <a:close/>
              </a:path>
              <a:path w="535940" h="210185">
                <a:moveTo>
                  <a:pt x="89242" y="119062"/>
                </a:moveTo>
                <a:lnTo>
                  <a:pt x="29718" y="119062"/>
                </a:lnTo>
                <a:lnTo>
                  <a:pt x="29718" y="148780"/>
                </a:lnTo>
                <a:lnTo>
                  <a:pt x="89242" y="148780"/>
                </a:lnTo>
                <a:lnTo>
                  <a:pt x="89242" y="119062"/>
                </a:lnTo>
                <a:close/>
              </a:path>
              <a:path w="535940" h="210185">
                <a:moveTo>
                  <a:pt x="89242" y="59626"/>
                </a:moveTo>
                <a:lnTo>
                  <a:pt x="29718" y="59626"/>
                </a:lnTo>
                <a:lnTo>
                  <a:pt x="29718" y="89344"/>
                </a:lnTo>
                <a:lnTo>
                  <a:pt x="89242" y="89344"/>
                </a:lnTo>
                <a:lnTo>
                  <a:pt x="89242" y="59626"/>
                </a:lnTo>
                <a:close/>
              </a:path>
              <a:path w="535940" h="210185">
                <a:moveTo>
                  <a:pt x="148780" y="29819"/>
                </a:moveTo>
                <a:lnTo>
                  <a:pt x="89242" y="29819"/>
                </a:lnTo>
                <a:lnTo>
                  <a:pt x="89242" y="59537"/>
                </a:lnTo>
                <a:lnTo>
                  <a:pt x="148780" y="59537"/>
                </a:lnTo>
                <a:lnTo>
                  <a:pt x="148780" y="29819"/>
                </a:lnTo>
                <a:close/>
              </a:path>
              <a:path w="535940" h="210185">
                <a:moveTo>
                  <a:pt x="178587" y="148882"/>
                </a:moveTo>
                <a:lnTo>
                  <a:pt x="89242" y="148882"/>
                </a:lnTo>
                <a:lnTo>
                  <a:pt x="89242" y="178600"/>
                </a:lnTo>
                <a:lnTo>
                  <a:pt x="178587" y="178600"/>
                </a:lnTo>
                <a:lnTo>
                  <a:pt x="178587" y="148882"/>
                </a:lnTo>
                <a:close/>
              </a:path>
              <a:path w="535940" h="210185">
                <a:moveTo>
                  <a:pt x="357187" y="178689"/>
                </a:moveTo>
                <a:lnTo>
                  <a:pt x="178587" y="178689"/>
                </a:lnTo>
                <a:lnTo>
                  <a:pt x="178587" y="209981"/>
                </a:lnTo>
                <a:lnTo>
                  <a:pt x="357187" y="209981"/>
                </a:lnTo>
                <a:lnTo>
                  <a:pt x="357187" y="178689"/>
                </a:lnTo>
                <a:close/>
              </a:path>
              <a:path w="535940" h="210185">
                <a:moveTo>
                  <a:pt x="389445" y="0"/>
                </a:moveTo>
                <a:lnTo>
                  <a:pt x="148780" y="0"/>
                </a:lnTo>
                <a:lnTo>
                  <a:pt x="148780" y="29718"/>
                </a:lnTo>
                <a:lnTo>
                  <a:pt x="389445" y="29718"/>
                </a:lnTo>
                <a:lnTo>
                  <a:pt x="389445" y="0"/>
                </a:lnTo>
                <a:close/>
              </a:path>
              <a:path w="535940" h="210185">
                <a:moveTo>
                  <a:pt x="446430" y="29819"/>
                </a:moveTo>
                <a:lnTo>
                  <a:pt x="389445" y="29819"/>
                </a:lnTo>
                <a:lnTo>
                  <a:pt x="389445" y="59537"/>
                </a:lnTo>
                <a:lnTo>
                  <a:pt x="446430" y="59537"/>
                </a:lnTo>
                <a:lnTo>
                  <a:pt x="446430" y="29819"/>
                </a:lnTo>
                <a:close/>
              </a:path>
              <a:path w="535940" h="210185">
                <a:moveTo>
                  <a:pt x="446532" y="148882"/>
                </a:moveTo>
                <a:lnTo>
                  <a:pt x="357187" y="148882"/>
                </a:lnTo>
                <a:lnTo>
                  <a:pt x="357187" y="178600"/>
                </a:lnTo>
                <a:lnTo>
                  <a:pt x="446532" y="178600"/>
                </a:lnTo>
                <a:lnTo>
                  <a:pt x="446532" y="148882"/>
                </a:lnTo>
                <a:close/>
              </a:path>
              <a:path w="535940" h="210185">
                <a:moveTo>
                  <a:pt x="505968" y="119062"/>
                </a:moveTo>
                <a:lnTo>
                  <a:pt x="446430" y="119062"/>
                </a:lnTo>
                <a:lnTo>
                  <a:pt x="446430" y="148780"/>
                </a:lnTo>
                <a:lnTo>
                  <a:pt x="505968" y="148780"/>
                </a:lnTo>
                <a:lnTo>
                  <a:pt x="505968" y="119062"/>
                </a:lnTo>
                <a:close/>
              </a:path>
              <a:path w="535940" h="210185">
                <a:moveTo>
                  <a:pt x="505968" y="59626"/>
                </a:moveTo>
                <a:lnTo>
                  <a:pt x="446430" y="59626"/>
                </a:lnTo>
                <a:lnTo>
                  <a:pt x="446430" y="89344"/>
                </a:lnTo>
                <a:lnTo>
                  <a:pt x="505968" y="89344"/>
                </a:lnTo>
                <a:lnTo>
                  <a:pt x="505968" y="59626"/>
                </a:lnTo>
                <a:close/>
              </a:path>
              <a:path w="535940" h="210185">
                <a:moveTo>
                  <a:pt x="535686" y="89344"/>
                </a:moveTo>
                <a:lnTo>
                  <a:pt x="505968" y="89344"/>
                </a:lnTo>
                <a:lnTo>
                  <a:pt x="505968" y="119062"/>
                </a:lnTo>
                <a:lnTo>
                  <a:pt x="535686" y="119062"/>
                </a:lnTo>
                <a:lnTo>
                  <a:pt x="535686" y="89344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261202" y="4272930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261198" y="3499027"/>
            <a:ext cx="337185" cy="774065"/>
          </a:xfrm>
          <a:custGeom>
            <a:avLst/>
            <a:gdLst/>
            <a:ahLst/>
            <a:cxnLst/>
            <a:rect l="l" t="t" r="r" b="b"/>
            <a:pathLst>
              <a:path w="337184" h="774064">
                <a:moveTo>
                  <a:pt x="59436" y="0"/>
                </a:moveTo>
                <a:lnTo>
                  <a:pt x="29718" y="0"/>
                </a:lnTo>
                <a:lnTo>
                  <a:pt x="29718" y="59537"/>
                </a:lnTo>
                <a:lnTo>
                  <a:pt x="59436" y="59537"/>
                </a:lnTo>
                <a:lnTo>
                  <a:pt x="59436" y="0"/>
                </a:lnTo>
                <a:close/>
              </a:path>
              <a:path w="337184" h="774064">
                <a:moveTo>
                  <a:pt x="59524" y="744093"/>
                </a:moveTo>
                <a:lnTo>
                  <a:pt x="0" y="744093"/>
                </a:lnTo>
                <a:lnTo>
                  <a:pt x="0" y="773811"/>
                </a:lnTo>
                <a:lnTo>
                  <a:pt x="59524" y="773811"/>
                </a:lnTo>
                <a:lnTo>
                  <a:pt x="59524" y="744093"/>
                </a:lnTo>
                <a:close/>
              </a:path>
              <a:path w="337184" h="774064">
                <a:moveTo>
                  <a:pt x="337058" y="505968"/>
                </a:moveTo>
                <a:lnTo>
                  <a:pt x="297649" y="505968"/>
                </a:lnTo>
                <a:lnTo>
                  <a:pt x="297649" y="535686"/>
                </a:lnTo>
                <a:lnTo>
                  <a:pt x="337058" y="535686"/>
                </a:lnTo>
                <a:lnTo>
                  <a:pt x="337058" y="50596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529044" y="4034805"/>
            <a:ext cx="69215" cy="89535"/>
          </a:xfrm>
          <a:custGeom>
            <a:avLst/>
            <a:gdLst/>
            <a:ahLst/>
            <a:cxnLst/>
            <a:rect l="l" t="t" r="r" b="b"/>
            <a:pathLst>
              <a:path w="69215" h="89535">
                <a:moveTo>
                  <a:pt x="29813" y="89249"/>
                </a:moveTo>
                <a:lnTo>
                  <a:pt x="0" y="89249"/>
                </a:lnTo>
                <a:lnTo>
                  <a:pt x="0" y="35380"/>
                </a:lnTo>
                <a:lnTo>
                  <a:pt x="29813" y="35380"/>
                </a:lnTo>
                <a:lnTo>
                  <a:pt x="29813" y="0"/>
                </a:lnTo>
                <a:lnTo>
                  <a:pt x="69211" y="0"/>
                </a:lnTo>
                <a:lnTo>
                  <a:pt x="69211" y="59531"/>
                </a:lnTo>
                <a:lnTo>
                  <a:pt x="29813" y="59531"/>
                </a:lnTo>
                <a:lnTo>
                  <a:pt x="29813" y="8924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505876" y="4094336"/>
            <a:ext cx="23495" cy="29845"/>
          </a:xfrm>
          <a:custGeom>
            <a:avLst/>
            <a:gdLst/>
            <a:ahLst/>
            <a:cxnLst/>
            <a:rect l="l" t="t" r="r" b="b"/>
            <a:pathLst>
              <a:path w="23494" h="29845">
                <a:moveTo>
                  <a:pt x="23168" y="29717"/>
                </a:moveTo>
                <a:lnTo>
                  <a:pt x="0" y="29717"/>
                </a:lnTo>
                <a:lnTo>
                  <a:pt x="0" y="0"/>
                </a:lnTo>
                <a:lnTo>
                  <a:pt x="23168" y="0"/>
                </a:lnTo>
                <a:lnTo>
                  <a:pt x="23168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469514" y="4124054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531" y="37573"/>
                </a:moveTo>
                <a:lnTo>
                  <a:pt x="0" y="37573"/>
                </a:lnTo>
                <a:lnTo>
                  <a:pt x="0" y="0"/>
                </a:lnTo>
                <a:lnTo>
                  <a:pt x="59531" y="0"/>
                </a:lnTo>
                <a:lnTo>
                  <a:pt x="59531" y="375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469513" y="41625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59" h="21589">
                <a:moveTo>
                  <a:pt x="35404" y="21008"/>
                </a:moveTo>
                <a:lnTo>
                  <a:pt x="0" y="21008"/>
                </a:lnTo>
                <a:lnTo>
                  <a:pt x="0" y="0"/>
                </a:lnTo>
                <a:lnTo>
                  <a:pt x="35404" y="0"/>
                </a:lnTo>
                <a:lnTo>
                  <a:pt x="35404" y="2100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320723" y="4162590"/>
            <a:ext cx="149225" cy="111125"/>
          </a:xfrm>
          <a:custGeom>
            <a:avLst/>
            <a:gdLst/>
            <a:ahLst/>
            <a:cxnLst/>
            <a:rect l="l" t="t" r="r" b="b"/>
            <a:pathLst>
              <a:path w="149225" h="111125">
                <a:moveTo>
                  <a:pt x="119062" y="51269"/>
                </a:moveTo>
                <a:lnTo>
                  <a:pt x="29718" y="51269"/>
                </a:lnTo>
                <a:lnTo>
                  <a:pt x="29718" y="80479"/>
                </a:lnTo>
                <a:lnTo>
                  <a:pt x="0" y="80479"/>
                </a:lnTo>
                <a:lnTo>
                  <a:pt x="0" y="110959"/>
                </a:lnTo>
                <a:lnTo>
                  <a:pt x="59537" y="110959"/>
                </a:lnTo>
                <a:lnTo>
                  <a:pt x="59537" y="80479"/>
                </a:lnTo>
                <a:lnTo>
                  <a:pt x="119062" y="80479"/>
                </a:lnTo>
                <a:lnTo>
                  <a:pt x="119062" y="51269"/>
                </a:lnTo>
                <a:close/>
              </a:path>
              <a:path w="149225" h="111125">
                <a:moveTo>
                  <a:pt x="148780" y="0"/>
                </a:moveTo>
                <a:lnTo>
                  <a:pt x="119062" y="0"/>
                </a:lnTo>
                <a:lnTo>
                  <a:pt x="119062" y="50812"/>
                </a:lnTo>
                <a:lnTo>
                  <a:pt x="148780" y="50812"/>
                </a:lnTo>
                <a:lnTo>
                  <a:pt x="14878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412526" y="4183681"/>
            <a:ext cx="27305" cy="29845"/>
          </a:xfrm>
          <a:custGeom>
            <a:avLst/>
            <a:gdLst/>
            <a:ahLst/>
            <a:cxnLst/>
            <a:rect l="l" t="t" r="r" b="b"/>
            <a:pathLst>
              <a:path w="27305" h="29845">
                <a:moveTo>
                  <a:pt x="27174" y="29717"/>
                </a:moveTo>
                <a:lnTo>
                  <a:pt x="0" y="29717"/>
                </a:lnTo>
                <a:lnTo>
                  <a:pt x="0" y="0"/>
                </a:lnTo>
                <a:lnTo>
                  <a:pt x="27174" y="0"/>
                </a:lnTo>
                <a:lnTo>
                  <a:pt x="27174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904014" y="3737149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4" h="59689">
                <a:moveTo>
                  <a:pt x="29717" y="59530"/>
                </a:moveTo>
                <a:lnTo>
                  <a:pt x="0" y="59530"/>
                </a:lnTo>
                <a:lnTo>
                  <a:pt x="0" y="0"/>
                </a:lnTo>
                <a:lnTo>
                  <a:pt x="29717" y="0"/>
                </a:lnTo>
                <a:lnTo>
                  <a:pt x="29717" y="5953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33732" y="35585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7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7" y="0"/>
                </a:lnTo>
                <a:lnTo>
                  <a:pt x="29717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63536" y="3558565"/>
            <a:ext cx="267970" cy="119380"/>
          </a:xfrm>
          <a:custGeom>
            <a:avLst/>
            <a:gdLst/>
            <a:ahLst/>
            <a:cxnLst/>
            <a:rect l="l" t="t" r="r" b="b"/>
            <a:pathLst>
              <a:path w="267969" h="119379">
                <a:moveTo>
                  <a:pt x="29718" y="59524"/>
                </a:moveTo>
                <a:lnTo>
                  <a:pt x="0" y="59524"/>
                </a:lnTo>
                <a:lnTo>
                  <a:pt x="0" y="119062"/>
                </a:lnTo>
                <a:lnTo>
                  <a:pt x="29718" y="119062"/>
                </a:lnTo>
                <a:lnTo>
                  <a:pt x="29718" y="59524"/>
                </a:lnTo>
                <a:close/>
              </a:path>
              <a:path w="267969" h="119379">
                <a:moveTo>
                  <a:pt x="267843" y="0"/>
                </a:moveTo>
                <a:lnTo>
                  <a:pt x="238125" y="0"/>
                </a:lnTo>
                <a:lnTo>
                  <a:pt x="238125" y="29718"/>
                </a:lnTo>
                <a:lnTo>
                  <a:pt x="267843" y="29718"/>
                </a:lnTo>
                <a:lnTo>
                  <a:pt x="26784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71854" y="3409683"/>
            <a:ext cx="208915" cy="119380"/>
          </a:xfrm>
          <a:custGeom>
            <a:avLst/>
            <a:gdLst/>
            <a:ahLst/>
            <a:cxnLst/>
            <a:rect l="l" t="t" r="r" b="b"/>
            <a:pathLst>
              <a:path w="208915" h="119379">
                <a:moveTo>
                  <a:pt x="29718" y="0"/>
                </a:moveTo>
                <a:lnTo>
                  <a:pt x="0" y="0"/>
                </a:lnTo>
                <a:lnTo>
                  <a:pt x="0" y="59537"/>
                </a:lnTo>
                <a:lnTo>
                  <a:pt x="29718" y="59537"/>
                </a:lnTo>
                <a:lnTo>
                  <a:pt x="29718" y="0"/>
                </a:lnTo>
                <a:close/>
              </a:path>
              <a:path w="208915" h="119379">
                <a:moveTo>
                  <a:pt x="59524" y="59626"/>
                </a:moveTo>
                <a:lnTo>
                  <a:pt x="29806" y="59626"/>
                </a:lnTo>
                <a:lnTo>
                  <a:pt x="29806" y="119164"/>
                </a:lnTo>
                <a:lnTo>
                  <a:pt x="59524" y="119164"/>
                </a:lnTo>
                <a:lnTo>
                  <a:pt x="59524" y="59626"/>
                </a:lnTo>
                <a:close/>
              </a:path>
              <a:path w="208915" h="119379">
                <a:moveTo>
                  <a:pt x="208305" y="59626"/>
                </a:moveTo>
                <a:lnTo>
                  <a:pt x="178587" y="59626"/>
                </a:lnTo>
                <a:lnTo>
                  <a:pt x="178587" y="119164"/>
                </a:lnTo>
                <a:lnTo>
                  <a:pt x="208305" y="119164"/>
                </a:lnTo>
                <a:lnTo>
                  <a:pt x="208305" y="59626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01661" y="3320440"/>
            <a:ext cx="59690" cy="119380"/>
          </a:xfrm>
          <a:custGeom>
            <a:avLst/>
            <a:gdLst/>
            <a:ahLst/>
            <a:cxnLst/>
            <a:rect l="l" t="t" r="r" b="b"/>
            <a:pathLst>
              <a:path w="59690" h="119379">
                <a:moveTo>
                  <a:pt x="59537" y="89242"/>
                </a:moveTo>
                <a:lnTo>
                  <a:pt x="0" y="89242"/>
                </a:lnTo>
                <a:lnTo>
                  <a:pt x="0" y="118960"/>
                </a:lnTo>
                <a:lnTo>
                  <a:pt x="59537" y="118960"/>
                </a:lnTo>
                <a:lnTo>
                  <a:pt x="59537" y="89242"/>
                </a:lnTo>
                <a:close/>
              </a:path>
              <a:path w="59690" h="119379">
                <a:moveTo>
                  <a:pt x="59537" y="0"/>
                </a:moveTo>
                <a:lnTo>
                  <a:pt x="0" y="0"/>
                </a:lnTo>
                <a:lnTo>
                  <a:pt x="0" y="29718"/>
                </a:lnTo>
                <a:lnTo>
                  <a:pt x="59537" y="29718"/>
                </a:lnTo>
                <a:lnTo>
                  <a:pt x="59537" y="0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201661" y="3052495"/>
            <a:ext cx="179070" cy="29845"/>
          </a:xfrm>
          <a:custGeom>
            <a:avLst/>
            <a:gdLst/>
            <a:ahLst/>
            <a:cxnLst/>
            <a:rect l="l" t="t" r="r" b="b"/>
            <a:pathLst>
              <a:path w="179069" h="29844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  <a:path w="179069" h="29844">
                <a:moveTo>
                  <a:pt x="178498" y="0"/>
                </a:moveTo>
                <a:lnTo>
                  <a:pt x="148780" y="0"/>
                </a:lnTo>
                <a:lnTo>
                  <a:pt x="148780" y="29718"/>
                </a:lnTo>
                <a:lnTo>
                  <a:pt x="178498" y="29718"/>
                </a:lnTo>
                <a:lnTo>
                  <a:pt x="17849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71854" y="3350247"/>
            <a:ext cx="240665" cy="59690"/>
          </a:xfrm>
          <a:custGeom>
            <a:avLst/>
            <a:gdLst/>
            <a:ahLst/>
            <a:cxnLst/>
            <a:rect l="l" t="t" r="r" b="b"/>
            <a:pathLst>
              <a:path w="240665" h="59689">
                <a:moveTo>
                  <a:pt x="29718" y="0"/>
                </a:moveTo>
                <a:lnTo>
                  <a:pt x="0" y="0"/>
                </a:lnTo>
                <a:lnTo>
                  <a:pt x="0" y="59537"/>
                </a:lnTo>
                <a:lnTo>
                  <a:pt x="29718" y="59537"/>
                </a:lnTo>
                <a:lnTo>
                  <a:pt x="29718" y="0"/>
                </a:lnTo>
                <a:close/>
              </a:path>
              <a:path w="240665" h="59689">
                <a:moveTo>
                  <a:pt x="240665" y="0"/>
                </a:moveTo>
                <a:lnTo>
                  <a:pt x="208407" y="0"/>
                </a:lnTo>
                <a:lnTo>
                  <a:pt x="208407" y="59537"/>
                </a:lnTo>
                <a:lnTo>
                  <a:pt x="240665" y="59537"/>
                </a:lnTo>
                <a:lnTo>
                  <a:pt x="24066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01661" y="3320440"/>
            <a:ext cx="179070" cy="149225"/>
          </a:xfrm>
          <a:custGeom>
            <a:avLst/>
            <a:gdLst/>
            <a:ahLst/>
            <a:cxnLst/>
            <a:rect l="l" t="t" r="r" b="b"/>
            <a:pathLst>
              <a:path w="179069" h="149225">
                <a:moveTo>
                  <a:pt x="119062" y="119062"/>
                </a:moveTo>
                <a:lnTo>
                  <a:pt x="59537" y="119062"/>
                </a:lnTo>
                <a:lnTo>
                  <a:pt x="59537" y="148780"/>
                </a:lnTo>
                <a:lnTo>
                  <a:pt x="119062" y="148780"/>
                </a:lnTo>
                <a:lnTo>
                  <a:pt x="119062" y="119062"/>
                </a:lnTo>
                <a:close/>
              </a:path>
              <a:path w="179069" h="149225">
                <a:moveTo>
                  <a:pt x="178600" y="29819"/>
                </a:moveTo>
                <a:lnTo>
                  <a:pt x="119062" y="29819"/>
                </a:lnTo>
                <a:lnTo>
                  <a:pt x="59537" y="29806"/>
                </a:lnTo>
                <a:lnTo>
                  <a:pt x="0" y="29819"/>
                </a:lnTo>
                <a:lnTo>
                  <a:pt x="0" y="59029"/>
                </a:lnTo>
                <a:lnTo>
                  <a:pt x="0" y="89509"/>
                </a:lnTo>
                <a:lnTo>
                  <a:pt x="59537" y="89509"/>
                </a:lnTo>
                <a:lnTo>
                  <a:pt x="59537" y="118719"/>
                </a:lnTo>
                <a:lnTo>
                  <a:pt x="119062" y="118719"/>
                </a:lnTo>
                <a:lnTo>
                  <a:pt x="119062" y="118960"/>
                </a:lnTo>
                <a:lnTo>
                  <a:pt x="178600" y="118960"/>
                </a:lnTo>
                <a:lnTo>
                  <a:pt x="178600" y="89509"/>
                </a:lnTo>
                <a:lnTo>
                  <a:pt x="178600" y="89242"/>
                </a:lnTo>
                <a:lnTo>
                  <a:pt x="178600" y="59029"/>
                </a:lnTo>
                <a:lnTo>
                  <a:pt x="178600" y="29819"/>
                </a:lnTo>
                <a:close/>
              </a:path>
              <a:path w="179069" h="149225">
                <a:moveTo>
                  <a:pt x="178600" y="0"/>
                </a:moveTo>
                <a:lnTo>
                  <a:pt x="119062" y="0"/>
                </a:lnTo>
                <a:lnTo>
                  <a:pt x="119062" y="29718"/>
                </a:lnTo>
                <a:lnTo>
                  <a:pt x="178600" y="29718"/>
                </a:lnTo>
                <a:lnTo>
                  <a:pt x="178600" y="0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231389" y="3082306"/>
            <a:ext cx="119380" cy="34925"/>
          </a:xfrm>
          <a:custGeom>
            <a:avLst/>
            <a:gdLst/>
            <a:ahLst/>
            <a:cxnLst/>
            <a:rect l="l" t="t" r="r" b="b"/>
            <a:pathLst>
              <a:path w="119380" h="34925">
                <a:moveTo>
                  <a:pt x="119062" y="34433"/>
                </a:moveTo>
                <a:lnTo>
                  <a:pt x="0" y="34433"/>
                </a:lnTo>
                <a:lnTo>
                  <a:pt x="0" y="0"/>
                </a:lnTo>
                <a:lnTo>
                  <a:pt x="119062" y="0"/>
                </a:lnTo>
                <a:lnTo>
                  <a:pt x="119062" y="3443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963536" y="2993059"/>
            <a:ext cx="449580" cy="565785"/>
          </a:xfrm>
          <a:custGeom>
            <a:avLst/>
            <a:gdLst/>
            <a:ahLst/>
            <a:cxnLst/>
            <a:rect l="l" t="t" r="r" b="b"/>
            <a:pathLst>
              <a:path w="449580" h="565785">
                <a:moveTo>
                  <a:pt x="59537" y="535686"/>
                </a:moveTo>
                <a:lnTo>
                  <a:pt x="0" y="535686"/>
                </a:lnTo>
                <a:lnTo>
                  <a:pt x="0" y="565404"/>
                </a:lnTo>
                <a:lnTo>
                  <a:pt x="59537" y="565404"/>
                </a:lnTo>
                <a:lnTo>
                  <a:pt x="59537" y="535686"/>
                </a:lnTo>
                <a:close/>
              </a:path>
              <a:path w="449580" h="565785">
                <a:moveTo>
                  <a:pt x="416725" y="0"/>
                </a:moveTo>
                <a:lnTo>
                  <a:pt x="238125" y="0"/>
                </a:lnTo>
                <a:lnTo>
                  <a:pt x="238125" y="31292"/>
                </a:lnTo>
                <a:lnTo>
                  <a:pt x="416725" y="31292"/>
                </a:lnTo>
                <a:lnTo>
                  <a:pt x="416725" y="0"/>
                </a:lnTo>
                <a:close/>
              </a:path>
              <a:path w="449580" h="565785">
                <a:moveTo>
                  <a:pt x="448983" y="416623"/>
                </a:moveTo>
                <a:lnTo>
                  <a:pt x="416725" y="416623"/>
                </a:lnTo>
                <a:lnTo>
                  <a:pt x="416725" y="476161"/>
                </a:lnTo>
                <a:lnTo>
                  <a:pt x="448983" y="476161"/>
                </a:lnTo>
                <a:lnTo>
                  <a:pt x="448983" y="416623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993264" y="3588368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42139" y="3528742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231388" y="35883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7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7" y="0"/>
                </a:lnTo>
                <a:lnTo>
                  <a:pt x="29717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23078" y="3499024"/>
            <a:ext cx="119380" cy="29845"/>
          </a:xfrm>
          <a:custGeom>
            <a:avLst/>
            <a:gdLst/>
            <a:ahLst/>
            <a:cxnLst/>
            <a:rect l="l" t="t" r="r" b="b"/>
            <a:pathLst>
              <a:path w="119380" h="29845">
                <a:moveTo>
                  <a:pt x="119062" y="29717"/>
                </a:moveTo>
                <a:lnTo>
                  <a:pt x="0" y="29717"/>
                </a:lnTo>
                <a:lnTo>
                  <a:pt x="0" y="0"/>
                </a:lnTo>
                <a:lnTo>
                  <a:pt x="119062" y="0"/>
                </a:lnTo>
                <a:lnTo>
                  <a:pt x="119062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52791" y="3558565"/>
            <a:ext cx="149225" cy="89535"/>
          </a:xfrm>
          <a:custGeom>
            <a:avLst/>
            <a:gdLst/>
            <a:ahLst/>
            <a:cxnLst/>
            <a:rect l="l" t="t" r="r" b="b"/>
            <a:pathLst>
              <a:path w="149225" h="89535">
                <a:moveTo>
                  <a:pt x="59524" y="0"/>
                </a:moveTo>
                <a:lnTo>
                  <a:pt x="0" y="0"/>
                </a:lnTo>
                <a:lnTo>
                  <a:pt x="0" y="29718"/>
                </a:lnTo>
                <a:lnTo>
                  <a:pt x="59524" y="29718"/>
                </a:lnTo>
                <a:lnTo>
                  <a:pt x="59524" y="0"/>
                </a:lnTo>
                <a:close/>
              </a:path>
              <a:path w="149225" h="89535">
                <a:moveTo>
                  <a:pt x="119062" y="29806"/>
                </a:moveTo>
                <a:lnTo>
                  <a:pt x="59524" y="29806"/>
                </a:lnTo>
                <a:lnTo>
                  <a:pt x="59524" y="59524"/>
                </a:lnTo>
                <a:lnTo>
                  <a:pt x="119062" y="59524"/>
                </a:lnTo>
                <a:lnTo>
                  <a:pt x="119062" y="29806"/>
                </a:lnTo>
                <a:close/>
              </a:path>
              <a:path w="149225" h="89535">
                <a:moveTo>
                  <a:pt x="148780" y="59524"/>
                </a:moveTo>
                <a:lnTo>
                  <a:pt x="119062" y="59524"/>
                </a:lnTo>
                <a:lnTo>
                  <a:pt x="119062" y="89242"/>
                </a:lnTo>
                <a:lnTo>
                  <a:pt x="148780" y="89242"/>
                </a:lnTo>
                <a:lnTo>
                  <a:pt x="148780" y="5952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44473" y="3024352"/>
            <a:ext cx="595630" cy="802640"/>
          </a:xfrm>
          <a:custGeom>
            <a:avLst/>
            <a:gdLst/>
            <a:ahLst/>
            <a:cxnLst/>
            <a:rect l="l" t="t" r="r" b="b"/>
            <a:pathLst>
              <a:path w="595630" h="802639">
                <a:moveTo>
                  <a:pt x="29718" y="683082"/>
                </a:moveTo>
                <a:lnTo>
                  <a:pt x="0" y="683082"/>
                </a:lnTo>
                <a:lnTo>
                  <a:pt x="0" y="802144"/>
                </a:lnTo>
                <a:lnTo>
                  <a:pt x="29718" y="802144"/>
                </a:lnTo>
                <a:lnTo>
                  <a:pt x="29718" y="683082"/>
                </a:lnTo>
                <a:close/>
              </a:path>
              <a:path w="595630" h="802639">
                <a:moveTo>
                  <a:pt x="327380" y="57962"/>
                </a:moveTo>
                <a:lnTo>
                  <a:pt x="297662" y="57962"/>
                </a:lnTo>
                <a:lnTo>
                  <a:pt x="297662" y="92392"/>
                </a:lnTo>
                <a:lnTo>
                  <a:pt x="327380" y="92392"/>
                </a:lnTo>
                <a:lnTo>
                  <a:pt x="327380" y="57962"/>
                </a:lnTo>
                <a:close/>
              </a:path>
              <a:path w="595630" h="802639">
                <a:moveTo>
                  <a:pt x="386905" y="236550"/>
                </a:moveTo>
                <a:lnTo>
                  <a:pt x="357187" y="236550"/>
                </a:lnTo>
                <a:lnTo>
                  <a:pt x="357187" y="266268"/>
                </a:lnTo>
                <a:lnTo>
                  <a:pt x="386905" y="266268"/>
                </a:lnTo>
                <a:lnTo>
                  <a:pt x="386905" y="236550"/>
                </a:lnTo>
                <a:close/>
              </a:path>
              <a:path w="595630" h="802639">
                <a:moveTo>
                  <a:pt x="386905" y="147205"/>
                </a:moveTo>
                <a:lnTo>
                  <a:pt x="357187" y="147205"/>
                </a:lnTo>
                <a:lnTo>
                  <a:pt x="357187" y="184785"/>
                </a:lnTo>
                <a:lnTo>
                  <a:pt x="386905" y="184785"/>
                </a:lnTo>
                <a:lnTo>
                  <a:pt x="386905" y="147205"/>
                </a:lnTo>
                <a:close/>
              </a:path>
              <a:path w="595630" h="802639">
                <a:moveTo>
                  <a:pt x="416623" y="185737"/>
                </a:moveTo>
                <a:lnTo>
                  <a:pt x="386905" y="185737"/>
                </a:lnTo>
                <a:lnTo>
                  <a:pt x="386905" y="236550"/>
                </a:lnTo>
                <a:lnTo>
                  <a:pt x="416623" y="236550"/>
                </a:lnTo>
                <a:lnTo>
                  <a:pt x="416623" y="185737"/>
                </a:lnTo>
                <a:close/>
              </a:path>
              <a:path w="595630" h="802639">
                <a:moveTo>
                  <a:pt x="535686" y="236550"/>
                </a:moveTo>
                <a:lnTo>
                  <a:pt x="505968" y="236550"/>
                </a:lnTo>
                <a:lnTo>
                  <a:pt x="505968" y="266268"/>
                </a:lnTo>
                <a:lnTo>
                  <a:pt x="535686" y="266268"/>
                </a:lnTo>
                <a:lnTo>
                  <a:pt x="535686" y="236550"/>
                </a:lnTo>
                <a:close/>
              </a:path>
              <a:path w="595630" h="802639">
                <a:moveTo>
                  <a:pt x="535686" y="147205"/>
                </a:moveTo>
                <a:lnTo>
                  <a:pt x="505968" y="147205"/>
                </a:lnTo>
                <a:lnTo>
                  <a:pt x="505968" y="184785"/>
                </a:lnTo>
                <a:lnTo>
                  <a:pt x="535686" y="184785"/>
                </a:lnTo>
                <a:lnTo>
                  <a:pt x="535686" y="147205"/>
                </a:lnTo>
                <a:close/>
              </a:path>
              <a:path w="595630" h="802639">
                <a:moveTo>
                  <a:pt x="568045" y="0"/>
                </a:moveTo>
                <a:lnTo>
                  <a:pt x="535787" y="0"/>
                </a:lnTo>
                <a:lnTo>
                  <a:pt x="535787" y="57962"/>
                </a:lnTo>
                <a:lnTo>
                  <a:pt x="568045" y="57962"/>
                </a:lnTo>
                <a:lnTo>
                  <a:pt x="568045" y="0"/>
                </a:lnTo>
                <a:close/>
              </a:path>
              <a:path w="595630" h="802639">
                <a:moveTo>
                  <a:pt x="595223" y="57962"/>
                </a:moveTo>
                <a:lnTo>
                  <a:pt x="568045" y="57962"/>
                </a:lnTo>
                <a:lnTo>
                  <a:pt x="568045" y="92392"/>
                </a:lnTo>
                <a:lnTo>
                  <a:pt x="595223" y="92392"/>
                </a:lnTo>
                <a:lnTo>
                  <a:pt x="595223" y="57962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201661" y="3023882"/>
            <a:ext cx="179070" cy="58419"/>
          </a:xfrm>
          <a:custGeom>
            <a:avLst/>
            <a:gdLst/>
            <a:ahLst/>
            <a:cxnLst/>
            <a:rect l="l" t="t" r="r" b="b"/>
            <a:pathLst>
              <a:path w="179069" h="58419">
                <a:moveTo>
                  <a:pt x="178600" y="0"/>
                </a:moveTo>
                <a:lnTo>
                  <a:pt x="0" y="0"/>
                </a:lnTo>
                <a:lnTo>
                  <a:pt x="0" y="29197"/>
                </a:lnTo>
                <a:lnTo>
                  <a:pt x="29718" y="29197"/>
                </a:lnTo>
                <a:lnTo>
                  <a:pt x="29718" y="58420"/>
                </a:lnTo>
                <a:lnTo>
                  <a:pt x="148780" y="58420"/>
                </a:lnTo>
                <a:lnTo>
                  <a:pt x="148780" y="29197"/>
                </a:lnTo>
                <a:lnTo>
                  <a:pt x="178600" y="29197"/>
                </a:lnTo>
                <a:lnTo>
                  <a:pt x="1786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963536" y="3024352"/>
            <a:ext cx="449580" cy="742950"/>
          </a:xfrm>
          <a:custGeom>
            <a:avLst/>
            <a:gdLst/>
            <a:ahLst/>
            <a:cxnLst/>
            <a:rect l="l" t="t" r="r" b="b"/>
            <a:pathLst>
              <a:path w="449580" h="742950">
                <a:moveTo>
                  <a:pt x="29718" y="712800"/>
                </a:moveTo>
                <a:lnTo>
                  <a:pt x="0" y="712800"/>
                </a:lnTo>
                <a:lnTo>
                  <a:pt x="0" y="742518"/>
                </a:lnTo>
                <a:lnTo>
                  <a:pt x="29718" y="742518"/>
                </a:lnTo>
                <a:lnTo>
                  <a:pt x="29718" y="712800"/>
                </a:lnTo>
                <a:close/>
              </a:path>
              <a:path w="449580" h="742950">
                <a:moveTo>
                  <a:pt x="89255" y="683082"/>
                </a:moveTo>
                <a:lnTo>
                  <a:pt x="29718" y="683082"/>
                </a:lnTo>
                <a:lnTo>
                  <a:pt x="29718" y="712800"/>
                </a:lnTo>
                <a:lnTo>
                  <a:pt x="89255" y="712800"/>
                </a:lnTo>
                <a:lnTo>
                  <a:pt x="89255" y="683082"/>
                </a:lnTo>
                <a:close/>
              </a:path>
              <a:path w="449580" h="742950">
                <a:moveTo>
                  <a:pt x="238036" y="266268"/>
                </a:moveTo>
                <a:lnTo>
                  <a:pt x="208318" y="266268"/>
                </a:lnTo>
                <a:lnTo>
                  <a:pt x="208318" y="325805"/>
                </a:lnTo>
                <a:lnTo>
                  <a:pt x="238036" y="325805"/>
                </a:lnTo>
                <a:lnTo>
                  <a:pt x="238036" y="266268"/>
                </a:lnTo>
                <a:close/>
              </a:path>
              <a:path w="449580" h="742950">
                <a:moveTo>
                  <a:pt x="238036" y="93345"/>
                </a:moveTo>
                <a:lnTo>
                  <a:pt x="208318" y="93345"/>
                </a:lnTo>
                <a:lnTo>
                  <a:pt x="208318" y="147307"/>
                </a:lnTo>
                <a:lnTo>
                  <a:pt x="238036" y="147307"/>
                </a:lnTo>
                <a:lnTo>
                  <a:pt x="238036" y="93345"/>
                </a:lnTo>
                <a:close/>
              </a:path>
              <a:path w="449580" h="742950">
                <a:moveTo>
                  <a:pt x="238036" y="0"/>
                </a:moveTo>
                <a:lnTo>
                  <a:pt x="208318" y="0"/>
                </a:lnTo>
                <a:lnTo>
                  <a:pt x="208318" y="57962"/>
                </a:lnTo>
                <a:lnTo>
                  <a:pt x="238036" y="57962"/>
                </a:lnTo>
                <a:lnTo>
                  <a:pt x="238036" y="0"/>
                </a:lnTo>
                <a:close/>
              </a:path>
              <a:path w="449580" h="742950">
                <a:moveTo>
                  <a:pt x="386905" y="185737"/>
                </a:moveTo>
                <a:lnTo>
                  <a:pt x="357187" y="185737"/>
                </a:lnTo>
                <a:lnTo>
                  <a:pt x="357187" y="236550"/>
                </a:lnTo>
                <a:lnTo>
                  <a:pt x="386905" y="236550"/>
                </a:lnTo>
                <a:lnTo>
                  <a:pt x="386905" y="185737"/>
                </a:lnTo>
                <a:close/>
              </a:path>
              <a:path w="449580" h="742950">
                <a:moveTo>
                  <a:pt x="448983" y="266268"/>
                </a:moveTo>
                <a:lnTo>
                  <a:pt x="416725" y="266268"/>
                </a:lnTo>
                <a:lnTo>
                  <a:pt x="416725" y="325805"/>
                </a:lnTo>
                <a:lnTo>
                  <a:pt x="448983" y="325805"/>
                </a:lnTo>
                <a:lnTo>
                  <a:pt x="448983" y="266268"/>
                </a:lnTo>
                <a:close/>
              </a:path>
              <a:path w="449580" h="742950">
                <a:moveTo>
                  <a:pt x="448983" y="93345"/>
                </a:moveTo>
                <a:lnTo>
                  <a:pt x="416725" y="93345"/>
                </a:lnTo>
                <a:lnTo>
                  <a:pt x="416725" y="147307"/>
                </a:lnTo>
                <a:lnTo>
                  <a:pt x="448983" y="147307"/>
                </a:lnTo>
                <a:lnTo>
                  <a:pt x="448983" y="93345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52795" y="3677617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5">
                <a:moveTo>
                  <a:pt x="89344" y="29717"/>
                </a:moveTo>
                <a:lnTo>
                  <a:pt x="0" y="29717"/>
                </a:lnTo>
                <a:lnTo>
                  <a:pt x="0" y="0"/>
                </a:lnTo>
                <a:lnTo>
                  <a:pt x="89344" y="0"/>
                </a:lnTo>
                <a:lnTo>
                  <a:pt x="89344" y="297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42139" y="3707431"/>
            <a:ext cx="119380" cy="29845"/>
          </a:xfrm>
          <a:custGeom>
            <a:avLst/>
            <a:gdLst/>
            <a:ahLst/>
            <a:cxnLst/>
            <a:rect l="l" t="t" r="r" b="b"/>
            <a:pathLst>
              <a:path w="119380" h="29845">
                <a:moveTo>
                  <a:pt x="119062" y="29717"/>
                </a:moveTo>
                <a:lnTo>
                  <a:pt x="0" y="29717"/>
                </a:lnTo>
                <a:lnTo>
                  <a:pt x="0" y="0"/>
                </a:lnTo>
                <a:lnTo>
                  <a:pt x="119062" y="0"/>
                </a:lnTo>
                <a:lnTo>
                  <a:pt x="119062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261202" y="3737149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5">
                <a:moveTo>
                  <a:pt x="89345" y="29717"/>
                </a:moveTo>
                <a:lnTo>
                  <a:pt x="0" y="29717"/>
                </a:lnTo>
                <a:lnTo>
                  <a:pt x="0" y="0"/>
                </a:lnTo>
                <a:lnTo>
                  <a:pt x="89345" y="0"/>
                </a:lnTo>
                <a:lnTo>
                  <a:pt x="89345" y="2971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439786" y="3737152"/>
            <a:ext cx="179070" cy="59690"/>
          </a:xfrm>
          <a:custGeom>
            <a:avLst/>
            <a:gdLst/>
            <a:ahLst/>
            <a:cxnLst/>
            <a:rect l="l" t="t" r="r" b="b"/>
            <a:pathLst>
              <a:path w="179069" h="59689">
                <a:moveTo>
                  <a:pt x="178600" y="0"/>
                </a:moveTo>
                <a:lnTo>
                  <a:pt x="89255" y="0"/>
                </a:lnTo>
                <a:lnTo>
                  <a:pt x="89255" y="29718"/>
                </a:lnTo>
                <a:lnTo>
                  <a:pt x="0" y="29718"/>
                </a:lnTo>
                <a:lnTo>
                  <a:pt x="0" y="59436"/>
                </a:lnTo>
                <a:lnTo>
                  <a:pt x="89344" y="59436"/>
                </a:lnTo>
                <a:lnTo>
                  <a:pt x="89344" y="29718"/>
                </a:lnTo>
                <a:lnTo>
                  <a:pt x="178600" y="29718"/>
                </a:lnTo>
                <a:lnTo>
                  <a:pt x="17860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412519" y="3677627"/>
            <a:ext cx="206375" cy="59690"/>
          </a:xfrm>
          <a:custGeom>
            <a:avLst/>
            <a:gdLst/>
            <a:ahLst/>
            <a:cxnLst/>
            <a:rect l="l" t="t" r="r" b="b"/>
            <a:pathLst>
              <a:path w="206375" h="59689">
                <a:moveTo>
                  <a:pt x="56984" y="29806"/>
                </a:moveTo>
                <a:lnTo>
                  <a:pt x="0" y="29806"/>
                </a:lnTo>
                <a:lnTo>
                  <a:pt x="0" y="59524"/>
                </a:lnTo>
                <a:lnTo>
                  <a:pt x="56984" y="59524"/>
                </a:lnTo>
                <a:lnTo>
                  <a:pt x="56984" y="29806"/>
                </a:lnTo>
                <a:close/>
              </a:path>
              <a:path w="206375" h="59689">
                <a:moveTo>
                  <a:pt x="205867" y="0"/>
                </a:moveTo>
                <a:lnTo>
                  <a:pt x="116522" y="0"/>
                </a:lnTo>
                <a:lnTo>
                  <a:pt x="116522" y="29718"/>
                </a:lnTo>
                <a:lnTo>
                  <a:pt x="205867" y="29718"/>
                </a:lnTo>
                <a:lnTo>
                  <a:pt x="20586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082598" y="3737152"/>
            <a:ext cx="516255" cy="387350"/>
          </a:xfrm>
          <a:custGeom>
            <a:avLst/>
            <a:gdLst/>
            <a:ahLst/>
            <a:cxnLst/>
            <a:rect l="l" t="t" r="r" b="b"/>
            <a:pathLst>
              <a:path w="516255" h="387350">
                <a:moveTo>
                  <a:pt x="29718" y="267843"/>
                </a:moveTo>
                <a:lnTo>
                  <a:pt x="0" y="267843"/>
                </a:lnTo>
                <a:lnTo>
                  <a:pt x="0" y="297561"/>
                </a:lnTo>
                <a:lnTo>
                  <a:pt x="29718" y="297561"/>
                </a:lnTo>
                <a:lnTo>
                  <a:pt x="29718" y="267843"/>
                </a:lnTo>
                <a:close/>
              </a:path>
              <a:path w="516255" h="387350">
                <a:moveTo>
                  <a:pt x="59436" y="297662"/>
                </a:moveTo>
                <a:lnTo>
                  <a:pt x="29718" y="297662"/>
                </a:lnTo>
                <a:lnTo>
                  <a:pt x="29718" y="332092"/>
                </a:lnTo>
                <a:lnTo>
                  <a:pt x="59436" y="332092"/>
                </a:lnTo>
                <a:lnTo>
                  <a:pt x="59436" y="297662"/>
                </a:lnTo>
                <a:close/>
              </a:path>
              <a:path w="516255" h="387350">
                <a:moveTo>
                  <a:pt x="59436" y="239699"/>
                </a:moveTo>
                <a:lnTo>
                  <a:pt x="29718" y="239699"/>
                </a:lnTo>
                <a:lnTo>
                  <a:pt x="29718" y="267843"/>
                </a:lnTo>
                <a:lnTo>
                  <a:pt x="59436" y="267843"/>
                </a:lnTo>
                <a:lnTo>
                  <a:pt x="59436" y="239699"/>
                </a:lnTo>
                <a:close/>
              </a:path>
              <a:path w="516255" h="387350">
                <a:moveTo>
                  <a:pt x="89255" y="267843"/>
                </a:moveTo>
                <a:lnTo>
                  <a:pt x="59537" y="267843"/>
                </a:lnTo>
                <a:lnTo>
                  <a:pt x="59537" y="297561"/>
                </a:lnTo>
                <a:lnTo>
                  <a:pt x="89255" y="297561"/>
                </a:lnTo>
                <a:lnTo>
                  <a:pt x="89255" y="267843"/>
                </a:lnTo>
                <a:close/>
              </a:path>
              <a:path w="516255" h="387350">
                <a:moveTo>
                  <a:pt x="208318" y="357187"/>
                </a:moveTo>
                <a:lnTo>
                  <a:pt x="178600" y="357187"/>
                </a:lnTo>
                <a:lnTo>
                  <a:pt x="178600" y="386905"/>
                </a:lnTo>
                <a:lnTo>
                  <a:pt x="208318" y="386905"/>
                </a:lnTo>
                <a:lnTo>
                  <a:pt x="208318" y="357187"/>
                </a:lnTo>
                <a:close/>
              </a:path>
              <a:path w="516255" h="387350">
                <a:moveTo>
                  <a:pt x="297561" y="333044"/>
                </a:moveTo>
                <a:lnTo>
                  <a:pt x="267843" y="333044"/>
                </a:lnTo>
                <a:lnTo>
                  <a:pt x="267843" y="357187"/>
                </a:lnTo>
                <a:lnTo>
                  <a:pt x="297561" y="357187"/>
                </a:lnTo>
                <a:lnTo>
                  <a:pt x="297561" y="333044"/>
                </a:lnTo>
                <a:close/>
              </a:path>
              <a:path w="516255" h="387350">
                <a:moveTo>
                  <a:pt x="329920" y="357187"/>
                </a:moveTo>
                <a:lnTo>
                  <a:pt x="297662" y="357187"/>
                </a:lnTo>
                <a:lnTo>
                  <a:pt x="297662" y="386905"/>
                </a:lnTo>
                <a:lnTo>
                  <a:pt x="329920" y="386905"/>
                </a:lnTo>
                <a:lnTo>
                  <a:pt x="329920" y="357187"/>
                </a:lnTo>
                <a:close/>
              </a:path>
              <a:path w="516255" h="387350">
                <a:moveTo>
                  <a:pt x="329920" y="297662"/>
                </a:moveTo>
                <a:lnTo>
                  <a:pt x="297662" y="297662"/>
                </a:lnTo>
                <a:lnTo>
                  <a:pt x="297662" y="332092"/>
                </a:lnTo>
                <a:lnTo>
                  <a:pt x="329920" y="332092"/>
                </a:lnTo>
                <a:lnTo>
                  <a:pt x="329920" y="297662"/>
                </a:lnTo>
                <a:close/>
              </a:path>
              <a:path w="516255" h="387350">
                <a:moveTo>
                  <a:pt x="329920" y="0"/>
                </a:moveTo>
                <a:lnTo>
                  <a:pt x="267843" y="0"/>
                </a:lnTo>
                <a:lnTo>
                  <a:pt x="267843" y="29718"/>
                </a:lnTo>
                <a:lnTo>
                  <a:pt x="329920" y="29718"/>
                </a:lnTo>
                <a:lnTo>
                  <a:pt x="329920" y="0"/>
                </a:lnTo>
                <a:close/>
              </a:path>
              <a:path w="516255" h="387350">
                <a:moveTo>
                  <a:pt x="357098" y="333044"/>
                </a:moveTo>
                <a:lnTo>
                  <a:pt x="329920" y="333044"/>
                </a:lnTo>
                <a:lnTo>
                  <a:pt x="329920" y="357187"/>
                </a:lnTo>
                <a:lnTo>
                  <a:pt x="357098" y="357187"/>
                </a:lnTo>
                <a:lnTo>
                  <a:pt x="357098" y="333044"/>
                </a:lnTo>
                <a:close/>
              </a:path>
              <a:path w="516255" h="387350">
                <a:moveTo>
                  <a:pt x="515658" y="59537"/>
                </a:moveTo>
                <a:lnTo>
                  <a:pt x="476250" y="59537"/>
                </a:lnTo>
                <a:lnTo>
                  <a:pt x="476250" y="89255"/>
                </a:lnTo>
                <a:lnTo>
                  <a:pt x="515658" y="89255"/>
                </a:lnTo>
                <a:lnTo>
                  <a:pt x="515658" y="5953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023077" y="37668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717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7" y="0"/>
                </a:lnTo>
                <a:lnTo>
                  <a:pt x="29717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933729" y="3707434"/>
            <a:ext cx="713740" cy="506095"/>
          </a:xfrm>
          <a:custGeom>
            <a:avLst/>
            <a:gdLst/>
            <a:ahLst/>
            <a:cxnLst/>
            <a:rect l="l" t="t" r="r" b="b"/>
            <a:pathLst>
              <a:path w="713739" h="506095">
                <a:moveTo>
                  <a:pt x="535774" y="269417"/>
                </a:moveTo>
                <a:lnTo>
                  <a:pt x="208407" y="269417"/>
                </a:lnTo>
                <a:lnTo>
                  <a:pt x="208407" y="297561"/>
                </a:lnTo>
                <a:lnTo>
                  <a:pt x="535774" y="297561"/>
                </a:lnTo>
                <a:lnTo>
                  <a:pt x="535774" y="269417"/>
                </a:lnTo>
                <a:close/>
              </a:path>
              <a:path w="713739" h="506095">
                <a:moveTo>
                  <a:pt x="713613" y="30175"/>
                </a:moveTo>
                <a:lnTo>
                  <a:pt x="684657" y="30175"/>
                </a:lnTo>
                <a:lnTo>
                  <a:pt x="684657" y="59385"/>
                </a:lnTo>
                <a:lnTo>
                  <a:pt x="595312" y="59385"/>
                </a:lnTo>
                <a:lnTo>
                  <a:pt x="595312" y="88607"/>
                </a:lnTo>
                <a:lnTo>
                  <a:pt x="535774" y="88607"/>
                </a:lnTo>
                <a:lnTo>
                  <a:pt x="535774" y="89865"/>
                </a:lnTo>
                <a:lnTo>
                  <a:pt x="535774" y="119075"/>
                </a:lnTo>
                <a:lnTo>
                  <a:pt x="595312" y="119075"/>
                </a:lnTo>
                <a:lnTo>
                  <a:pt x="595312" y="148285"/>
                </a:lnTo>
                <a:lnTo>
                  <a:pt x="625030" y="148285"/>
                </a:lnTo>
                <a:lnTo>
                  <a:pt x="625030" y="178765"/>
                </a:lnTo>
                <a:lnTo>
                  <a:pt x="595312" y="178765"/>
                </a:lnTo>
                <a:lnTo>
                  <a:pt x="595312" y="207975"/>
                </a:lnTo>
                <a:lnTo>
                  <a:pt x="571182" y="207975"/>
                </a:lnTo>
                <a:lnTo>
                  <a:pt x="571182" y="268935"/>
                </a:lnTo>
                <a:lnTo>
                  <a:pt x="571182" y="298157"/>
                </a:lnTo>
                <a:lnTo>
                  <a:pt x="357187" y="298157"/>
                </a:lnTo>
                <a:lnTo>
                  <a:pt x="357187" y="386905"/>
                </a:lnTo>
                <a:lnTo>
                  <a:pt x="357187" y="416623"/>
                </a:lnTo>
                <a:lnTo>
                  <a:pt x="327469" y="416623"/>
                </a:lnTo>
                <a:lnTo>
                  <a:pt x="327469" y="386905"/>
                </a:lnTo>
                <a:lnTo>
                  <a:pt x="357187" y="386905"/>
                </a:lnTo>
                <a:lnTo>
                  <a:pt x="357187" y="298157"/>
                </a:lnTo>
                <a:lnTo>
                  <a:pt x="238125" y="298157"/>
                </a:lnTo>
                <a:lnTo>
                  <a:pt x="238125" y="327367"/>
                </a:lnTo>
                <a:lnTo>
                  <a:pt x="208407" y="327367"/>
                </a:lnTo>
                <a:lnTo>
                  <a:pt x="208407" y="360375"/>
                </a:lnTo>
                <a:lnTo>
                  <a:pt x="178689" y="360375"/>
                </a:lnTo>
                <a:lnTo>
                  <a:pt x="178689" y="327367"/>
                </a:lnTo>
                <a:lnTo>
                  <a:pt x="148971" y="327367"/>
                </a:lnTo>
                <a:lnTo>
                  <a:pt x="148971" y="298157"/>
                </a:lnTo>
                <a:lnTo>
                  <a:pt x="178689" y="298157"/>
                </a:lnTo>
                <a:lnTo>
                  <a:pt x="178689" y="268935"/>
                </a:lnTo>
                <a:lnTo>
                  <a:pt x="571182" y="268935"/>
                </a:lnTo>
                <a:lnTo>
                  <a:pt x="571182" y="207975"/>
                </a:lnTo>
                <a:lnTo>
                  <a:pt x="535774" y="207975"/>
                </a:lnTo>
                <a:lnTo>
                  <a:pt x="535774" y="237185"/>
                </a:lnTo>
                <a:lnTo>
                  <a:pt x="446430" y="237185"/>
                </a:lnTo>
                <a:lnTo>
                  <a:pt x="446430" y="238467"/>
                </a:lnTo>
                <a:lnTo>
                  <a:pt x="446430" y="267665"/>
                </a:lnTo>
                <a:lnTo>
                  <a:pt x="267843" y="267665"/>
                </a:lnTo>
                <a:lnTo>
                  <a:pt x="267843" y="238467"/>
                </a:lnTo>
                <a:lnTo>
                  <a:pt x="267843" y="237185"/>
                </a:lnTo>
                <a:lnTo>
                  <a:pt x="178498" y="237185"/>
                </a:lnTo>
                <a:lnTo>
                  <a:pt x="178498" y="207975"/>
                </a:lnTo>
                <a:lnTo>
                  <a:pt x="118960" y="207975"/>
                </a:lnTo>
                <a:lnTo>
                  <a:pt x="118960" y="178765"/>
                </a:lnTo>
                <a:lnTo>
                  <a:pt x="89242" y="178765"/>
                </a:lnTo>
                <a:lnTo>
                  <a:pt x="89242" y="148285"/>
                </a:lnTo>
                <a:lnTo>
                  <a:pt x="118960" y="148285"/>
                </a:lnTo>
                <a:lnTo>
                  <a:pt x="118960" y="119075"/>
                </a:lnTo>
                <a:lnTo>
                  <a:pt x="178498" y="119075"/>
                </a:lnTo>
                <a:lnTo>
                  <a:pt x="178498" y="89865"/>
                </a:lnTo>
                <a:lnTo>
                  <a:pt x="178498" y="89154"/>
                </a:lnTo>
                <a:lnTo>
                  <a:pt x="238023" y="89154"/>
                </a:lnTo>
                <a:lnTo>
                  <a:pt x="238023" y="59436"/>
                </a:lnTo>
                <a:lnTo>
                  <a:pt x="327367" y="59436"/>
                </a:lnTo>
                <a:lnTo>
                  <a:pt x="327367" y="29718"/>
                </a:lnTo>
                <a:lnTo>
                  <a:pt x="208305" y="29718"/>
                </a:lnTo>
                <a:lnTo>
                  <a:pt x="208305" y="0"/>
                </a:lnTo>
                <a:lnTo>
                  <a:pt x="119062" y="0"/>
                </a:lnTo>
                <a:lnTo>
                  <a:pt x="119062" y="59436"/>
                </a:lnTo>
                <a:lnTo>
                  <a:pt x="119062" y="88607"/>
                </a:lnTo>
                <a:lnTo>
                  <a:pt x="89344" y="88607"/>
                </a:lnTo>
                <a:lnTo>
                  <a:pt x="89344" y="59436"/>
                </a:lnTo>
                <a:lnTo>
                  <a:pt x="119062" y="59436"/>
                </a:lnTo>
                <a:lnTo>
                  <a:pt x="119062" y="0"/>
                </a:lnTo>
                <a:lnTo>
                  <a:pt x="118960" y="29718"/>
                </a:lnTo>
                <a:lnTo>
                  <a:pt x="59436" y="29718"/>
                </a:lnTo>
                <a:lnTo>
                  <a:pt x="59436" y="59385"/>
                </a:lnTo>
                <a:lnTo>
                  <a:pt x="29718" y="59385"/>
                </a:lnTo>
                <a:lnTo>
                  <a:pt x="29718" y="30175"/>
                </a:lnTo>
                <a:lnTo>
                  <a:pt x="0" y="30175"/>
                </a:lnTo>
                <a:lnTo>
                  <a:pt x="0" y="59385"/>
                </a:lnTo>
                <a:lnTo>
                  <a:pt x="0" y="88607"/>
                </a:lnTo>
                <a:lnTo>
                  <a:pt x="0" y="89865"/>
                </a:lnTo>
                <a:lnTo>
                  <a:pt x="29718" y="89865"/>
                </a:lnTo>
                <a:lnTo>
                  <a:pt x="29718" y="119075"/>
                </a:lnTo>
                <a:lnTo>
                  <a:pt x="29718" y="148285"/>
                </a:lnTo>
                <a:lnTo>
                  <a:pt x="29718" y="178765"/>
                </a:lnTo>
                <a:lnTo>
                  <a:pt x="59436" y="178765"/>
                </a:lnTo>
                <a:lnTo>
                  <a:pt x="59436" y="207975"/>
                </a:lnTo>
                <a:lnTo>
                  <a:pt x="59436" y="237185"/>
                </a:lnTo>
                <a:lnTo>
                  <a:pt x="59436" y="238467"/>
                </a:lnTo>
                <a:lnTo>
                  <a:pt x="89154" y="238467"/>
                </a:lnTo>
                <a:lnTo>
                  <a:pt x="89154" y="267665"/>
                </a:lnTo>
                <a:lnTo>
                  <a:pt x="89154" y="268935"/>
                </a:lnTo>
                <a:lnTo>
                  <a:pt x="89154" y="298157"/>
                </a:lnTo>
                <a:lnTo>
                  <a:pt x="118872" y="298157"/>
                </a:lnTo>
                <a:lnTo>
                  <a:pt x="118872" y="327367"/>
                </a:lnTo>
                <a:lnTo>
                  <a:pt x="118872" y="360375"/>
                </a:lnTo>
                <a:lnTo>
                  <a:pt x="118872" y="362915"/>
                </a:lnTo>
                <a:lnTo>
                  <a:pt x="148590" y="362915"/>
                </a:lnTo>
                <a:lnTo>
                  <a:pt x="148590" y="386905"/>
                </a:lnTo>
                <a:lnTo>
                  <a:pt x="178308" y="386905"/>
                </a:lnTo>
                <a:lnTo>
                  <a:pt x="178308" y="416623"/>
                </a:lnTo>
                <a:lnTo>
                  <a:pt x="208026" y="416623"/>
                </a:lnTo>
                <a:lnTo>
                  <a:pt x="208026" y="454202"/>
                </a:lnTo>
                <a:lnTo>
                  <a:pt x="237744" y="454202"/>
                </a:lnTo>
                <a:lnTo>
                  <a:pt x="237744" y="476059"/>
                </a:lnTo>
                <a:lnTo>
                  <a:pt x="297268" y="476059"/>
                </a:lnTo>
                <a:lnTo>
                  <a:pt x="297268" y="505777"/>
                </a:lnTo>
                <a:lnTo>
                  <a:pt x="416331" y="505777"/>
                </a:lnTo>
                <a:lnTo>
                  <a:pt x="416331" y="476059"/>
                </a:lnTo>
                <a:lnTo>
                  <a:pt x="475869" y="476059"/>
                </a:lnTo>
                <a:lnTo>
                  <a:pt x="475869" y="454202"/>
                </a:lnTo>
                <a:lnTo>
                  <a:pt x="505587" y="454202"/>
                </a:lnTo>
                <a:lnTo>
                  <a:pt x="505587" y="416623"/>
                </a:lnTo>
                <a:lnTo>
                  <a:pt x="535305" y="416623"/>
                </a:lnTo>
                <a:lnTo>
                  <a:pt x="535305" y="386905"/>
                </a:lnTo>
                <a:lnTo>
                  <a:pt x="566420" y="386905"/>
                </a:lnTo>
                <a:lnTo>
                  <a:pt x="566420" y="362775"/>
                </a:lnTo>
                <a:lnTo>
                  <a:pt x="594741" y="362775"/>
                </a:lnTo>
                <a:lnTo>
                  <a:pt x="594741" y="327469"/>
                </a:lnTo>
                <a:lnTo>
                  <a:pt x="478790" y="327469"/>
                </a:lnTo>
                <a:lnTo>
                  <a:pt x="478790" y="362775"/>
                </a:lnTo>
                <a:lnTo>
                  <a:pt x="505968" y="362775"/>
                </a:lnTo>
                <a:lnTo>
                  <a:pt x="505968" y="386905"/>
                </a:lnTo>
                <a:lnTo>
                  <a:pt x="478790" y="386905"/>
                </a:lnTo>
                <a:lnTo>
                  <a:pt x="478790" y="416623"/>
                </a:lnTo>
                <a:lnTo>
                  <a:pt x="446532" y="416623"/>
                </a:lnTo>
                <a:lnTo>
                  <a:pt x="446532" y="386905"/>
                </a:lnTo>
                <a:lnTo>
                  <a:pt x="416814" y="386905"/>
                </a:lnTo>
                <a:lnTo>
                  <a:pt x="416814" y="362915"/>
                </a:lnTo>
                <a:lnTo>
                  <a:pt x="446532" y="362915"/>
                </a:lnTo>
                <a:lnTo>
                  <a:pt x="446532" y="360375"/>
                </a:lnTo>
                <a:lnTo>
                  <a:pt x="446532" y="327367"/>
                </a:lnTo>
                <a:lnTo>
                  <a:pt x="594741" y="327367"/>
                </a:lnTo>
                <a:lnTo>
                  <a:pt x="594741" y="298157"/>
                </a:lnTo>
                <a:lnTo>
                  <a:pt x="624459" y="298157"/>
                </a:lnTo>
                <a:lnTo>
                  <a:pt x="624459" y="268935"/>
                </a:lnTo>
                <a:lnTo>
                  <a:pt x="624459" y="267665"/>
                </a:lnTo>
                <a:lnTo>
                  <a:pt x="624459" y="238467"/>
                </a:lnTo>
                <a:lnTo>
                  <a:pt x="657860" y="238467"/>
                </a:lnTo>
                <a:lnTo>
                  <a:pt x="657860" y="237185"/>
                </a:lnTo>
                <a:lnTo>
                  <a:pt x="657860" y="207975"/>
                </a:lnTo>
                <a:lnTo>
                  <a:pt x="657860" y="178765"/>
                </a:lnTo>
                <a:lnTo>
                  <a:pt x="683895" y="178765"/>
                </a:lnTo>
                <a:lnTo>
                  <a:pt x="683895" y="148285"/>
                </a:lnTo>
                <a:lnTo>
                  <a:pt x="683895" y="119075"/>
                </a:lnTo>
                <a:lnTo>
                  <a:pt x="625119" y="119075"/>
                </a:lnTo>
                <a:lnTo>
                  <a:pt x="625119" y="89865"/>
                </a:lnTo>
                <a:lnTo>
                  <a:pt x="664527" y="89865"/>
                </a:lnTo>
                <a:lnTo>
                  <a:pt x="664527" y="118973"/>
                </a:lnTo>
                <a:lnTo>
                  <a:pt x="683895" y="118973"/>
                </a:lnTo>
                <a:lnTo>
                  <a:pt x="683895" y="89865"/>
                </a:lnTo>
                <a:lnTo>
                  <a:pt x="713613" y="89865"/>
                </a:lnTo>
                <a:lnTo>
                  <a:pt x="713613" y="88607"/>
                </a:lnTo>
                <a:lnTo>
                  <a:pt x="713613" y="59385"/>
                </a:lnTo>
                <a:lnTo>
                  <a:pt x="713613" y="301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112316" y="4004995"/>
            <a:ext cx="300355" cy="89535"/>
          </a:xfrm>
          <a:custGeom>
            <a:avLst/>
            <a:gdLst/>
            <a:ahLst/>
            <a:cxnLst/>
            <a:rect l="l" t="t" r="r" b="b"/>
            <a:pathLst>
              <a:path w="300355" h="89535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  <a:path w="300355" h="89535">
                <a:moveTo>
                  <a:pt x="300202" y="65201"/>
                </a:moveTo>
                <a:lnTo>
                  <a:pt x="267944" y="65201"/>
                </a:lnTo>
                <a:lnTo>
                  <a:pt x="267944" y="89344"/>
                </a:lnTo>
                <a:lnTo>
                  <a:pt x="300202" y="89344"/>
                </a:lnTo>
                <a:lnTo>
                  <a:pt x="300202" y="652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469513" y="3976847"/>
            <a:ext cx="35560" cy="28575"/>
          </a:xfrm>
          <a:custGeom>
            <a:avLst/>
            <a:gdLst/>
            <a:ahLst/>
            <a:cxnLst/>
            <a:rect l="l" t="t" r="r" b="b"/>
            <a:pathLst>
              <a:path w="35559" h="28575">
                <a:moveTo>
                  <a:pt x="35404" y="28144"/>
                </a:moveTo>
                <a:lnTo>
                  <a:pt x="0" y="28144"/>
                </a:lnTo>
                <a:lnTo>
                  <a:pt x="0" y="0"/>
                </a:lnTo>
                <a:lnTo>
                  <a:pt x="35404" y="0"/>
                </a:lnTo>
                <a:lnTo>
                  <a:pt x="35404" y="28144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bg object 8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857" y="3082305"/>
            <a:ext cx="240670" cy="267937"/>
          </a:xfrm>
          <a:prstGeom prst="rect">
            <a:avLst/>
          </a:prstGeom>
        </p:spPr>
      </p:pic>
      <p:sp>
        <p:nvSpPr>
          <p:cNvPr id="83" name="bg object 83"/>
          <p:cNvSpPr/>
          <p:nvPr/>
        </p:nvSpPr>
        <p:spPr>
          <a:xfrm>
            <a:off x="904014" y="3856211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4" h="59689">
                <a:moveTo>
                  <a:pt x="29717" y="59531"/>
                </a:moveTo>
                <a:lnTo>
                  <a:pt x="0" y="59531"/>
                </a:lnTo>
                <a:lnTo>
                  <a:pt x="0" y="0"/>
                </a:lnTo>
                <a:lnTo>
                  <a:pt x="29717" y="0"/>
                </a:lnTo>
                <a:lnTo>
                  <a:pt x="29717" y="595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933732" y="3885929"/>
            <a:ext cx="89535" cy="208915"/>
          </a:xfrm>
          <a:custGeom>
            <a:avLst/>
            <a:gdLst/>
            <a:ahLst/>
            <a:cxnLst/>
            <a:rect l="l" t="t" r="r" b="b"/>
            <a:pathLst>
              <a:path w="89534" h="208914">
                <a:moveTo>
                  <a:pt x="89345" y="208407"/>
                </a:moveTo>
                <a:lnTo>
                  <a:pt x="59531" y="208407"/>
                </a:lnTo>
                <a:lnTo>
                  <a:pt x="59531" y="148875"/>
                </a:lnTo>
                <a:lnTo>
                  <a:pt x="29813" y="148875"/>
                </a:lnTo>
                <a:lnTo>
                  <a:pt x="29813" y="90918"/>
                </a:lnTo>
                <a:lnTo>
                  <a:pt x="0" y="90918"/>
                </a:lnTo>
                <a:lnTo>
                  <a:pt x="0" y="0"/>
                </a:lnTo>
                <a:lnTo>
                  <a:pt x="29813" y="0"/>
                </a:lnTo>
                <a:lnTo>
                  <a:pt x="29813" y="59626"/>
                </a:lnTo>
                <a:lnTo>
                  <a:pt x="59531" y="59626"/>
                </a:lnTo>
                <a:lnTo>
                  <a:pt x="59531" y="119062"/>
                </a:lnTo>
                <a:lnTo>
                  <a:pt x="89345" y="119062"/>
                </a:lnTo>
                <a:lnTo>
                  <a:pt x="89345" y="208407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023077" y="4070189"/>
            <a:ext cx="29845" cy="53975"/>
          </a:xfrm>
          <a:custGeom>
            <a:avLst/>
            <a:gdLst/>
            <a:ahLst/>
            <a:cxnLst/>
            <a:rect l="l" t="t" r="r" b="b"/>
            <a:pathLst>
              <a:path w="29844" h="53975">
                <a:moveTo>
                  <a:pt x="29717" y="53960"/>
                </a:moveTo>
                <a:lnTo>
                  <a:pt x="0" y="53960"/>
                </a:lnTo>
                <a:lnTo>
                  <a:pt x="0" y="0"/>
                </a:lnTo>
                <a:lnTo>
                  <a:pt x="29717" y="0"/>
                </a:lnTo>
                <a:lnTo>
                  <a:pt x="29717" y="539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52791" y="4094340"/>
            <a:ext cx="208915" cy="179705"/>
          </a:xfrm>
          <a:custGeom>
            <a:avLst/>
            <a:gdLst/>
            <a:ahLst/>
            <a:cxnLst/>
            <a:rect l="l" t="t" r="r" b="b"/>
            <a:pathLst>
              <a:path w="208915" h="179704">
                <a:moveTo>
                  <a:pt x="59524" y="29718"/>
                </a:moveTo>
                <a:lnTo>
                  <a:pt x="29806" y="29718"/>
                </a:lnTo>
                <a:lnTo>
                  <a:pt x="29806" y="0"/>
                </a:lnTo>
                <a:lnTo>
                  <a:pt x="0" y="0"/>
                </a:lnTo>
                <a:lnTo>
                  <a:pt x="0" y="68249"/>
                </a:lnTo>
                <a:lnTo>
                  <a:pt x="59524" y="68249"/>
                </a:lnTo>
                <a:lnTo>
                  <a:pt x="59524" y="29718"/>
                </a:lnTo>
                <a:close/>
              </a:path>
              <a:path w="208915" h="179704">
                <a:moveTo>
                  <a:pt x="208407" y="148729"/>
                </a:moveTo>
                <a:lnTo>
                  <a:pt x="178587" y="148729"/>
                </a:lnTo>
                <a:lnTo>
                  <a:pt x="178587" y="119519"/>
                </a:lnTo>
                <a:lnTo>
                  <a:pt x="119062" y="119519"/>
                </a:lnTo>
                <a:lnTo>
                  <a:pt x="119062" y="89052"/>
                </a:lnTo>
                <a:lnTo>
                  <a:pt x="89344" y="89052"/>
                </a:lnTo>
                <a:lnTo>
                  <a:pt x="89344" y="68719"/>
                </a:lnTo>
                <a:lnTo>
                  <a:pt x="59524" y="68719"/>
                </a:lnTo>
                <a:lnTo>
                  <a:pt x="59524" y="89052"/>
                </a:lnTo>
                <a:lnTo>
                  <a:pt x="59524" y="119519"/>
                </a:lnTo>
                <a:lnTo>
                  <a:pt x="89344" y="119519"/>
                </a:lnTo>
                <a:lnTo>
                  <a:pt x="89344" y="148729"/>
                </a:lnTo>
                <a:lnTo>
                  <a:pt x="148869" y="148729"/>
                </a:lnTo>
                <a:lnTo>
                  <a:pt x="148869" y="179209"/>
                </a:lnTo>
                <a:lnTo>
                  <a:pt x="208407" y="179209"/>
                </a:lnTo>
                <a:lnTo>
                  <a:pt x="208407" y="14872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082608" y="416257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89">
                <a:moveTo>
                  <a:pt x="29717" y="21008"/>
                </a:moveTo>
                <a:lnTo>
                  <a:pt x="0" y="21008"/>
                </a:lnTo>
                <a:lnTo>
                  <a:pt x="0" y="0"/>
                </a:lnTo>
                <a:lnTo>
                  <a:pt x="29717" y="0"/>
                </a:lnTo>
                <a:lnTo>
                  <a:pt x="29717" y="2100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529045" y="3707431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5">
                <a:moveTo>
                  <a:pt x="89344" y="29717"/>
                </a:moveTo>
                <a:lnTo>
                  <a:pt x="0" y="29717"/>
                </a:lnTo>
                <a:lnTo>
                  <a:pt x="0" y="0"/>
                </a:lnTo>
                <a:lnTo>
                  <a:pt x="89344" y="0"/>
                </a:lnTo>
                <a:lnTo>
                  <a:pt x="89344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469514" y="36776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59531" y="59530"/>
                </a:moveTo>
                <a:lnTo>
                  <a:pt x="0" y="59530"/>
                </a:lnTo>
                <a:lnTo>
                  <a:pt x="0" y="0"/>
                </a:lnTo>
                <a:lnTo>
                  <a:pt x="59531" y="0"/>
                </a:lnTo>
                <a:lnTo>
                  <a:pt x="59531" y="595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412528" y="3737149"/>
            <a:ext cx="57150" cy="59690"/>
          </a:xfrm>
          <a:custGeom>
            <a:avLst/>
            <a:gdLst/>
            <a:ahLst/>
            <a:cxnLst/>
            <a:rect l="l" t="t" r="r" b="b"/>
            <a:pathLst>
              <a:path w="57150" h="59689">
                <a:moveTo>
                  <a:pt x="27267" y="59530"/>
                </a:moveTo>
                <a:lnTo>
                  <a:pt x="0" y="59530"/>
                </a:lnTo>
                <a:lnTo>
                  <a:pt x="0" y="0"/>
                </a:lnTo>
                <a:lnTo>
                  <a:pt x="56985" y="0"/>
                </a:lnTo>
                <a:lnTo>
                  <a:pt x="56985" y="29717"/>
                </a:lnTo>
                <a:lnTo>
                  <a:pt x="27267" y="29717"/>
                </a:lnTo>
                <a:lnTo>
                  <a:pt x="27267" y="5953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469514" y="3737149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874483" y="3439693"/>
            <a:ext cx="833119" cy="595630"/>
          </a:xfrm>
          <a:custGeom>
            <a:avLst/>
            <a:gdLst/>
            <a:ahLst/>
            <a:cxnLst/>
            <a:rect l="l" t="t" r="r" b="b"/>
            <a:pathLst>
              <a:path w="833119" h="595629">
                <a:moveTo>
                  <a:pt x="237934" y="148678"/>
                </a:moveTo>
                <a:lnTo>
                  <a:pt x="178396" y="148678"/>
                </a:lnTo>
                <a:lnTo>
                  <a:pt x="178396" y="178396"/>
                </a:lnTo>
                <a:lnTo>
                  <a:pt x="237934" y="178396"/>
                </a:lnTo>
                <a:lnTo>
                  <a:pt x="237934" y="148678"/>
                </a:lnTo>
                <a:close/>
              </a:path>
              <a:path w="833119" h="595629">
                <a:moveTo>
                  <a:pt x="356997" y="148678"/>
                </a:moveTo>
                <a:lnTo>
                  <a:pt x="327279" y="148678"/>
                </a:lnTo>
                <a:lnTo>
                  <a:pt x="327279" y="118960"/>
                </a:lnTo>
                <a:lnTo>
                  <a:pt x="267741" y="118960"/>
                </a:lnTo>
                <a:lnTo>
                  <a:pt x="267741" y="89242"/>
                </a:lnTo>
                <a:lnTo>
                  <a:pt x="148678" y="89242"/>
                </a:lnTo>
                <a:lnTo>
                  <a:pt x="148678" y="118960"/>
                </a:lnTo>
                <a:lnTo>
                  <a:pt x="89154" y="118960"/>
                </a:lnTo>
                <a:lnTo>
                  <a:pt x="89154" y="148056"/>
                </a:lnTo>
                <a:lnTo>
                  <a:pt x="59436" y="148056"/>
                </a:lnTo>
                <a:lnTo>
                  <a:pt x="59436" y="178549"/>
                </a:lnTo>
                <a:lnTo>
                  <a:pt x="59436" y="207746"/>
                </a:lnTo>
                <a:lnTo>
                  <a:pt x="29718" y="207746"/>
                </a:lnTo>
                <a:lnTo>
                  <a:pt x="29718" y="238226"/>
                </a:lnTo>
                <a:lnTo>
                  <a:pt x="29718" y="267449"/>
                </a:lnTo>
                <a:lnTo>
                  <a:pt x="0" y="267449"/>
                </a:lnTo>
                <a:lnTo>
                  <a:pt x="0" y="297916"/>
                </a:lnTo>
                <a:lnTo>
                  <a:pt x="0" y="357606"/>
                </a:lnTo>
                <a:lnTo>
                  <a:pt x="0" y="386816"/>
                </a:lnTo>
                <a:lnTo>
                  <a:pt x="29718" y="386816"/>
                </a:lnTo>
                <a:lnTo>
                  <a:pt x="29718" y="416026"/>
                </a:lnTo>
                <a:lnTo>
                  <a:pt x="59436" y="416026"/>
                </a:lnTo>
                <a:lnTo>
                  <a:pt x="59436" y="386816"/>
                </a:lnTo>
                <a:lnTo>
                  <a:pt x="59436" y="357606"/>
                </a:lnTo>
                <a:lnTo>
                  <a:pt x="29718" y="357606"/>
                </a:lnTo>
                <a:lnTo>
                  <a:pt x="29718" y="297916"/>
                </a:lnTo>
                <a:lnTo>
                  <a:pt x="59436" y="297916"/>
                </a:lnTo>
                <a:lnTo>
                  <a:pt x="59436" y="267449"/>
                </a:lnTo>
                <a:lnTo>
                  <a:pt x="59436" y="238226"/>
                </a:lnTo>
                <a:lnTo>
                  <a:pt x="89154" y="238226"/>
                </a:lnTo>
                <a:lnTo>
                  <a:pt x="89154" y="207746"/>
                </a:lnTo>
                <a:lnTo>
                  <a:pt x="89154" y="178549"/>
                </a:lnTo>
                <a:lnTo>
                  <a:pt x="118872" y="178549"/>
                </a:lnTo>
                <a:lnTo>
                  <a:pt x="118872" y="148678"/>
                </a:lnTo>
                <a:lnTo>
                  <a:pt x="178396" y="148678"/>
                </a:lnTo>
                <a:lnTo>
                  <a:pt x="178396" y="118960"/>
                </a:lnTo>
                <a:lnTo>
                  <a:pt x="237934" y="118960"/>
                </a:lnTo>
                <a:lnTo>
                  <a:pt x="237934" y="148678"/>
                </a:lnTo>
                <a:lnTo>
                  <a:pt x="297459" y="148678"/>
                </a:lnTo>
                <a:lnTo>
                  <a:pt x="297459" y="178396"/>
                </a:lnTo>
                <a:lnTo>
                  <a:pt x="356997" y="178396"/>
                </a:lnTo>
                <a:lnTo>
                  <a:pt x="356997" y="148678"/>
                </a:lnTo>
                <a:close/>
              </a:path>
              <a:path w="833119" h="595629">
                <a:moveTo>
                  <a:pt x="386803" y="0"/>
                </a:moveTo>
                <a:lnTo>
                  <a:pt x="327279" y="0"/>
                </a:lnTo>
                <a:lnTo>
                  <a:pt x="327279" y="29718"/>
                </a:lnTo>
                <a:lnTo>
                  <a:pt x="386803" y="29718"/>
                </a:lnTo>
                <a:lnTo>
                  <a:pt x="386803" y="0"/>
                </a:lnTo>
                <a:close/>
              </a:path>
              <a:path w="833119" h="595629">
                <a:moveTo>
                  <a:pt x="505866" y="89649"/>
                </a:moveTo>
                <a:lnTo>
                  <a:pt x="476148" y="89649"/>
                </a:lnTo>
                <a:lnTo>
                  <a:pt x="476148" y="59156"/>
                </a:lnTo>
                <a:lnTo>
                  <a:pt x="476148" y="29946"/>
                </a:lnTo>
                <a:lnTo>
                  <a:pt x="356997" y="29946"/>
                </a:lnTo>
                <a:lnTo>
                  <a:pt x="356997" y="59156"/>
                </a:lnTo>
                <a:lnTo>
                  <a:pt x="356997" y="89649"/>
                </a:lnTo>
                <a:lnTo>
                  <a:pt x="327279" y="89649"/>
                </a:lnTo>
                <a:lnTo>
                  <a:pt x="327279" y="118846"/>
                </a:lnTo>
                <a:lnTo>
                  <a:pt x="416521" y="118846"/>
                </a:lnTo>
                <a:lnTo>
                  <a:pt x="416521" y="89649"/>
                </a:lnTo>
                <a:lnTo>
                  <a:pt x="416521" y="59156"/>
                </a:lnTo>
                <a:lnTo>
                  <a:pt x="446239" y="59156"/>
                </a:lnTo>
                <a:lnTo>
                  <a:pt x="446239" y="89649"/>
                </a:lnTo>
                <a:lnTo>
                  <a:pt x="446239" y="118846"/>
                </a:lnTo>
                <a:lnTo>
                  <a:pt x="505866" y="118846"/>
                </a:lnTo>
                <a:lnTo>
                  <a:pt x="505866" y="89649"/>
                </a:lnTo>
                <a:close/>
              </a:path>
              <a:path w="833119" h="595629">
                <a:moveTo>
                  <a:pt x="505866" y="0"/>
                </a:moveTo>
                <a:lnTo>
                  <a:pt x="449211" y="0"/>
                </a:lnTo>
                <a:lnTo>
                  <a:pt x="449211" y="29718"/>
                </a:lnTo>
                <a:lnTo>
                  <a:pt x="505866" y="29718"/>
                </a:lnTo>
                <a:lnTo>
                  <a:pt x="505866" y="0"/>
                </a:lnTo>
                <a:close/>
              </a:path>
              <a:path w="833119" h="595629">
                <a:moveTo>
                  <a:pt x="724725" y="208216"/>
                </a:moveTo>
                <a:lnTo>
                  <a:pt x="654646" y="208216"/>
                </a:lnTo>
                <a:lnTo>
                  <a:pt x="654646" y="237934"/>
                </a:lnTo>
                <a:lnTo>
                  <a:pt x="724725" y="237934"/>
                </a:lnTo>
                <a:lnTo>
                  <a:pt x="724725" y="208216"/>
                </a:lnTo>
                <a:close/>
              </a:path>
              <a:path w="833119" h="595629">
                <a:moveTo>
                  <a:pt x="724725" y="178549"/>
                </a:moveTo>
                <a:lnTo>
                  <a:pt x="654646" y="178549"/>
                </a:lnTo>
                <a:lnTo>
                  <a:pt x="654646" y="148971"/>
                </a:lnTo>
                <a:lnTo>
                  <a:pt x="595122" y="148971"/>
                </a:lnTo>
                <a:lnTo>
                  <a:pt x="595122" y="178549"/>
                </a:lnTo>
                <a:lnTo>
                  <a:pt x="538988" y="178549"/>
                </a:lnTo>
                <a:lnTo>
                  <a:pt x="538988" y="207746"/>
                </a:lnTo>
                <a:lnTo>
                  <a:pt x="538988" y="209016"/>
                </a:lnTo>
                <a:lnTo>
                  <a:pt x="595122" y="209016"/>
                </a:lnTo>
                <a:lnTo>
                  <a:pt x="595122" y="207746"/>
                </a:lnTo>
                <a:lnTo>
                  <a:pt x="724725" y="207746"/>
                </a:lnTo>
                <a:lnTo>
                  <a:pt x="724725" y="178549"/>
                </a:lnTo>
                <a:close/>
              </a:path>
              <a:path w="833119" h="595629">
                <a:moveTo>
                  <a:pt x="833056" y="267449"/>
                </a:moveTo>
                <a:lnTo>
                  <a:pt x="803363" y="267449"/>
                </a:lnTo>
                <a:lnTo>
                  <a:pt x="803363" y="238226"/>
                </a:lnTo>
                <a:lnTo>
                  <a:pt x="803402" y="207746"/>
                </a:lnTo>
                <a:lnTo>
                  <a:pt x="773709" y="207746"/>
                </a:lnTo>
                <a:lnTo>
                  <a:pt x="773709" y="178549"/>
                </a:lnTo>
                <a:lnTo>
                  <a:pt x="773709" y="148056"/>
                </a:lnTo>
                <a:lnTo>
                  <a:pt x="743991" y="148056"/>
                </a:lnTo>
                <a:lnTo>
                  <a:pt x="743991" y="118846"/>
                </a:lnTo>
                <a:lnTo>
                  <a:pt x="684466" y="118846"/>
                </a:lnTo>
                <a:lnTo>
                  <a:pt x="684466" y="89649"/>
                </a:lnTo>
                <a:lnTo>
                  <a:pt x="565404" y="89649"/>
                </a:lnTo>
                <a:lnTo>
                  <a:pt x="565404" y="118846"/>
                </a:lnTo>
                <a:lnTo>
                  <a:pt x="505866" y="118846"/>
                </a:lnTo>
                <a:lnTo>
                  <a:pt x="505866" y="148056"/>
                </a:lnTo>
                <a:lnTo>
                  <a:pt x="476148" y="148056"/>
                </a:lnTo>
                <a:lnTo>
                  <a:pt x="476148" y="118960"/>
                </a:lnTo>
                <a:lnTo>
                  <a:pt x="356997" y="118960"/>
                </a:lnTo>
                <a:lnTo>
                  <a:pt x="356997" y="148678"/>
                </a:lnTo>
                <a:lnTo>
                  <a:pt x="386715" y="148678"/>
                </a:lnTo>
                <a:lnTo>
                  <a:pt x="386715" y="178396"/>
                </a:lnTo>
                <a:lnTo>
                  <a:pt x="458698" y="178396"/>
                </a:lnTo>
                <a:lnTo>
                  <a:pt x="458698" y="148678"/>
                </a:lnTo>
                <a:lnTo>
                  <a:pt x="476148" y="148678"/>
                </a:lnTo>
                <a:lnTo>
                  <a:pt x="476148" y="178549"/>
                </a:lnTo>
                <a:lnTo>
                  <a:pt x="327177" y="178549"/>
                </a:lnTo>
                <a:lnTo>
                  <a:pt x="327177" y="207746"/>
                </a:lnTo>
                <a:lnTo>
                  <a:pt x="297459" y="207746"/>
                </a:lnTo>
                <a:lnTo>
                  <a:pt x="297459" y="178549"/>
                </a:lnTo>
                <a:lnTo>
                  <a:pt x="178308" y="178549"/>
                </a:lnTo>
                <a:lnTo>
                  <a:pt x="178308" y="207746"/>
                </a:lnTo>
                <a:lnTo>
                  <a:pt x="178308" y="209029"/>
                </a:lnTo>
                <a:lnTo>
                  <a:pt x="118872" y="209029"/>
                </a:lnTo>
                <a:lnTo>
                  <a:pt x="118872" y="237934"/>
                </a:lnTo>
                <a:lnTo>
                  <a:pt x="118872" y="238226"/>
                </a:lnTo>
                <a:lnTo>
                  <a:pt x="89154" y="238226"/>
                </a:lnTo>
                <a:lnTo>
                  <a:pt x="89154" y="267449"/>
                </a:lnTo>
                <a:lnTo>
                  <a:pt x="89154" y="297916"/>
                </a:lnTo>
                <a:lnTo>
                  <a:pt x="118872" y="297916"/>
                </a:lnTo>
                <a:lnTo>
                  <a:pt x="118872" y="267449"/>
                </a:lnTo>
                <a:lnTo>
                  <a:pt x="178396" y="267449"/>
                </a:lnTo>
                <a:lnTo>
                  <a:pt x="178396" y="238239"/>
                </a:lnTo>
                <a:lnTo>
                  <a:pt x="267741" y="238239"/>
                </a:lnTo>
                <a:lnTo>
                  <a:pt x="267741" y="267741"/>
                </a:lnTo>
                <a:lnTo>
                  <a:pt x="386803" y="267741"/>
                </a:lnTo>
                <a:lnTo>
                  <a:pt x="386803" y="297459"/>
                </a:lnTo>
                <a:lnTo>
                  <a:pt x="538988" y="297459"/>
                </a:lnTo>
                <a:lnTo>
                  <a:pt x="538988" y="267741"/>
                </a:lnTo>
                <a:lnTo>
                  <a:pt x="595122" y="267741"/>
                </a:lnTo>
                <a:lnTo>
                  <a:pt x="595122" y="238239"/>
                </a:lnTo>
                <a:lnTo>
                  <a:pt x="595122" y="238023"/>
                </a:lnTo>
                <a:lnTo>
                  <a:pt x="595122" y="209029"/>
                </a:lnTo>
                <a:lnTo>
                  <a:pt x="505866" y="209029"/>
                </a:lnTo>
                <a:lnTo>
                  <a:pt x="505866" y="207746"/>
                </a:lnTo>
                <a:lnTo>
                  <a:pt x="505866" y="178549"/>
                </a:lnTo>
                <a:lnTo>
                  <a:pt x="538988" y="178549"/>
                </a:lnTo>
                <a:lnTo>
                  <a:pt x="538988" y="148056"/>
                </a:lnTo>
                <a:lnTo>
                  <a:pt x="595122" y="148056"/>
                </a:lnTo>
                <a:lnTo>
                  <a:pt x="595122" y="118846"/>
                </a:lnTo>
                <a:lnTo>
                  <a:pt x="654646" y="118846"/>
                </a:lnTo>
                <a:lnTo>
                  <a:pt x="654646" y="148056"/>
                </a:lnTo>
                <a:lnTo>
                  <a:pt x="724725" y="148056"/>
                </a:lnTo>
                <a:lnTo>
                  <a:pt x="724725" y="178549"/>
                </a:lnTo>
                <a:lnTo>
                  <a:pt x="743902" y="178549"/>
                </a:lnTo>
                <a:lnTo>
                  <a:pt x="743902" y="207746"/>
                </a:lnTo>
                <a:lnTo>
                  <a:pt x="743902" y="238226"/>
                </a:lnTo>
                <a:lnTo>
                  <a:pt x="773620" y="238226"/>
                </a:lnTo>
                <a:lnTo>
                  <a:pt x="773620" y="267449"/>
                </a:lnTo>
                <a:lnTo>
                  <a:pt x="773620" y="297916"/>
                </a:lnTo>
                <a:lnTo>
                  <a:pt x="803338" y="297916"/>
                </a:lnTo>
                <a:lnTo>
                  <a:pt x="803338" y="356349"/>
                </a:lnTo>
                <a:lnTo>
                  <a:pt x="773620" y="356349"/>
                </a:lnTo>
                <a:lnTo>
                  <a:pt x="773620" y="386816"/>
                </a:lnTo>
                <a:lnTo>
                  <a:pt x="773620" y="446506"/>
                </a:lnTo>
                <a:lnTo>
                  <a:pt x="743902" y="446506"/>
                </a:lnTo>
                <a:lnTo>
                  <a:pt x="743902" y="475716"/>
                </a:lnTo>
                <a:lnTo>
                  <a:pt x="743902" y="506209"/>
                </a:lnTo>
                <a:lnTo>
                  <a:pt x="724725" y="506209"/>
                </a:lnTo>
                <a:lnTo>
                  <a:pt x="724725" y="536676"/>
                </a:lnTo>
                <a:lnTo>
                  <a:pt x="724725" y="595109"/>
                </a:lnTo>
                <a:lnTo>
                  <a:pt x="743902" y="595109"/>
                </a:lnTo>
                <a:lnTo>
                  <a:pt x="743902" y="536676"/>
                </a:lnTo>
                <a:lnTo>
                  <a:pt x="773620" y="536676"/>
                </a:lnTo>
                <a:lnTo>
                  <a:pt x="773620" y="506209"/>
                </a:lnTo>
                <a:lnTo>
                  <a:pt x="773620" y="475716"/>
                </a:lnTo>
                <a:lnTo>
                  <a:pt x="803338" y="475716"/>
                </a:lnTo>
                <a:lnTo>
                  <a:pt x="803338" y="446506"/>
                </a:lnTo>
                <a:lnTo>
                  <a:pt x="803338" y="386816"/>
                </a:lnTo>
                <a:lnTo>
                  <a:pt x="833056" y="386816"/>
                </a:lnTo>
                <a:lnTo>
                  <a:pt x="833056" y="356349"/>
                </a:lnTo>
                <a:lnTo>
                  <a:pt x="833056" y="297916"/>
                </a:lnTo>
                <a:lnTo>
                  <a:pt x="833056" y="267741"/>
                </a:lnTo>
                <a:lnTo>
                  <a:pt x="833056" y="26744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469514" y="3647804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142136" y="3856215"/>
            <a:ext cx="179070" cy="29845"/>
          </a:xfrm>
          <a:custGeom>
            <a:avLst/>
            <a:gdLst/>
            <a:ahLst/>
            <a:cxnLst/>
            <a:rect l="l" t="t" r="r" b="b"/>
            <a:pathLst>
              <a:path w="179069" h="29845">
                <a:moveTo>
                  <a:pt x="59524" y="0"/>
                </a:moveTo>
                <a:lnTo>
                  <a:pt x="0" y="0"/>
                </a:lnTo>
                <a:lnTo>
                  <a:pt x="0" y="29718"/>
                </a:lnTo>
                <a:lnTo>
                  <a:pt x="59524" y="29718"/>
                </a:lnTo>
                <a:lnTo>
                  <a:pt x="59524" y="0"/>
                </a:lnTo>
                <a:close/>
              </a:path>
              <a:path w="179069" h="29845">
                <a:moveTo>
                  <a:pt x="178587" y="0"/>
                </a:moveTo>
                <a:lnTo>
                  <a:pt x="119062" y="0"/>
                </a:lnTo>
                <a:lnTo>
                  <a:pt x="119062" y="29718"/>
                </a:lnTo>
                <a:lnTo>
                  <a:pt x="178587" y="29718"/>
                </a:lnTo>
                <a:lnTo>
                  <a:pt x="178587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052791" y="3796779"/>
            <a:ext cx="476884" cy="148590"/>
          </a:xfrm>
          <a:custGeom>
            <a:avLst/>
            <a:gdLst/>
            <a:ahLst/>
            <a:cxnLst/>
            <a:rect l="l" t="t" r="r" b="b"/>
            <a:pathLst>
              <a:path w="476884" h="148589">
                <a:moveTo>
                  <a:pt x="476338" y="59436"/>
                </a:moveTo>
                <a:lnTo>
                  <a:pt x="416712" y="59436"/>
                </a:lnTo>
                <a:lnTo>
                  <a:pt x="416712" y="29718"/>
                </a:lnTo>
                <a:lnTo>
                  <a:pt x="386994" y="29718"/>
                </a:lnTo>
                <a:lnTo>
                  <a:pt x="386994" y="59436"/>
                </a:lnTo>
                <a:lnTo>
                  <a:pt x="386994" y="89154"/>
                </a:lnTo>
                <a:lnTo>
                  <a:pt x="327469" y="89154"/>
                </a:lnTo>
                <a:lnTo>
                  <a:pt x="327469" y="59436"/>
                </a:lnTo>
                <a:lnTo>
                  <a:pt x="386994" y="59436"/>
                </a:lnTo>
                <a:lnTo>
                  <a:pt x="386994" y="29718"/>
                </a:lnTo>
                <a:lnTo>
                  <a:pt x="359727" y="29718"/>
                </a:lnTo>
                <a:lnTo>
                  <a:pt x="359727" y="0"/>
                </a:lnTo>
                <a:lnTo>
                  <a:pt x="267931" y="0"/>
                </a:lnTo>
                <a:lnTo>
                  <a:pt x="267931" y="59436"/>
                </a:lnTo>
                <a:lnTo>
                  <a:pt x="267931" y="89154"/>
                </a:lnTo>
                <a:lnTo>
                  <a:pt x="208407" y="89154"/>
                </a:lnTo>
                <a:lnTo>
                  <a:pt x="208407" y="59436"/>
                </a:lnTo>
                <a:lnTo>
                  <a:pt x="267931" y="59436"/>
                </a:lnTo>
                <a:lnTo>
                  <a:pt x="267931" y="0"/>
                </a:lnTo>
                <a:lnTo>
                  <a:pt x="148869" y="0"/>
                </a:lnTo>
                <a:lnTo>
                  <a:pt x="148869" y="59436"/>
                </a:lnTo>
                <a:lnTo>
                  <a:pt x="148869" y="89154"/>
                </a:lnTo>
                <a:lnTo>
                  <a:pt x="89344" y="89154"/>
                </a:lnTo>
                <a:lnTo>
                  <a:pt x="89344" y="59436"/>
                </a:lnTo>
                <a:lnTo>
                  <a:pt x="148869" y="59436"/>
                </a:lnTo>
                <a:lnTo>
                  <a:pt x="148869" y="0"/>
                </a:lnTo>
                <a:lnTo>
                  <a:pt x="119062" y="0"/>
                </a:lnTo>
                <a:lnTo>
                  <a:pt x="119062" y="29718"/>
                </a:lnTo>
                <a:lnTo>
                  <a:pt x="59524" y="29718"/>
                </a:lnTo>
                <a:lnTo>
                  <a:pt x="59524" y="59436"/>
                </a:lnTo>
                <a:lnTo>
                  <a:pt x="0" y="59436"/>
                </a:lnTo>
                <a:lnTo>
                  <a:pt x="0" y="89154"/>
                </a:lnTo>
                <a:lnTo>
                  <a:pt x="59524" y="89154"/>
                </a:lnTo>
                <a:lnTo>
                  <a:pt x="59524" y="118872"/>
                </a:lnTo>
                <a:lnTo>
                  <a:pt x="148869" y="118872"/>
                </a:lnTo>
                <a:lnTo>
                  <a:pt x="148869" y="148590"/>
                </a:lnTo>
                <a:lnTo>
                  <a:pt x="327469" y="148590"/>
                </a:lnTo>
                <a:lnTo>
                  <a:pt x="327469" y="118872"/>
                </a:lnTo>
                <a:lnTo>
                  <a:pt x="416814" y="118872"/>
                </a:lnTo>
                <a:lnTo>
                  <a:pt x="416814" y="89154"/>
                </a:lnTo>
                <a:lnTo>
                  <a:pt x="476338" y="89154"/>
                </a:lnTo>
                <a:lnTo>
                  <a:pt x="476338" y="59436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380264" y="3856211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469504" y="36776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35407" y="29806"/>
                </a:moveTo>
                <a:lnTo>
                  <a:pt x="0" y="29806"/>
                </a:lnTo>
                <a:lnTo>
                  <a:pt x="0" y="59524"/>
                </a:lnTo>
                <a:lnTo>
                  <a:pt x="35407" y="59524"/>
                </a:lnTo>
                <a:lnTo>
                  <a:pt x="35407" y="29806"/>
                </a:lnTo>
                <a:close/>
              </a:path>
              <a:path w="59690" h="59689">
                <a:moveTo>
                  <a:pt x="59537" y="0"/>
                </a:moveTo>
                <a:lnTo>
                  <a:pt x="36360" y="0"/>
                </a:lnTo>
                <a:lnTo>
                  <a:pt x="36360" y="29718"/>
                </a:lnTo>
                <a:lnTo>
                  <a:pt x="59537" y="29718"/>
                </a:lnTo>
                <a:lnTo>
                  <a:pt x="595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023073" y="3826497"/>
            <a:ext cx="535940" cy="150495"/>
          </a:xfrm>
          <a:custGeom>
            <a:avLst/>
            <a:gdLst/>
            <a:ahLst/>
            <a:cxnLst/>
            <a:rect l="l" t="t" r="r" b="b"/>
            <a:pathLst>
              <a:path w="535940" h="150495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  <a:path w="535940" h="150495">
                <a:moveTo>
                  <a:pt x="89242" y="89255"/>
                </a:moveTo>
                <a:lnTo>
                  <a:pt x="59524" y="89255"/>
                </a:lnTo>
                <a:lnTo>
                  <a:pt x="59524" y="118973"/>
                </a:lnTo>
                <a:lnTo>
                  <a:pt x="89242" y="118973"/>
                </a:lnTo>
                <a:lnTo>
                  <a:pt x="89242" y="89255"/>
                </a:lnTo>
                <a:close/>
              </a:path>
              <a:path w="535940" h="150495">
                <a:moveTo>
                  <a:pt x="178498" y="119062"/>
                </a:moveTo>
                <a:lnTo>
                  <a:pt x="148780" y="119062"/>
                </a:lnTo>
                <a:lnTo>
                  <a:pt x="148780" y="150355"/>
                </a:lnTo>
                <a:lnTo>
                  <a:pt x="178498" y="150355"/>
                </a:lnTo>
                <a:lnTo>
                  <a:pt x="178498" y="119062"/>
                </a:lnTo>
                <a:close/>
              </a:path>
              <a:path w="535940" h="150495">
                <a:moveTo>
                  <a:pt x="389445" y="119062"/>
                </a:moveTo>
                <a:lnTo>
                  <a:pt x="357187" y="119062"/>
                </a:lnTo>
                <a:lnTo>
                  <a:pt x="357187" y="150355"/>
                </a:lnTo>
                <a:lnTo>
                  <a:pt x="389445" y="150355"/>
                </a:lnTo>
                <a:lnTo>
                  <a:pt x="389445" y="119062"/>
                </a:lnTo>
                <a:close/>
              </a:path>
              <a:path w="535940" h="150495">
                <a:moveTo>
                  <a:pt x="481838" y="89255"/>
                </a:moveTo>
                <a:lnTo>
                  <a:pt x="446430" y="89255"/>
                </a:lnTo>
                <a:lnTo>
                  <a:pt x="446430" y="118973"/>
                </a:lnTo>
                <a:lnTo>
                  <a:pt x="481838" y="118973"/>
                </a:lnTo>
                <a:lnTo>
                  <a:pt x="481838" y="89255"/>
                </a:lnTo>
                <a:close/>
              </a:path>
              <a:path w="535940" h="150495">
                <a:moveTo>
                  <a:pt x="535686" y="0"/>
                </a:moveTo>
                <a:lnTo>
                  <a:pt x="505968" y="0"/>
                </a:lnTo>
                <a:lnTo>
                  <a:pt x="505968" y="29718"/>
                </a:lnTo>
                <a:lnTo>
                  <a:pt x="535686" y="29718"/>
                </a:lnTo>
                <a:lnTo>
                  <a:pt x="53568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201661" y="3439502"/>
            <a:ext cx="179070" cy="59690"/>
          </a:xfrm>
          <a:custGeom>
            <a:avLst/>
            <a:gdLst/>
            <a:ahLst/>
            <a:cxnLst/>
            <a:rect l="l" t="t" r="r" b="b"/>
            <a:pathLst>
              <a:path w="179069" h="59689">
                <a:moveTo>
                  <a:pt x="59537" y="0"/>
                </a:moveTo>
                <a:lnTo>
                  <a:pt x="0" y="0"/>
                </a:lnTo>
                <a:lnTo>
                  <a:pt x="0" y="29718"/>
                </a:lnTo>
                <a:lnTo>
                  <a:pt x="59537" y="29718"/>
                </a:lnTo>
                <a:lnTo>
                  <a:pt x="59537" y="0"/>
                </a:lnTo>
                <a:close/>
              </a:path>
              <a:path w="179069" h="59689">
                <a:moveTo>
                  <a:pt x="119062" y="29806"/>
                </a:moveTo>
                <a:lnTo>
                  <a:pt x="59537" y="29806"/>
                </a:lnTo>
                <a:lnTo>
                  <a:pt x="59537" y="59524"/>
                </a:lnTo>
                <a:lnTo>
                  <a:pt x="119062" y="59524"/>
                </a:lnTo>
                <a:lnTo>
                  <a:pt x="119062" y="29806"/>
                </a:lnTo>
                <a:close/>
              </a:path>
              <a:path w="179069" h="59689">
                <a:moveTo>
                  <a:pt x="178600" y="0"/>
                </a:moveTo>
                <a:lnTo>
                  <a:pt x="119062" y="0"/>
                </a:lnTo>
                <a:lnTo>
                  <a:pt x="119062" y="29718"/>
                </a:lnTo>
                <a:lnTo>
                  <a:pt x="178600" y="29718"/>
                </a:lnTo>
                <a:lnTo>
                  <a:pt x="178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01670" y="3350243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5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993254" y="3618090"/>
            <a:ext cx="685165" cy="208915"/>
          </a:xfrm>
          <a:custGeom>
            <a:avLst/>
            <a:gdLst/>
            <a:ahLst/>
            <a:cxnLst/>
            <a:rect l="l" t="t" r="r" b="b"/>
            <a:pathLst>
              <a:path w="685164" h="208914">
                <a:moveTo>
                  <a:pt x="59537" y="0"/>
                </a:moveTo>
                <a:lnTo>
                  <a:pt x="0" y="0"/>
                </a:lnTo>
                <a:lnTo>
                  <a:pt x="0" y="59537"/>
                </a:lnTo>
                <a:lnTo>
                  <a:pt x="59537" y="59537"/>
                </a:lnTo>
                <a:lnTo>
                  <a:pt x="59537" y="0"/>
                </a:lnTo>
                <a:close/>
              </a:path>
              <a:path w="685164" h="208914">
                <a:moveTo>
                  <a:pt x="684568" y="178600"/>
                </a:moveTo>
                <a:lnTo>
                  <a:pt x="654850" y="178600"/>
                </a:lnTo>
                <a:lnTo>
                  <a:pt x="654850" y="208318"/>
                </a:lnTo>
                <a:lnTo>
                  <a:pt x="684568" y="208318"/>
                </a:lnTo>
                <a:lnTo>
                  <a:pt x="684568" y="1786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963536" y="3945559"/>
            <a:ext cx="595630" cy="297815"/>
          </a:xfrm>
          <a:custGeom>
            <a:avLst/>
            <a:gdLst/>
            <a:ahLst/>
            <a:cxnLst/>
            <a:rect l="l" t="t" r="r" b="b"/>
            <a:pathLst>
              <a:path w="595630" h="297814">
                <a:moveTo>
                  <a:pt x="29718" y="0"/>
                </a:moveTo>
                <a:lnTo>
                  <a:pt x="0" y="0"/>
                </a:lnTo>
                <a:lnTo>
                  <a:pt x="0" y="31292"/>
                </a:lnTo>
                <a:lnTo>
                  <a:pt x="29718" y="31292"/>
                </a:lnTo>
                <a:lnTo>
                  <a:pt x="29718" y="0"/>
                </a:lnTo>
                <a:close/>
              </a:path>
              <a:path w="595630" h="297814">
                <a:moveTo>
                  <a:pt x="118973" y="148780"/>
                </a:moveTo>
                <a:lnTo>
                  <a:pt x="89255" y="148780"/>
                </a:lnTo>
                <a:lnTo>
                  <a:pt x="89255" y="178498"/>
                </a:lnTo>
                <a:lnTo>
                  <a:pt x="118973" y="178498"/>
                </a:lnTo>
                <a:lnTo>
                  <a:pt x="118973" y="148780"/>
                </a:lnTo>
                <a:close/>
              </a:path>
              <a:path w="595630" h="297814">
                <a:moveTo>
                  <a:pt x="267843" y="267843"/>
                </a:moveTo>
                <a:lnTo>
                  <a:pt x="238125" y="267843"/>
                </a:lnTo>
                <a:lnTo>
                  <a:pt x="238125" y="297561"/>
                </a:lnTo>
                <a:lnTo>
                  <a:pt x="267843" y="297561"/>
                </a:lnTo>
                <a:lnTo>
                  <a:pt x="267843" y="267843"/>
                </a:lnTo>
                <a:close/>
              </a:path>
              <a:path w="595630" h="297814">
                <a:moveTo>
                  <a:pt x="416623" y="267843"/>
                </a:moveTo>
                <a:lnTo>
                  <a:pt x="386905" y="267843"/>
                </a:lnTo>
                <a:lnTo>
                  <a:pt x="386905" y="297561"/>
                </a:lnTo>
                <a:lnTo>
                  <a:pt x="416623" y="297561"/>
                </a:lnTo>
                <a:lnTo>
                  <a:pt x="416623" y="267843"/>
                </a:lnTo>
                <a:close/>
              </a:path>
              <a:path w="595630" h="297814">
                <a:moveTo>
                  <a:pt x="541375" y="178498"/>
                </a:moveTo>
                <a:lnTo>
                  <a:pt x="505968" y="178498"/>
                </a:lnTo>
                <a:lnTo>
                  <a:pt x="505968" y="216077"/>
                </a:lnTo>
                <a:lnTo>
                  <a:pt x="541375" y="216077"/>
                </a:lnTo>
                <a:lnTo>
                  <a:pt x="541375" y="178498"/>
                </a:lnTo>
                <a:close/>
              </a:path>
              <a:path w="595630" h="297814">
                <a:moveTo>
                  <a:pt x="595223" y="124637"/>
                </a:moveTo>
                <a:lnTo>
                  <a:pt x="565505" y="124637"/>
                </a:lnTo>
                <a:lnTo>
                  <a:pt x="565505" y="148780"/>
                </a:lnTo>
                <a:lnTo>
                  <a:pt x="595223" y="148780"/>
                </a:lnTo>
                <a:lnTo>
                  <a:pt x="595223" y="1246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7422503" y="413570"/>
            <a:ext cx="893444" cy="1363345"/>
          </a:xfrm>
          <a:custGeom>
            <a:avLst/>
            <a:gdLst/>
            <a:ahLst/>
            <a:cxnLst/>
            <a:rect l="l" t="t" r="r" b="b"/>
            <a:pathLst>
              <a:path w="893445" h="1363345">
                <a:moveTo>
                  <a:pt x="387001" y="1333047"/>
                </a:moveTo>
                <a:lnTo>
                  <a:pt x="387001" y="1362860"/>
                </a:lnTo>
                <a:lnTo>
                  <a:pt x="684656" y="1362860"/>
                </a:lnTo>
                <a:lnTo>
                  <a:pt x="684656" y="1333047"/>
                </a:lnTo>
                <a:lnTo>
                  <a:pt x="803719" y="1333047"/>
                </a:lnTo>
                <a:lnTo>
                  <a:pt x="803719" y="1303234"/>
                </a:lnTo>
                <a:lnTo>
                  <a:pt x="841914" y="1303234"/>
                </a:lnTo>
                <a:lnTo>
                  <a:pt x="841914" y="1273516"/>
                </a:lnTo>
                <a:lnTo>
                  <a:pt x="863251" y="1273516"/>
                </a:lnTo>
                <a:lnTo>
                  <a:pt x="863251" y="1213984"/>
                </a:lnTo>
                <a:lnTo>
                  <a:pt x="841914" y="1213984"/>
                </a:lnTo>
                <a:lnTo>
                  <a:pt x="841914" y="1184171"/>
                </a:lnTo>
                <a:lnTo>
                  <a:pt x="803719" y="1184171"/>
                </a:lnTo>
                <a:lnTo>
                  <a:pt x="803719" y="1154453"/>
                </a:lnTo>
                <a:lnTo>
                  <a:pt x="773906" y="1154453"/>
                </a:lnTo>
                <a:lnTo>
                  <a:pt x="773906" y="1124735"/>
                </a:lnTo>
                <a:lnTo>
                  <a:pt x="803719" y="1124735"/>
                </a:lnTo>
                <a:lnTo>
                  <a:pt x="803719" y="1094922"/>
                </a:lnTo>
                <a:lnTo>
                  <a:pt x="841914" y="1094922"/>
                </a:lnTo>
                <a:lnTo>
                  <a:pt x="841914" y="1045849"/>
                </a:lnTo>
                <a:lnTo>
                  <a:pt x="863251" y="1045849"/>
                </a:lnTo>
                <a:lnTo>
                  <a:pt x="863251" y="952500"/>
                </a:lnTo>
                <a:lnTo>
                  <a:pt x="892968" y="952500"/>
                </a:lnTo>
                <a:lnTo>
                  <a:pt x="892968" y="769438"/>
                </a:lnTo>
                <a:lnTo>
                  <a:pt x="863251" y="769438"/>
                </a:lnTo>
                <a:lnTo>
                  <a:pt x="863251" y="678203"/>
                </a:lnTo>
                <a:lnTo>
                  <a:pt x="841914" y="678203"/>
                </a:lnTo>
                <a:lnTo>
                  <a:pt x="841914" y="618672"/>
                </a:lnTo>
                <a:lnTo>
                  <a:pt x="803719" y="618672"/>
                </a:lnTo>
                <a:lnTo>
                  <a:pt x="803719" y="588859"/>
                </a:lnTo>
                <a:lnTo>
                  <a:pt x="773906" y="588859"/>
                </a:lnTo>
                <a:lnTo>
                  <a:pt x="773906" y="559141"/>
                </a:lnTo>
                <a:lnTo>
                  <a:pt x="714375" y="559141"/>
                </a:lnTo>
                <a:lnTo>
                  <a:pt x="714375" y="529423"/>
                </a:lnTo>
                <a:lnTo>
                  <a:pt x="684656" y="529423"/>
                </a:lnTo>
                <a:lnTo>
                  <a:pt x="684656" y="499609"/>
                </a:lnTo>
                <a:lnTo>
                  <a:pt x="656169" y="499609"/>
                </a:lnTo>
                <a:lnTo>
                  <a:pt x="656169" y="469796"/>
                </a:lnTo>
                <a:lnTo>
                  <a:pt x="684656" y="469796"/>
                </a:lnTo>
                <a:lnTo>
                  <a:pt x="684656" y="440078"/>
                </a:lnTo>
                <a:lnTo>
                  <a:pt x="656169" y="440078"/>
                </a:lnTo>
                <a:lnTo>
                  <a:pt x="656169" y="410360"/>
                </a:lnTo>
                <a:lnTo>
                  <a:pt x="684656" y="410360"/>
                </a:lnTo>
                <a:lnTo>
                  <a:pt x="684656" y="350734"/>
                </a:lnTo>
                <a:lnTo>
                  <a:pt x="656169" y="350734"/>
                </a:lnTo>
                <a:lnTo>
                  <a:pt x="656169" y="321016"/>
                </a:lnTo>
                <a:lnTo>
                  <a:pt x="684656" y="321016"/>
                </a:lnTo>
                <a:lnTo>
                  <a:pt x="684656" y="261484"/>
                </a:lnTo>
                <a:lnTo>
                  <a:pt x="714375" y="261484"/>
                </a:lnTo>
                <a:lnTo>
                  <a:pt x="714375" y="172235"/>
                </a:lnTo>
                <a:lnTo>
                  <a:pt x="684656" y="172235"/>
                </a:lnTo>
                <a:lnTo>
                  <a:pt x="684656" y="53173"/>
                </a:lnTo>
                <a:lnTo>
                  <a:pt x="656169" y="53173"/>
                </a:lnTo>
                <a:lnTo>
                  <a:pt x="656169" y="23359"/>
                </a:lnTo>
                <a:lnTo>
                  <a:pt x="625126" y="23359"/>
                </a:lnTo>
                <a:lnTo>
                  <a:pt x="625126" y="0"/>
                </a:lnTo>
                <a:lnTo>
                  <a:pt x="535781" y="0"/>
                </a:lnTo>
                <a:lnTo>
                  <a:pt x="535781" y="23359"/>
                </a:lnTo>
                <a:lnTo>
                  <a:pt x="506062" y="23359"/>
                </a:lnTo>
                <a:lnTo>
                  <a:pt x="506062" y="53173"/>
                </a:lnTo>
                <a:lnTo>
                  <a:pt x="476250" y="53173"/>
                </a:lnTo>
                <a:lnTo>
                  <a:pt x="476250" y="93349"/>
                </a:lnTo>
                <a:lnTo>
                  <a:pt x="446531" y="93349"/>
                </a:lnTo>
                <a:lnTo>
                  <a:pt x="446531" y="112609"/>
                </a:lnTo>
                <a:lnTo>
                  <a:pt x="416718" y="112609"/>
                </a:lnTo>
                <a:lnTo>
                  <a:pt x="416718" y="201953"/>
                </a:lnTo>
                <a:lnTo>
                  <a:pt x="387001" y="201953"/>
                </a:lnTo>
                <a:lnTo>
                  <a:pt x="387001" y="261484"/>
                </a:lnTo>
                <a:lnTo>
                  <a:pt x="416718" y="261484"/>
                </a:lnTo>
                <a:lnTo>
                  <a:pt x="416718" y="321016"/>
                </a:lnTo>
                <a:lnTo>
                  <a:pt x="416718" y="350734"/>
                </a:lnTo>
                <a:lnTo>
                  <a:pt x="387001" y="350734"/>
                </a:lnTo>
                <a:lnTo>
                  <a:pt x="387001" y="410360"/>
                </a:lnTo>
                <a:lnTo>
                  <a:pt x="416718" y="410360"/>
                </a:lnTo>
                <a:lnTo>
                  <a:pt x="416718" y="440078"/>
                </a:lnTo>
                <a:lnTo>
                  <a:pt x="387001" y="440078"/>
                </a:lnTo>
                <a:lnTo>
                  <a:pt x="387001" y="469796"/>
                </a:lnTo>
                <a:lnTo>
                  <a:pt x="416718" y="469796"/>
                </a:lnTo>
                <a:lnTo>
                  <a:pt x="416718" y="499609"/>
                </a:lnTo>
                <a:lnTo>
                  <a:pt x="387001" y="499609"/>
                </a:lnTo>
                <a:lnTo>
                  <a:pt x="387001" y="529423"/>
                </a:lnTo>
                <a:lnTo>
                  <a:pt x="357188" y="529423"/>
                </a:lnTo>
                <a:lnTo>
                  <a:pt x="357188" y="559141"/>
                </a:lnTo>
                <a:lnTo>
                  <a:pt x="297656" y="559141"/>
                </a:lnTo>
                <a:lnTo>
                  <a:pt x="297656" y="588859"/>
                </a:lnTo>
                <a:lnTo>
                  <a:pt x="267937" y="588859"/>
                </a:lnTo>
                <a:lnTo>
                  <a:pt x="267937" y="618672"/>
                </a:lnTo>
                <a:lnTo>
                  <a:pt x="238125" y="618672"/>
                </a:lnTo>
                <a:lnTo>
                  <a:pt x="238125" y="678203"/>
                </a:lnTo>
                <a:lnTo>
                  <a:pt x="208406" y="678203"/>
                </a:lnTo>
                <a:lnTo>
                  <a:pt x="208406" y="769438"/>
                </a:lnTo>
                <a:lnTo>
                  <a:pt x="178593" y="769438"/>
                </a:lnTo>
                <a:lnTo>
                  <a:pt x="178593" y="952500"/>
                </a:lnTo>
                <a:lnTo>
                  <a:pt x="89344" y="952500"/>
                </a:lnTo>
                <a:lnTo>
                  <a:pt x="89344" y="975859"/>
                </a:lnTo>
                <a:lnTo>
                  <a:pt x="59531" y="975859"/>
                </a:lnTo>
                <a:lnTo>
                  <a:pt x="59531" y="1005673"/>
                </a:lnTo>
                <a:lnTo>
                  <a:pt x="29812" y="1005673"/>
                </a:lnTo>
                <a:lnTo>
                  <a:pt x="29812" y="1065109"/>
                </a:lnTo>
                <a:lnTo>
                  <a:pt x="0" y="1065109"/>
                </a:lnTo>
                <a:lnTo>
                  <a:pt x="0" y="1273516"/>
                </a:lnTo>
                <a:lnTo>
                  <a:pt x="29812" y="1273516"/>
                </a:lnTo>
                <a:lnTo>
                  <a:pt x="29812" y="1303234"/>
                </a:lnTo>
                <a:lnTo>
                  <a:pt x="267937" y="1303234"/>
                </a:lnTo>
                <a:lnTo>
                  <a:pt x="267937" y="1333047"/>
                </a:lnTo>
                <a:lnTo>
                  <a:pt x="387001" y="1333047"/>
                </a:lnTo>
                <a:close/>
              </a:path>
            </a:pathLst>
          </a:custGeom>
          <a:ln w="59525">
            <a:solidFill>
              <a:srgbClr val="F1C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7779692" y="1568025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4">
                <a:moveTo>
                  <a:pt x="89248" y="29717"/>
                </a:moveTo>
                <a:lnTo>
                  <a:pt x="0" y="29717"/>
                </a:lnTo>
                <a:lnTo>
                  <a:pt x="0" y="0"/>
                </a:lnTo>
                <a:lnTo>
                  <a:pt x="89248" y="0"/>
                </a:lnTo>
                <a:lnTo>
                  <a:pt x="89248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7630912" y="1366081"/>
            <a:ext cx="29845" cy="93345"/>
          </a:xfrm>
          <a:custGeom>
            <a:avLst/>
            <a:gdLst/>
            <a:ahLst/>
            <a:cxnLst/>
            <a:rect l="l" t="t" r="r" b="b"/>
            <a:pathLst>
              <a:path w="29845" h="93344">
                <a:moveTo>
                  <a:pt x="29718" y="93349"/>
                </a:moveTo>
                <a:lnTo>
                  <a:pt x="0" y="93349"/>
                </a:lnTo>
                <a:lnTo>
                  <a:pt x="0" y="0"/>
                </a:lnTo>
                <a:lnTo>
                  <a:pt x="29718" y="0"/>
                </a:lnTo>
                <a:lnTo>
                  <a:pt x="29718" y="933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8078680" y="1121493"/>
            <a:ext cx="58419" cy="29845"/>
          </a:xfrm>
          <a:custGeom>
            <a:avLst/>
            <a:gdLst/>
            <a:ahLst/>
            <a:cxnLst/>
            <a:rect l="l" t="t" r="r" b="b"/>
            <a:pathLst>
              <a:path w="58420" h="29844">
                <a:moveTo>
                  <a:pt x="58198" y="29718"/>
                </a:moveTo>
                <a:lnTo>
                  <a:pt x="0" y="29718"/>
                </a:lnTo>
                <a:lnTo>
                  <a:pt x="0" y="0"/>
                </a:lnTo>
                <a:lnTo>
                  <a:pt x="58198" y="0"/>
                </a:lnTo>
                <a:lnTo>
                  <a:pt x="58198" y="2971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8078673" y="1091780"/>
            <a:ext cx="58419" cy="119380"/>
          </a:xfrm>
          <a:custGeom>
            <a:avLst/>
            <a:gdLst/>
            <a:ahLst/>
            <a:cxnLst/>
            <a:rect l="l" t="t" r="r" b="b"/>
            <a:pathLst>
              <a:path w="58420" h="119380">
                <a:moveTo>
                  <a:pt x="58204" y="91224"/>
                </a:moveTo>
                <a:lnTo>
                  <a:pt x="0" y="91224"/>
                </a:lnTo>
                <a:lnTo>
                  <a:pt x="0" y="119062"/>
                </a:lnTo>
                <a:lnTo>
                  <a:pt x="58204" y="119062"/>
                </a:lnTo>
                <a:lnTo>
                  <a:pt x="58204" y="91224"/>
                </a:lnTo>
                <a:close/>
              </a:path>
              <a:path w="58420" h="119380">
                <a:moveTo>
                  <a:pt x="58204" y="59537"/>
                </a:moveTo>
                <a:lnTo>
                  <a:pt x="0" y="59537"/>
                </a:lnTo>
                <a:lnTo>
                  <a:pt x="0" y="89255"/>
                </a:lnTo>
                <a:lnTo>
                  <a:pt x="58204" y="89255"/>
                </a:lnTo>
                <a:lnTo>
                  <a:pt x="58204" y="59537"/>
                </a:lnTo>
                <a:close/>
              </a:path>
              <a:path w="58420" h="119380">
                <a:moveTo>
                  <a:pt x="58204" y="0"/>
                </a:moveTo>
                <a:lnTo>
                  <a:pt x="0" y="0"/>
                </a:lnTo>
                <a:lnTo>
                  <a:pt x="0" y="29718"/>
                </a:lnTo>
                <a:lnTo>
                  <a:pt x="58204" y="29718"/>
                </a:lnTo>
                <a:lnTo>
                  <a:pt x="5820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720161" y="1538307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4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660627" y="1459420"/>
            <a:ext cx="59690" cy="79375"/>
          </a:xfrm>
          <a:custGeom>
            <a:avLst/>
            <a:gdLst/>
            <a:ahLst/>
            <a:cxnLst/>
            <a:rect l="l" t="t" r="r" b="b"/>
            <a:pathLst>
              <a:path w="59690" h="79375">
                <a:moveTo>
                  <a:pt x="29718" y="0"/>
                </a:moveTo>
                <a:lnTo>
                  <a:pt x="0" y="0"/>
                </a:lnTo>
                <a:lnTo>
                  <a:pt x="0" y="49072"/>
                </a:lnTo>
                <a:lnTo>
                  <a:pt x="29718" y="49072"/>
                </a:lnTo>
                <a:lnTo>
                  <a:pt x="29718" y="0"/>
                </a:lnTo>
                <a:close/>
              </a:path>
              <a:path w="59690" h="79375">
                <a:moveTo>
                  <a:pt x="59524" y="49072"/>
                </a:moveTo>
                <a:lnTo>
                  <a:pt x="29806" y="49072"/>
                </a:lnTo>
                <a:lnTo>
                  <a:pt x="29806" y="78790"/>
                </a:lnTo>
                <a:lnTo>
                  <a:pt x="59524" y="78790"/>
                </a:lnTo>
                <a:lnTo>
                  <a:pt x="59524" y="490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601098" y="1182999"/>
            <a:ext cx="29845" cy="184150"/>
          </a:xfrm>
          <a:custGeom>
            <a:avLst/>
            <a:gdLst/>
            <a:ahLst/>
            <a:cxnLst/>
            <a:rect l="l" t="t" r="r" b="b"/>
            <a:pathLst>
              <a:path w="29845" h="184150">
                <a:moveTo>
                  <a:pt x="29718" y="184031"/>
                </a:moveTo>
                <a:lnTo>
                  <a:pt x="0" y="184031"/>
                </a:lnTo>
                <a:lnTo>
                  <a:pt x="0" y="0"/>
                </a:lnTo>
                <a:lnTo>
                  <a:pt x="29718" y="0"/>
                </a:lnTo>
                <a:lnTo>
                  <a:pt x="29718" y="184031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869036" y="913181"/>
            <a:ext cx="179070" cy="29845"/>
          </a:xfrm>
          <a:custGeom>
            <a:avLst/>
            <a:gdLst/>
            <a:ahLst/>
            <a:cxnLst/>
            <a:rect l="l" t="t" r="r" b="b"/>
            <a:pathLst>
              <a:path w="179070" h="29844">
                <a:moveTo>
                  <a:pt x="178593" y="29718"/>
                </a:moveTo>
                <a:lnTo>
                  <a:pt x="0" y="29718"/>
                </a:lnTo>
                <a:lnTo>
                  <a:pt x="0" y="0"/>
                </a:lnTo>
                <a:lnTo>
                  <a:pt x="178593" y="0"/>
                </a:lnTo>
                <a:lnTo>
                  <a:pt x="178593" y="2971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869036" y="1597743"/>
            <a:ext cx="179070" cy="29845"/>
          </a:xfrm>
          <a:custGeom>
            <a:avLst/>
            <a:gdLst/>
            <a:ahLst/>
            <a:cxnLst/>
            <a:rect l="l" t="t" r="r" b="b"/>
            <a:pathLst>
              <a:path w="179070" h="29844">
                <a:moveTo>
                  <a:pt x="178593" y="29717"/>
                </a:moveTo>
                <a:lnTo>
                  <a:pt x="0" y="29717"/>
                </a:lnTo>
                <a:lnTo>
                  <a:pt x="0" y="0"/>
                </a:lnTo>
                <a:lnTo>
                  <a:pt x="178593" y="0"/>
                </a:lnTo>
                <a:lnTo>
                  <a:pt x="178593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809497" y="1508493"/>
            <a:ext cx="267970" cy="29845"/>
          </a:xfrm>
          <a:custGeom>
            <a:avLst/>
            <a:gdLst/>
            <a:ahLst/>
            <a:cxnLst/>
            <a:rect l="l" t="t" r="r" b="b"/>
            <a:pathLst>
              <a:path w="267970" h="29844">
                <a:moveTo>
                  <a:pt x="89255" y="0"/>
                </a:moveTo>
                <a:lnTo>
                  <a:pt x="0" y="0"/>
                </a:lnTo>
                <a:lnTo>
                  <a:pt x="0" y="29718"/>
                </a:lnTo>
                <a:lnTo>
                  <a:pt x="89255" y="29718"/>
                </a:lnTo>
                <a:lnTo>
                  <a:pt x="89255" y="0"/>
                </a:lnTo>
                <a:close/>
              </a:path>
              <a:path w="267970" h="29844">
                <a:moveTo>
                  <a:pt x="267843" y="0"/>
                </a:moveTo>
                <a:lnTo>
                  <a:pt x="208318" y="0"/>
                </a:lnTo>
                <a:lnTo>
                  <a:pt x="208318" y="29718"/>
                </a:lnTo>
                <a:lnTo>
                  <a:pt x="267843" y="29718"/>
                </a:lnTo>
                <a:lnTo>
                  <a:pt x="26784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898755" y="1538307"/>
            <a:ext cx="119380" cy="29845"/>
          </a:xfrm>
          <a:custGeom>
            <a:avLst/>
            <a:gdLst/>
            <a:ahLst/>
            <a:cxnLst/>
            <a:rect l="l" t="t" r="r" b="b"/>
            <a:pathLst>
              <a:path w="119379" h="29844">
                <a:moveTo>
                  <a:pt x="119061" y="29717"/>
                </a:moveTo>
                <a:lnTo>
                  <a:pt x="0" y="29717"/>
                </a:lnTo>
                <a:lnTo>
                  <a:pt x="0" y="0"/>
                </a:lnTo>
                <a:lnTo>
                  <a:pt x="119061" y="0"/>
                </a:lnTo>
                <a:lnTo>
                  <a:pt x="119061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898752" y="972718"/>
            <a:ext cx="208915" cy="59690"/>
          </a:xfrm>
          <a:custGeom>
            <a:avLst/>
            <a:gdLst/>
            <a:ahLst/>
            <a:cxnLst/>
            <a:rect l="l" t="t" r="r" b="b"/>
            <a:pathLst>
              <a:path w="208915" h="59690">
                <a:moveTo>
                  <a:pt x="119062" y="0"/>
                </a:moveTo>
                <a:lnTo>
                  <a:pt x="0" y="0"/>
                </a:lnTo>
                <a:lnTo>
                  <a:pt x="0" y="29718"/>
                </a:lnTo>
                <a:lnTo>
                  <a:pt x="119062" y="29718"/>
                </a:lnTo>
                <a:lnTo>
                  <a:pt x="119062" y="0"/>
                </a:lnTo>
                <a:close/>
              </a:path>
              <a:path w="208915" h="59690">
                <a:moveTo>
                  <a:pt x="208305" y="29718"/>
                </a:moveTo>
                <a:lnTo>
                  <a:pt x="119062" y="29718"/>
                </a:lnTo>
                <a:lnTo>
                  <a:pt x="119062" y="59436"/>
                </a:lnTo>
                <a:lnTo>
                  <a:pt x="208305" y="59436"/>
                </a:lnTo>
                <a:lnTo>
                  <a:pt x="208305" y="2971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809505" y="1002430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4">
                <a:moveTo>
                  <a:pt x="89248" y="29717"/>
                </a:moveTo>
                <a:lnTo>
                  <a:pt x="0" y="29717"/>
                </a:lnTo>
                <a:lnTo>
                  <a:pt x="0" y="0"/>
                </a:lnTo>
                <a:lnTo>
                  <a:pt x="89248" y="0"/>
                </a:lnTo>
                <a:lnTo>
                  <a:pt x="89248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30909" y="943000"/>
            <a:ext cx="179070" cy="240029"/>
          </a:xfrm>
          <a:custGeom>
            <a:avLst/>
            <a:gdLst/>
            <a:ahLst/>
            <a:cxnLst/>
            <a:rect l="l" t="t" r="r" b="b"/>
            <a:pathLst>
              <a:path w="179070" h="240030">
                <a:moveTo>
                  <a:pt x="29718" y="148780"/>
                </a:moveTo>
                <a:lnTo>
                  <a:pt x="0" y="148780"/>
                </a:lnTo>
                <a:lnTo>
                  <a:pt x="0" y="240017"/>
                </a:lnTo>
                <a:lnTo>
                  <a:pt x="29718" y="240017"/>
                </a:lnTo>
                <a:lnTo>
                  <a:pt x="29718" y="148780"/>
                </a:lnTo>
                <a:close/>
              </a:path>
              <a:path w="179070" h="240030">
                <a:moveTo>
                  <a:pt x="59436" y="89242"/>
                </a:moveTo>
                <a:lnTo>
                  <a:pt x="29718" y="89242"/>
                </a:lnTo>
                <a:lnTo>
                  <a:pt x="29718" y="148780"/>
                </a:lnTo>
                <a:lnTo>
                  <a:pt x="59436" y="148780"/>
                </a:lnTo>
                <a:lnTo>
                  <a:pt x="59436" y="89242"/>
                </a:lnTo>
                <a:close/>
              </a:path>
              <a:path w="179070" h="240030">
                <a:moveTo>
                  <a:pt x="89242" y="59436"/>
                </a:moveTo>
                <a:lnTo>
                  <a:pt x="59524" y="59436"/>
                </a:lnTo>
                <a:lnTo>
                  <a:pt x="59524" y="89154"/>
                </a:lnTo>
                <a:lnTo>
                  <a:pt x="89242" y="89154"/>
                </a:lnTo>
                <a:lnTo>
                  <a:pt x="89242" y="59436"/>
                </a:lnTo>
                <a:close/>
              </a:path>
              <a:path w="179070" h="240030">
                <a:moveTo>
                  <a:pt x="148780" y="29718"/>
                </a:moveTo>
                <a:lnTo>
                  <a:pt x="89242" y="29718"/>
                </a:lnTo>
                <a:lnTo>
                  <a:pt x="89242" y="59436"/>
                </a:lnTo>
                <a:lnTo>
                  <a:pt x="148780" y="59436"/>
                </a:lnTo>
                <a:lnTo>
                  <a:pt x="148780" y="29718"/>
                </a:lnTo>
                <a:close/>
              </a:path>
              <a:path w="179070" h="240030">
                <a:moveTo>
                  <a:pt x="178498" y="0"/>
                </a:moveTo>
                <a:lnTo>
                  <a:pt x="148780" y="0"/>
                </a:lnTo>
                <a:lnTo>
                  <a:pt x="148780" y="29718"/>
                </a:lnTo>
                <a:lnTo>
                  <a:pt x="178498" y="29718"/>
                </a:lnTo>
                <a:lnTo>
                  <a:pt x="178498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8047630" y="1568025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4">
                <a:moveTo>
                  <a:pt x="89248" y="29717"/>
                </a:moveTo>
                <a:lnTo>
                  <a:pt x="0" y="29717"/>
                </a:lnTo>
                <a:lnTo>
                  <a:pt x="0" y="0"/>
                </a:lnTo>
                <a:lnTo>
                  <a:pt x="89248" y="0"/>
                </a:lnTo>
                <a:lnTo>
                  <a:pt x="89248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8255942" y="1366081"/>
            <a:ext cx="29845" cy="93345"/>
          </a:xfrm>
          <a:custGeom>
            <a:avLst/>
            <a:gdLst/>
            <a:ahLst/>
            <a:cxnLst/>
            <a:rect l="l" t="t" r="r" b="b"/>
            <a:pathLst>
              <a:path w="29845" h="93344">
                <a:moveTo>
                  <a:pt x="29717" y="93349"/>
                </a:moveTo>
                <a:lnTo>
                  <a:pt x="0" y="93349"/>
                </a:lnTo>
                <a:lnTo>
                  <a:pt x="0" y="0"/>
                </a:lnTo>
                <a:lnTo>
                  <a:pt x="29717" y="0"/>
                </a:lnTo>
                <a:lnTo>
                  <a:pt x="29717" y="9334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136880" y="1538307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4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690434" y="943000"/>
            <a:ext cx="625475" cy="833755"/>
          </a:xfrm>
          <a:custGeom>
            <a:avLst/>
            <a:gdLst/>
            <a:ahLst/>
            <a:cxnLst/>
            <a:rect l="l" t="t" r="r" b="b"/>
            <a:pathLst>
              <a:path w="625475" h="833755">
                <a:moveTo>
                  <a:pt x="119062" y="773811"/>
                </a:moveTo>
                <a:lnTo>
                  <a:pt x="0" y="773811"/>
                </a:lnTo>
                <a:lnTo>
                  <a:pt x="0" y="803529"/>
                </a:lnTo>
                <a:lnTo>
                  <a:pt x="119062" y="803529"/>
                </a:lnTo>
                <a:lnTo>
                  <a:pt x="119062" y="773811"/>
                </a:lnTo>
                <a:close/>
              </a:path>
              <a:path w="625475" h="833755">
                <a:moveTo>
                  <a:pt x="416725" y="803617"/>
                </a:moveTo>
                <a:lnTo>
                  <a:pt x="119062" y="803617"/>
                </a:lnTo>
                <a:lnTo>
                  <a:pt x="119062" y="833335"/>
                </a:lnTo>
                <a:lnTo>
                  <a:pt x="416725" y="833335"/>
                </a:lnTo>
                <a:lnTo>
                  <a:pt x="416725" y="803617"/>
                </a:lnTo>
                <a:close/>
              </a:path>
              <a:path w="625475" h="833755">
                <a:moveTo>
                  <a:pt x="446443" y="0"/>
                </a:moveTo>
                <a:lnTo>
                  <a:pt x="416725" y="0"/>
                </a:lnTo>
                <a:lnTo>
                  <a:pt x="416725" y="29718"/>
                </a:lnTo>
                <a:lnTo>
                  <a:pt x="446443" y="29718"/>
                </a:lnTo>
                <a:lnTo>
                  <a:pt x="446443" y="0"/>
                </a:lnTo>
                <a:close/>
              </a:path>
              <a:path w="625475" h="833755">
                <a:moveTo>
                  <a:pt x="505968" y="29718"/>
                </a:moveTo>
                <a:lnTo>
                  <a:pt x="446443" y="29718"/>
                </a:lnTo>
                <a:lnTo>
                  <a:pt x="446443" y="59436"/>
                </a:lnTo>
                <a:lnTo>
                  <a:pt x="505968" y="59436"/>
                </a:lnTo>
                <a:lnTo>
                  <a:pt x="505968" y="29718"/>
                </a:lnTo>
                <a:close/>
              </a:path>
              <a:path w="625475" h="833755">
                <a:moveTo>
                  <a:pt x="535686" y="565492"/>
                </a:moveTo>
                <a:lnTo>
                  <a:pt x="505968" y="565492"/>
                </a:lnTo>
                <a:lnTo>
                  <a:pt x="505968" y="595210"/>
                </a:lnTo>
                <a:lnTo>
                  <a:pt x="535686" y="595210"/>
                </a:lnTo>
                <a:lnTo>
                  <a:pt x="535686" y="565492"/>
                </a:lnTo>
                <a:close/>
              </a:path>
              <a:path w="625475" h="833755">
                <a:moveTo>
                  <a:pt x="535686" y="59436"/>
                </a:moveTo>
                <a:lnTo>
                  <a:pt x="505968" y="59436"/>
                </a:lnTo>
                <a:lnTo>
                  <a:pt x="505968" y="89154"/>
                </a:lnTo>
                <a:lnTo>
                  <a:pt x="535686" y="89154"/>
                </a:lnTo>
                <a:lnTo>
                  <a:pt x="535686" y="59436"/>
                </a:lnTo>
                <a:close/>
              </a:path>
              <a:path w="625475" h="833755">
                <a:moveTo>
                  <a:pt x="535787" y="773811"/>
                </a:moveTo>
                <a:lnTo>
                  <a:pt x="416725" y="773811"/>
                </a:lnTo>
                <a:lnTo>
                  <a:pt x="416725" y="803529"/>
                </a:lnTo>
                <a:lnTo>
                  <a:pt x="535787" y="803529"/>
                </a:lnTo>
                <a:lnTo>
                  <a:pt x="535787" y="773811"/>
                </a:lnTo>
                <a:close/>
              </a:path>
              <a:path w="625475" h="833755">
                <a:moveTo>
                  <a:pt x="573976" y="744093"/>
                </a:moveTo>
                <a:lnTo>
                  <a:pt x="535787" y="744093"/>
                </a:lnTo>
                <a:lnTo>
                  <a:pt x="535787" y="773811"/>
                </a:lnTo>
                <a:lnTo>
                  <a:pt x="573976" y="773811"/>
                </a:lnTo>
                <a:lnTo>
                  <a:pt x="573976" y="744093"/>
                </a:lnTo>
                <a:close/>
              </a:path>
              <a:path w="625475" h="833755">
                <a:moveTo>
                  <a:pt x="573976" y="516420"/>
                </a:moveTo>
                <a:lnTo>
                  <a:pt x="535787" y="516420"/>
                </a:lnTo>
                <a:lnTo>
                  <a:pt x="535787" y="565492"/>
                </a:lnTo>
                <a:lnTo>
                  <a:pt x="573976" y="565492"/>
                </a:lnTo>
                <a:lnTo>
                  <a:pt x="573976" y="516420"/>
                </a:lnTo>
                <a:close/>
              </a:path>
              <a:path w="625475" h="833755">
                <a:moveTo>
                  <a:pt x="595223" y="148780"/>
                </a:moveTo>
                <a:lnTo>
                  <a:pt x="573976" y="148780"/>
                </a:lnTo>
                <a:lnTo>
                  <a:pt x="573976" y="89242"/>
                </a:lnTo>
                <a:lnTo>
                  <a:pt x="535787" y="89242"/>
                </a:lnTo>
                <a:lnTo>
                  <a:pt x="535787" y="148780"/>
                </a:lnTo>
                <a:lnTo>
                  <a:pt x="565505" y="148780"/>
                </a:lnTo>
                <a:lnTo>
                  <a:pt x="565505" y="240017"/>
                </a:lnTo>
                <a:lnTo>
                  <a:pt x="595223" y="240017"/>
                </a:lnTo>
                <a:lnTo>
                  <a:pt x="595223" y="148780"/>
                </a:lnTo>
                <a:close/>
              </a:path>
              <a:path w="625475" h="833755">
                <a:moveTo>
                  <a:pt x="625030" y="240004"/>
                </a:moveTo>
                <a:lnTo>
                  <a:pt x="595312" y="240004"/>
                </a:lnTo>
                <a:lnTo>
                  <a:pt x="595312" y="424040"/>
                </a:lnTo>
                <a:lnTo>
                  <a:pt x="625030" y="424040"/>
                </a:lnTo>
                <a:lnTo>
                  <a:pt x="625030" y="240004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630909" y="1627568"/>
            <a:ext cx="595630" cy="89535"/>
          </a:xfrm>
          <a:custGeom>
            <a:avLst/>
            <a:gdLst/>
            <a:ahLst/>
            <a:cxnLst/>
            <a:rect l="l" t="t" r="r" b="b"/>
            <a:pathLst>
              <a:path w="595629" h="89535">
                <a:moveTo>
                  <a:pt x="29718" y="0"/>
                </a:moveTo>
                <a:lnTo>
                  <a:pt x="0" y="0"/>
                </a:lnTo>
                <a:lnTo>
                  <a:pt x="0" y="59524"/>
                </a:lnTo>
                <a:lnTo>
                  <a:pt x="29718" y="59524"/>
                </a:lnTo>
                <a:lnTo>
                  <a:pt x="29718" y="0"/>
                </a:lnTo>
                <a:close/>
              </a:path>
              <a:path w="595629" h="89535">
                <a:moveTo>
                  <a:pt x="89242" y="0"/>
                </a:moveTo>
                <a:lnTo>
                  <a:pt x="59524" y="0"/>
                </a:lnTo>
                <a:lnTo>
                  <a:pt x="59524" y="29718"/>
                </a:lnTo>
                <a:lnTo>
                  <a:pt x="89242" y="29718"/>
                </a:lnTo>
                <a:lnTo>
                  <a:pt x="89242" y="0"/>
                </a:lnTo>
                <a:close/>
              </a:path>
              <a:path w="595629" h="89535">
                <a:moveTo>
                  <a:pt x="208305" y="29806"/>
                </a:moveTo>
                <a:lnTo>
                  <a:pt x="89242" y="29806"/>
                </a:lnTo>
                <a:lnTo>
                  <a:pt x="89242" y="59524"/>
                </a:lnTo>
                <a:lnTo>
                  <a:pt x="208305" y="59524"/>
                </a:lnTo>
                <a:lnTo>
                  <a:pt x="208305" y="29806"/>
                </a:lnTo>
                <a:close/>
              </a:path>
              <a:path w="595629" h="89535">
                <a:moveTo>
                  <a:pt x="447763" y="59524"/>
                </a:moveTo>
                <a:lnTo>
                  <a:pt x="208305" y="59524"/>
                </a:lnTo>
                <a:lnTo>
                  <a:pt x="208305" y="89242"/>
                </a:lnTo>
                <a:lnTo>
                  <a:pt x="447763" y="89242"/>
                </a:lnTo>
                <a:lnTo>
                  <a:pt x="447763" y="59524"/>
                </a:lnTo>
                <a:close/>
              </a:path>
              <a:path w="595629" h="89535">
                <a:moveTo>
                  <a:pt x="565492" y="29806"/>
                </a:moveTo>
                <a:lnTo>
                  <a:pt x="447763" y="29806"/>
                </a:lnTo>
                <a:lnTo>
                  <a:pt x="447763" y="59524"/>
                </a:lnTo>
                <a:lnTo>
                  <a:pt x="565492" y="59524"/>
                </a:lnTo>
                <a:lnTo>
                  <a:pt x="565492" y="29806"/>
                </a:lnTo>
                <a:close/>
              </a:path>
              <a:path w="595629" h="89535">
                <a:moveTo>
                  <a:pt x="595210" y="0"/>
                </a:moveTo>
                <a:lnTo>
                  <a:pt x="565492" y="0"/>
                </a:lnTo>
                <a:lnTo>
                  <a:pt x="565492" y="29718"/>
                </a:lnTo>
                <a:lnTo>
                  <a:pt x="595210" y="29718"/>
                </a:lnTo>
                <a:lnTo>
                  <a:pt x="59521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255942" y="1627556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5" h="59689">
                <a:moveTo>
                  <a:pt x="29717" y="59531"/>
                </a:moveTo>
                <a:lnTo>
                  <a:pt x="0" y="59531"/>
                </a:lnTo>
                <a:lnTo>
                  <a:pt x="0" y="0"/>
                </a:lnTo>
                <a:lnTo>
                  <a:pt x="29717" y="0"/>
                </a:lnTo>
                <a:lnTo>
                  <a:pt x="29717" y="59531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7660630" y="15977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8" y="0"/>
                </a:lnTo>
                <a:lnTo>
                  <a:pt x="29718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6224" y="1597743"/>
            <a:ext cx="38735" cy="29845"/>
          </a:xfrm>
          <a:custGeom>
            <a:avLst/>
            <a:gdLst/>
            <a:ahLst/>
            <a:cxnLst/>
            <a:rect l="l" t="t" r="r" b="b"/>
            <a:pathLst>
              <a:path w="38734" h="29844">
                <a:moveTo>
                  <a:pt x="38193" y="29717"/>
                </a:moveTo>
                <a:lnTo>
                  <a:pt x="0" y="29717"/>
                </a:lnTo>
                <a:lnTo>
                  <a:pt x="0" y="0"/>
                </a:lnTo>
                <a:lnTo>
                  <a:pt x="38193" y="0"/>
                </a:lnTo>
                <a:lnTo>
                  <a:pt x="38193" y="29717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7690442" y="156802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8" y="0"/>
                </a:lnTo>
                <a:lnTo>
                  <a:pt x="29718" y="297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690434" y="1568449"/>
            <a:ext cx="535940" cy="118110"/>
          </a:xfrm>
          <a:custGeom>
            <a:avLst/>
            <a:gdLst/>
            <a:ahLst/>
            <a:cxnLst/>
            <a:rect l="l" t="t" r="r" b="b"/>
            <a:pathLst>
              <a:path w="535940" h="118110">
                <a:moveTo>
                  <a:pt x="535787" y="29210"/>
                </a:moveTo>
                <a:lnTo>
                  <a:pt x="505968" y="29210"/>
                </a:lnTo>
                <a:lnTo>
                  <a:pt x="505968" y="0"/>
                </a:lnTo>
                <a:lnTo>
                  <a:pt x="446443" y="0"/>
                </a:lnTo>
                <a:lnTo>
                  <a:pt x="446443" y="29210"/>
                </a:lnTo>
                <a:lnTo>
                  <a:pt x="357187" y="29210"/>
                </a:lnTo>
                <a:lnTo>
                  <a:pt x="357187" y="59690"/>
                </a:lnTo>
                <a:lnTo>
                  <a:pt x="178600" y="59690"/>
                </a:lnTo>
                <a:lnTo>
                  <a:pt x="178600" y="29210"/>
                </a:lnTo>
                <a:lnTo>
                  <a:pt x="89255" y="29210"/>
                </a:lnTo>
                <a:lnTo>
                  <a:pt x="89255" y="0"/>
                </a:lnTo>
                <a:lnTo>
                  <a:pt x="29718" y="0"/>
                </a:lnTo>
                <a:lnTo>
                  <a:pt x="29718" y="29210"/>
                </a:lnTo>
                <a:lnTo>
                  <a:pt x="0" y="29210"/>
                </a:lnTo>
                <a:lnTo>
                  <a:pt x="0" y="59690"/>
                </a:lnTo>
                <a:lnTo>
                  <a:pt x="29718" y="59690"/>
                </a:lnTo>
                <a:lnTo>
                  <a:pt x="29718" y="88900"/>
                </a:lnTo>
                <a:lnTo>
                  <a:pt x="148780" y="88900"/>
                </a:lnTo>
                <a:lnTo>
                  <a:pt x="148780" y="118110"/>
                </a:lnTo>
                <a:lnTo>
                  <a:pt x="386905" y="118110"/>
                </a:lnTo>
                <a:lnTo>
                  <a:pt x="386905" y="88900"/>
                </a:lnTo>
                <a:lnTo>
                  <a:pt x="505968" y="88900"/>
                </a:lnTo>
                <a:lnTo>
                  <a:pt x="505968" y="59690"/>
                </a:lnTo>
                <a:lnTo>
                  <a:pt x="535787" y="59690"/>
                </a:lnTo>
                <a:lnTo>
                  <a:pt x="535787" y="29210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078673" y="1478686"/>
            <a:ext cx="147955" cy="119380"/>
          </a:xfrm>
          <a:custGeom>
            <a:avLst/>
            <a:gdLst/>
            <a:ahLst/>
            <a:cxnLst/>
            <a:rect l="l" t="t" r="r" b="b"/>
            <a:pathLst>
              <a:path w="147954" h="119380">
                <a:moveTo>
                  <a:pt x="92392" y="0"/>
                </a:moveTo>
                <a:lnTo>
                  <a:pt x="0" y="0"/>
                </a:lnTo>
                <a:lnTo>
                  <a:pt x="0" y="29718"/>
                </a:lnTo>
                <a:lnTo>
                  <a:pt x="92392" y="29718"/>
                </a:lnTo>
                <a:lnTo>
                  <a:pt x="92392" y="0"/>
                </a:lnTo>
                <a:close/>
              </a:path>
              <a:path w="147954" h="119380">
                <a:moveTo>
                  <a:pt x="147447" y="89344"/>
                </a:moveTo>
                <a:lnTo>
                  <a:pt x="117729" y="89344"/>
                </a:lnTo>
                <a:lnTo>
                  <a:pt x="117729" y="119062"/>
                </a:lnTo>
                <a:lnTo>
                  <a:pt x="147447" y="119062"/>
                </a:lnTo>
                <a:lnTo>
                  <a:pt x="147447" y="89344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7749972" y="1032243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6250">
                <a:moveTo>
                  <a:pt x="59524" y="446443"/>
                </a:moveTo>
                <a:lnTo>
                  <a:pt x="0" y="446443"/>
                </a:lnTo>
                <a:lnTo>
                  <a:pt x="0" y="476161"/>
                </a:lnTo>
                <a:lnTo>
                  <a:pt x="59524" y="476161"/>
                </a:lnTo>
                <a:lnTo>
                  <a:pt x="59524" y="446443"/>
                </a:lnTo>
                <a:close/>
              </a:path>
              <a:path w="422275" h="476250">
                <a:moveTo>
                  <a:pt x="59524" y="0"/>
                </a:moveTo>
                <a:lnTo>
                  <a:pt x="0" y="0"/>
                </a:lnTo>
                <a:lnTo>
                  <a:pt x="0" y="29718"/>
                </a:lnTo>
                <a:lnTo>
                  <a:pt x="59524" y="29718"/>
                </a:lnTo>
                <a:lnTo>
                  <a:pt x="59524" y="0"/>
                </a:lnTo>
                <a:close/>
              </a:path>
              <a:path w="422275" h="476250">
                <a:moveTo>
                  <a:pt x="422059" y="0"/>
                </a:moveTo>
                <a:lnTo>
                  <a:pt x="357187" y="0"/>
                </a:lnTo>
                <a:lnTo>
                  <a:pt x="357187" y="29718"/>
                </a:lnTo>
                <a:lnTo>
                  <a:pt x="422059" y="29718"/>
                </a:lnTo>
                <a:lnTo>
                  <a:pt x="42205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172037" y="1419243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5" h="59690">
                <a:moveTo>
                  <a:pt x="24374" y="59530"/>
                </a:moveTo>
                <a:lnTo>
                  <a:pt x="0" y="59530"/>
                </a:lnTo>
                <a:lnTo>
                  <a:pt x="0" y="0"/>
                </a:lnTo>
                <a:lnTo>
                  <a:pt x="24374" y="0"/>
                </a:lnTo>
                <a:lnTo>
                  <a:pt x="24374" y="5953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7720152" y="1062062"/>
            <a:ext cx="476250" cy="59690"/>
          </a:xfrm>
          <a:custGeom>
            <a:avLst/>
            <a:gdLst/>
            <a:ahLst/>
            <a:cxnLst/>
            <a:rect l="l" t="t" r="r" b="b"/>
            <a:pathLst>
              <a:path w="476250" h="59690">
                <a:moveTo>
                  <a:pt x="29718" y="0"/>
                </a:moveTo>
                <a:lnTo>
                  <a:pt x="0" y="0"/>
                </a:lnTo>
                <a:lnTo>
                  <a:pt x="0" y="59537"/>
                </a:lnTo>
                <a:lnTo>
                  <a:pt x="29718" y="59537"/>
                </a:lnTo>
                <a:lnTo>
                  <a:pt x="29718" y="0"/>
                </a:lnTo>
                <a:close/>
              </a:path>
              <a:path w="476250" h="59690">
                <a:moveTo>
                  <a:pt x="476250" y="0"/>
                </a:moveTo>
                <a:lnTo>
                  <a:pt x="451878" y="0"/>
                </a:lnTo>
                <a:lnTo>
                  <a:pt x="451878" y="59537"/>
                </a:lnTo>
                <a:lnTo>
                  <a:pt x="476250" y="59537"/>
                </a:lnTo>
                <a:lnTo>
                  <a:pt x="47625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720160" y="1419243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5" h="59690">
                <a:moveTo>
                  <a:pt x="29717" y="59530"/>
                </a:moveTo>
                <a:lnTo>
                  <a:pt x="0" y="59530"/>
                </a:lnTo>
                <a:lnTo>
                  <a:pt x="0" y="0"/>
                </a:lnTo>
                <a:lnTo>
                  <a:pt x="29717" y="0"/>
                </a:lnTo>
                <a:lnTo>
                  <a:pt x="29717" y="5953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7690442" y="1273680"/>
            <a:ext cx="59690" cy="26670"/>
          </a:xfrm>
          <a:custGeom>
            <a:avLst/>
            <a:gdLst/>
            <a:ahLst/>
            <a:cxnLst/>
            <a:rect l="l" t="t" r="r" b="b"/>
            <a:pathLst>
              <a:path w="59690" h="26669">
                <a:moveTo>
                  <a:pt x="59531" y="26405"/>
                </a:moveTo>
                <a:lnTo>
                  <a:pt x="0" y="26405"/>
                </a:lnTo>
                <a:lnTo>
                  <a:pt x="0" y="0"/>
                </a:lnTo>
                <a:lnTo>
                  <a:pt x="59531" y="0"/>
                </a:lnTo>
                <a:lnTo>
                  <a:pt x="59531" y="2640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017817" y="1273679"/>
            <a:ext cx="29845" cy="56515"/>
          </a:xfrm>
          <a:custGeom>
            <a:avLst/>
            <a:gdLst/>
            <a:ahLst/>
            <a:cxnLst/>
            <a:rect l="l" t="t" r="r" b="b"/>
            <a:pathLst>
              <a:path w="29845" h="56515">
                <a:moveTo>
                  <a:pt x="29717" y="56219"/>
                </a:moveTo>
                <a:lnTo>
                  <a:pt x="0" y="56219"/>
                </a:lnTo>
                <a:lnTo>
                  <a:pt x="0" y="0"/>
                </a:lnTo>
                <a:lnTo>
                  <a:pt x="29717" y="0"/>
                </a:lnTo>
                <a:lnTo>
                  <a:pt x="29717" y="5621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047622" y="1329905"/>
            <a:ext cx="149225" cy="36195"/>
          </a:xfrm>
          <a:custGeom>
            <a:avLst/>
            <a:gdLst/>
            <a:ahLst/>
            <a:cxnLst/>
            <a:rect l="l" t="t" r="r" b="b"/>
            <a:pathLst>
              <a:path w="149225" h="36194">
                <a:moveTo>
                  <a:pt x="59537" y="0"/>
                </a:moveTo>
                <a:lnTo>
                  <a:pt x="0" y="0"/>
                </a:lnTo>
                <a:lnTo>
                  <a:pt x="0" y="36182"/>
                </a:lnTo>
                <a:lnTo>
                  <a:pt x="59537" y="36182"/>
                </a:lnTo>
                <a:lnTo>
                  <a:pt x="59537" y="0"/>
                </a:lnTo>
                <a:close/>
              </a:path>
              <a:path w="149225" h="36194">
                <a:moveTo>
                  <a:pt x="148780" y="0"/>
                </a:moveTo>
                <a:lnTo>
                  <a:pt x="124409" y="0"/>
                </a:lnTo>
                <a:lnTo>
                  <a:pt x="124409" y="36182"/>
                </a:lnTo>
                <a:lnTo>
                  <a:pt x="148780" y="36182"/>
                </a:lnTo>
                <a:lnTo>
                  <a:pt x="1487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8017817" y="1240555"/>
            <a:ext cx="29845" cy="32384"/>
          </a:xfrm>
          <a:custGeom>
            <a:avLst/>
            <a:gdLst/>
            <a:ahLst/>
            <a:cxnLst/>
            <a:rect l="l" t="t" r="r" b="b"/>
            <a:pathLst>
              <a:path w="29845" h="32384">
                <a:moveTo>
                  <a:pt x="29717" y="32176"/>
                </a:moveTo>
                <a:lnTo>
                  <a:pt x="0" y="32176"/>
                </a:lnTo>
                <a:lnTo>
                  <a:pt x="0" y="0"/>
                </a:lnTo>
                <a:lnTo>
                  <a:pt x="29717" y="0"/>
                </a:lnTo>
                <a:lnTo>
                  <a:pt x="29717" y="3217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8047630" y="1273680"/>
            <a:ext cx="59690" cy="26670"/>
          </a:xfrm>
          <a:custGeom>
            <a:avLst/>
            <a:gdLst/>
            <a:ahLst/>
            <a:cxnLst/>
            <a:rect l="l" t="t" r="r" b="b"/>
            <a:pathLst>
              <a:path w="59690" h="26669">
                <a:moveTo>
                  <a:pt x="59531" y="26405"/>
                </a:moveTo>
                <a:lnTo>
                  <a:pt x="0" y="26405"/>
                </a:lnTo>
                <a:lnTo>
                  <a:pt x="0" y="0"/>
                </a:lnTo>
                <a:lnTo>
                  <a:pt x="59531" y="0"/>
                </a:lnTo>
                <a:lnTo>
                  <a:pt x="59531" y="2640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8107161" y="1240555"/>
            <a:ext cx="119380" cy="32384"/>
          </a:xfrm>
          <a:custGeom>
            <a:avLst/>
            <a:gdLst/>
            <a:ahLst/>
            <a:cxnLst/>
            <a:rect l="l" t="t" r="r" b="b"/>
            <a:pathLst>
              <a:path w="119379" h="32384">
                <a:moveTo>
                  <a:pt x="119062" y="32176"/>
                </a:moveTo>
                <a:lnTo>
                  <a:pt x="0" y="32176"/>
                </a:lnTo>
                <a:lnTo>
                  <a:pt x="0" y="0"/>
                </a:lnTo>
                <a:lnTo>
                  <a:pt x="119062" y="0"/>
                </a:lnTo>
                <a:lnTo>
                  <a:pt x="119062" y="32176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8107162" y="1366079"/>
            <a:ext cx="65405" cy="23495"/>
          </a:xfrm>
          <a:custGeom>
            <a:avLst/>
            <a:gdLst/>
            <a:ahLst/>
            <a:cxnLst/>
            <a:rect l="l" t="t" r="r" b="b"/>
            <a:pathLst>
              <a:path w="65404" h="23494">
                <a:moveTo>
                  <a:pt x="64875" y="23256"/>
                </a:moveTo>
                <a:lnTo>
                  <a:pt x="0" y="23256"/>
                </a:lnTo>
                <a:lnTo>
                  <a:pt x="0" y="0"/>
                </a:lnTo>
                <a:lnTo>
                  <a:pt x="64875" y="0"/>
                </a:lnTo>
                <a:lnTo>
                  <a:pt x="64875" y="232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7749974" y="1240555"/>
            <a:ext cx="59690" cy="32384"/>
          </a:xfrm>
          <a:custGeom>
            <a:avLst/>
            <a:gdLst/>
            <a:ahLst/>
            <a:cxnLst/>
            <a:rect l="l" t="t" r="r" b="b"/>
            <a:pathLst>
              <a:path w="59690" h="32384">
                <a:moveTo>
                  <a:pt x="59530" y="32176"/>
                </a:moveTo>
                <a:lnTo>
                  <a:pt x="0" y="32176"/>
                </a:lnTo>
                <a:lnTo>
                  <a:pt x="0" y="0"/>
                </a:lnTo>
                <a:lnTo>
                  <a:pt x="59530" y="0"/>
                </a:lnTo>
                <a:lnTo>
                  <a:pt x="59530" y="32176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809497" y="1210843"/>
            <a:ext cx="208915" cy="62230"/>
          </a:xfrm>
          <a:custGeom>
            <a:avLst/>
            <a:gdLst/>
            <a:ahLst/>
            <a:cxnLst/>
            <a:rect l="l" t="t" r="r" b="b"/>
            <a:pathLst>
              <a:path w="208915" h="62230">
                <a:moveTo>
                  <a:pt x="148780" y="0"/>
                </a:moveTo>
                <a:lnTo>
                  <a:pt x="0" y="0"/>
                </a:lnTo>
                <a:lnTo>
                  <a:pt x="0" y="29718"/>
                </a:lnTo>
                <a:lnTo>
                  <a:pt x="148780" y="29718"/>
                </a:lnTo>
                <a:lnTo>
                  <a:pt x="148780" y="0"/>
                </a:lnTo>
                <a:close/>
              </a:path>
              <a:path w="208915" h="62230">
                <a:moveTo>
                  <a:pt x="208318" y="29718"/>
                </a:moveTo>
                <a:lnTo>
                  <a:pt x="148780" y="29718"/>
                </a:lnTo>
                <a:lnTo>
                  <a:pt x="148780" y="61899"/>
                </a:lnTo>
                <a:lnTo>
                  <a:pt x="208318" y="61899"/>
                </a:lnTo>
                <a:lnTo>
                  <a:pt x="208318" y="297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7660627" y="1210843"/>
            <a:ext cx="603885" cy="119380"/>
          </a:xfrm>
          <a:custGeom>
            <a:avLst/>
            <a:gdLst/>
            <a:ahLst/>
            <a:cxnLst/>
            <a:rect l="l" t="t" r="r" b="b"/>
            <a:pathLst>
              <a:path w="603884" h="119380">
                <a:moveTo>
                  <a:pt x="29718" y="0"/>
                </a:moveTo>
                <a:lnTo>
                  <a:pt x="0" y="0"/>
                </a:lnTo>
                <a:lnTo>
                  <a:pt x="0" y="119062"/>
                </a:lnTo>
                <a:lnTo>
                  <a:pt x="29718" y="119062"/>
                </a:lnTo>
                <a:lnTo>
                  <a:pt x="29718" y="0"/>
                </a:lnTo>
                <a:close/>
              </a:path>
              <a:path w="603884" h="119380">
                <a:moveTo>
                  <a:pt x="603783" y="0"/>
                </a:moveTo>
                <a:lnTo>
                  <a:pt x="565594" y="0"/>
                </a:lnTo>
                <a:lnTo>
                  <a:pt x="565594" y="119062"/>
                </a:lnTo>
                <a:lnTo>
                  <a:pt x="603783" y="119062"/>
                </a:lnTo>
                <a:lnTo>
                  <a:pt x="60378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8047622" y="1273809"/>
            <a:ext cx="179070" cy="92710"/>
          </a:xfrm>
          <a:custGeom>
            <a:avLst/>
            <a:gdLst/>
            <a:ahLst/>
            <a:cxnLst/>
            <a:rect l="l" t="t" r="r" b="b"/>
            <a:pathLst>
              <a:path w="179070" h="92709">
                <a:moveTo>
                  <a:pt x="178600" y="0"/>
                </a:moveTo>
                <a:lnTo>
                  <a:pt x="59537" y="0"/>
                </a:lnTo>
                <a:lnTo>
                  <a:pt x="59537" y="26670"/>
                </a:lnTo>
                <a:lnTo>
                  <a:pt x="0" y="26670"/>
                </a:lnTo>
                <a:lnTo>
                  <a:pt x="0" y="55880"/>
                </a:lnTo>
                <a:lnTo>
                  <a:pt x="59537" y="55880"/>
                </a:lnTo>
                <a:lnTo>
                  <a:pt x="59537" y="92710"/>
                </a:lnTo>
                <a:lnTo>
                  <a:pt x="124396" y="92710"/>
                </a:lnTo>
                <a:lnTo>
                  <a:pt x="124396" y="55880"/>
                </a:lnTo>
                <a:lnTo>
                  <a:pt x="178600" y="55880"/>
                </a:lnTo>
                <a:lnTo>
                  <a:pt x="178600" y="26670"/>
                </a:lnTo>
                <a:lnTo>
                  <a:pt x="17860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8196411" y="1329900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89343"/>
                </a:moveTo>
                <a:lnTo>
                  <a:pt x="0" y="89343"/>
                </a:lnTo>
                <a:lnTo>
                  <a:pt x="0" y="0"/>
                </a:lnTo>
                <a:lnTo>
                  <a:pt x="29718" y="0"/>
                </a:lnTo>
                <a:lnTo>
                  <a:pt x="29718" y="8934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8196411" y="1121493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89344"/>
                </a:moveTo>
                <a:lnTo>
                  <a:pt x="0" y="89344"/>
                </a:lnTo>
                <a:lnTo>
                  <a:pt x="0" y="0"/>
                </a:lnTo>
                <a:lnTo>
                  <a:pt x="29718" y="0"/>
                </a:lnTo>
                <a:lnTo>
                  <a:pt x="29718" y="8934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7690625" y="1002525"/>
            <a:ext cx="535940" cy="271780"/>
          </a:xfrm>
          <a:custGeom>
            <a:avLst/>
            <a:gdLst/>
            <a:ahLst/>
            <a:cxnLst/>
            <a:rect l="l" t="t" r="r" b="b"/>
            <a:pathLst>
              <a:path w="535940" h="271780">
                <a:moveTo>
                  <a:pt x="505777" y="118884"/>
                </a:moveTo>
                <a:lnTo>
                  <a:pt x="481393" y="118884"/>
                </a:lnTo>
                <a:lnTo>
                  <a:pt x="481393" y="89674"/>
                </a:lnTo>
                <a:lnTo>
                  <a:pt x="481393" y="59194"/>
                </a:lnTo>
                <a:lnTo>
                  <a:pt x="416534" y="59194"/>
                </a:lnTo>
                <a:lnTo>
                  <a:pt x="416534" y="29718"/>
                </a:lnTo>
                <a:lnTo>
                  <a:pt x="327279" y="29718"/>
                </a:lnTo>
                <a:lnTo>
                  <a:pt x="327279" y="0"/>
                </a:lnTo>
                <a:lnTo>
                  <a:pt x="208216" y="0"/>
                </a:lnTo>
                <a:lnTo>
                  <a:pt x="208216" y="29718"/>
                </a:lnTo>
                <a:lnTo>
                  <a:pt x="118973" y="29718"/>
                </a:lnTo>
                <a:lnTo>
                  <a:pt x="118973" y="59194"/>
                </a:lnTo>
                <a:lnTo>
                  <a:pt x="59436" y="59194"/>
                </a:lnTo>
                <a:lnTo>
                  <a:pt x="59436" y="89674"/>
                </a:lnTo>
                <a:lnTo>
                  <a:pt x="59436" y="118884"/>
                </a:lnTo>
                <a:lnTo>
                  <a:pt x="29718" y="118884"/>
                </a:lnTo>
                <a:lnTo>
                  <a:pt x="29718" y="207784"/>
                </a:lnTo>
                <a:lnTo>
                  <a:pt x="0" y="207784"/>
                </a:lnTo>
                <a:lnTo>
                  <a:pt x="0" y="238264"/>
                </a:lnTo>
                <a:lnTo>
                  <a:pt x="0" y="271284"/>
                </a:lnTo>
                <a:lnTo>
                  <a:pt x="59537" y="271284"/>
                </a:lnTo>
                <a:lnTo>
                  <a:pt x="59537" y="238264"/>
                </a:lnTo>
                <a:lnTo>
                  <a:pt x="119062" y="238264"/>
                </a:lnTo>
                <a:lnTo>
                  <a:pt x="119062" y="207784"/>
                </a:lnTo>
                <a:lnTo>
                  <a:pt x="388048" y="207784"/>
                </a:lnTo>
                <a:lnTo>
                  <a:pt x="388048" y="118884"/>
                </a:lnTo>
                <a:lnTo>
                  <a:pt x="388048" y="89674"/>
                </a:lnTo>
                <a:lnTo>
                  <a:pt x="446252" y="89674"/>
                </a:lnTo>
                <a:lnTo>
                  <a:pt x="446252" y="118884"/>
                </a:lnTo>
                <a:lnTo>
                  <a:pt x="446252" y="207784"/>
                </a:lnTo>
                <a:lnTo>
                  <a:pt x="505777" y="207784"/>
                </a:lnTo>
                <a:lnTo>
                  <a:pt x="505777" y="118884"/>
                </a:lnTo>
                <a:close/>
              </a:path>
              <a:path w="535940" h="271780">
                <a:moveTo>
                  <a:pt x="535686" y="208407"/>
                </a:moveTo>
                <a:lnTo>
                  <a:pt x="267843" y="208407"/>
                </a:lnTo>
                <a:lnTo>
                  <a:pt x="267843" y="238125"/>
                </a:lnTo>
                <a:lnTo>
                  <a:pt x="357098" y="238125"/>
                </a:lnTo>
                <a:lnTo>
                  <a:pt x="357098" y="271157"/>
                </a:lnTo>
                <a:lnTo>
                  <a:pt x="416623" y="271157"/>
                </a:lnTo>
                <a:lnTo>
                  <a:pt x="416623" y="238125"/>
                </a:lnTo>
                <a:lnTo>
                  <a:pt x="535686" y="238125"/>
                </a:lnTo>
                <a:lnTo>
                  <a:pt x="535686" y="208407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7690442" y="1121493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89344"/>
                </a:moveTo>
                <a:lnTo>
                  <a:pt x="0" y="89344"/>
                </a:lnTo>
                <a:lnTo>
                  <a:pt x="0" y="0"/>
                </a:lnTo>
                <a:lnTo>
                  <a:pt x="29718" y="0"/>
                </a:lnTo>
                <a:lnTo>
                  <a:pt x="29718" y="8934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7690442" y="1329900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89343"/>
                </a:moveTo>
                <a:lnTo>
                  <a:pt x="0" y="89343"/>
                </a:lnTo>
                <a:lnTo>
                  <a:pt x="0" y="0"/>
                </a:lnTo>
                <a:lnTo>
                  <a:pt x="29718" y="0"/>
                </a:lnTo>
                <a:lnTo>
                  <a:pt x="29718" y="8934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7817" y="1389431"/>
            <a:ext cx="89249" cy="89248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7779690" y="1389443"/>
            <a:ext cx="208915" cy="89535"/>
          </a:xfrm>
          <a:custGeom>
            <a:avLst/>
            <a:gdLst/>
            <a:ahLst/>
            <a:cxnLst/>
            <a:rect l="l" t="t" r="r" b="b"/>
            <a:pathLst>
              <a:path w="208915" h="89534">
                <a:moveTo>
                  <a:pt x="29718" y="29806"/>
                </a:moveTo>
                <a:lnTo>
                  <a:pt x="0" y="29806"/>
                </a:lnTo>
                <a:lnTo>
                  <a:pt x="0" y="69977"/>
                </a:lnTo>
                <a:lnTo>
                  <a:pt x="29718" y="69977"/>
                </a:lnTo>
                <a:lnTo>
                  <a:pt x="29718" y="29806"/>
                </a:lnTo>
                <a:close/>
              </a:path>
              <a:path w="208915" h="89534">
                <a:moveTo>
                  <a:pt x="59524" y="0"/>
                </a:moveTo>
                <a:lnTo>
                  <a:pt x="29806" y="0"/>
                </a:lnTo>
                <a:lnTo>
                  <a:pt x="29806" y="29718"/>
                </a:lnTo>
                <a:lnTo>
                  <a:pt x="59524" y="29718"/>
                </a:lnTo>
                <a:lnTo>
                  <a:pt x="59524" y="0"/>
                </a:lnTo>
                <a:close/>
              </a:path>
              <a:path w="208915" h="89534">
                <a:moveTo>
                  <a:pt x="89242" y="29806"/>
                </a:moveTo>
                <a:lnTo>
                  <a:pt x="59524" y="29806"/>
                </a:lnTo>
                <a:lnTo>
                  <a:pt x="59524" y="69977"/>
                </a:lnTo>
                <a:lnTo>
                  <a:pt x="89242" y="69977"/>
                </a:lnTo>
                <a:lnTo>
                  <a:pt x="89242" y="29806"/>
                </a:lnTo>
                <a:close/>
              </a:path>
              <a:path w="208915" h="89534">
                <a:moveTo>
                  <a:pt x="178587" y="69977"/>
                </a:moveTo>
                <a:lnTo>
                  <a:pt x="148869" y="69977"/>
                </a:lnTo>
                <a:lnTo>
                  <a:pt x="148869" y="89242"/>
                </a:lnTo>
                <a:lnTo>
                  <a:pt x="178587" y="89242"/>
                </a:lnTo>
                <a:lnTo>
                  <a:pt x="178587" y="69977"/>
                </a:lnTo>
                <a:close/>
              </a:path>
              <a:path w="208915" h="89534">
                <a:moveTo>
                  <a:pt x="208305" y="0"/>
                </a:moveTo>
                <a:lnTo>
                  <a:pt x="178587" y="0"/>
                </a:lnTo>
                <a:lnTo>
                  <a:pt x="178587" y="29718"/>
                </a:lnTo>
                <a:lnTo>
                  <a:pt x="208305" y="29718"/>
                </a:lnTo>
                <a:lnTo>
                  <a:pt x="208305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7690536" y="1240650"/>
            <a:ext cx="506095" cy="297815"/>
          </a:xfrm>
          <a:custGeom>
            <a:avLst/>
            <a:gdLst/>
            <a:ahLst/>
            <a:cxnLst/>
            <a:rect l="l" t="t" r="r" b="b"/>
            <a:pathLst>
              <a:path w="506095" h="297815">
                <a:moveTo>
                  <a:pt x="267843" y="0"/>
                </a:moveTo>
                <a:lnTo>
                  <a:pt x="119062" y="0"/>
                </a:lnTo>
                <a:lnTo>
                  <a:pt x="119062" y="33032"/>
                </a:lnTo>
                <a:lnTo>
                  <a:pt x="267843" y="33032"/>
                </a:lnTo>
                <a:lnTo>
                  <a:pt x="267843" y="0"/>
                </a:lnTo>
                <a:close/>
              </a:path>
              <a:path w="506095" h="297815">
                <a:moveTo>
                  <a:pt x="505777" y="148729"/>
                </a:moveTo>
                <a:lnTo>
                  <a:pt x="416623" y="148729"/>
                </a:lnTo>
                <a:lnTo>
                  <a:pt x="416623" y="125869"/>
                </a:lnTo>
                <a:lnTo>
                  <a:pt x="357085" y="125869"/>
                </a:lnTo>
                <a:lnTo>
                  <a:pt x="357085" y="89039"/>
                </a:lnTo>
                <a:lnTo>
                  <a:pt x="327367" y="89039"/>
                </a:lnTo>
                <a:lnTo>
                  <a:pt x="327367" y="59829"/>
                </a:lnTo>
                <a:lnTo>
                  <a:pt x="327367" y="33159"/>
                </a:lnTo>
                <a:lnTo>
                  <a:pt x="297561" y="33159"/>
                </a:lnTo>
                <a:lnTo>
                  <a:pt x="297561" y="148729"/>
                </a:lnTo>
                <a:lnTo>
                  <a:pt x="297561" y="177939"/>
                </a:lnTo>
                <a:lnTo>
                  <a:pt x="267843" y="177939"/>
                </a:lnTo>
                <a:lnTo>
                  <a:pt x="267843" y="218782"/>
                </a:lnTo>
                <a:lnTo>
                  <a:pt x="267843" y="238036"/>
                </a:lnTo>
                <a:lnTo>
                  <a:pt x="238125" y="238036"/>
                </a:lnTo>
                <a:lnTo>
                  <a:pt x="238125" y="218782"/>
                </a:lnTo>
                <a:lnTo>
                  <a:pt x="267843" y="218782"/>
                </a:lnTo>
                <a:lnTo>
                  <a:pt x="267843" y="177939"/>
                </a:lnTo>
                <a:lnTo>
                  <a:pt x="267843" y="148729"/>
                </a:lnTo>
                <a:lnTo>
                  <a:pt x="297561" y="148729"/>
                </a:lnTo>
                <a:lnTo>
                  <a:pt x="297561" y="33159"/>
                </a:lnTo>
                <a:lnTo>
                  <a:pt x="59524" y="33159"/>
                </a:lnTo>
                <a:lnTo>
                  <a:pt x="59524" y="59829"/>
                </a:lnTo>
                <a:lnTo>
                  <a:pt x="0" y="59829"/>
                </a:lnTo>
                <a:lnTo>
                  <a:pt x="0" y="89039"/>
                </a:lnTo>
                <a:lnTo>
                  <a:pt x="29718" y="89039"/>
                </a:lnTo>
                <a:lnTo>
                  <a:pt x="29718" y="125869"/>
                </a:lnTo>
                <a:lnTo>
                  <a:pt x="29718" y="148729"/>
                </a:lnTo>
                <a:lnTo>
                  <a:pt x="29718" y="177939"/>
                </a:lnTo>
                <a:lnTo>
                  <a:pt x="59436" y="177939"/>
                </a:lnTo>
                <a:lnTo>
                  <a:pt x="59436" y="179209"/>
                </a:lnTo>
                <a:lnTo>
                  <a:pt x="59436" y="218579"/>
                </a:lnTo>
                <a:lnTo>
                  <a:pt x="59436" y="237629"/>
                </a:lnTo>
                <a:lnTo>
                  <a:pt x="118960" y="237629"/>
                </a:lnTo>
                <a:lnTo>
                  <a:pt x="118960" y="218579"/>
                </a:lnTo>
                <a:lnTo>
                  <a:pt x="89242" y="218579"/>
                </a:lnTo>
                <a:lnTo>
                  <a:pt x="89242" y="179209"/>
                </a:lnTo>
                <a:lnTo>
                  <a:pt x="118960" y="179209"/>
                </a:lnTo>
                <a:lnTo>
                  <a:pt x="118960" y="177939"/>
                </a:lnTo>
                <a:lnTo>
                  <a:pt x="118960" y="148729"/>
                </a:lnTo>
                <a:lnTo>
                  <a:pt x="148678" y="148729"/>
                </a:lnTo>
                <a:lnTo>
                  <a:pt x="148678" y="177939"/>
                </a:lnTo>
                <a:lnTo>
                  <a:pt x="148678" y="179209"/>
                </a:lnTo>
                <a:lnTo>
                  <a:pt x="178396" y="179209"/>
                </a:lnTo>
                <a:lnTo>
                  <a:pt x="178396" y="218782"/>
                </a:lnTo>
                <a:lnTo>
                  <a:pt x="148678" y="218782"/>
                </a:lnTo>
                <a:lnTo>
                  <a:pt x="148678" y="238036"/>
                </a:lnTo>
                <a:lnTo>
                  <a:pt x="118960" y="238036"/>
                </a:lnTo>
                <a:lnTo>
                  <a:pt x="118960" y="267754"/>
                </a:lnTo>
                <a:lnTo>
                  <a:pt x="208216" y="267754"/>
                </a:lnTo>
                <a:lnTo>
                  <a:pt x="208216" y="297472"/>
                </a:lnTo>
                <a:lnTo>
                  <a:pt x="327279" y="297472"/>
                </a:lnTo>
                <a:lnTo>
                  <a:pt x="327279" y="267754"/>
                </a:lnTo>
                <a:lnTo>
                  <a:pt x="388150" y="267754"/>
                </a:lnTo>
                <a:lnTo>
                  <a:pt x="388150" y="238036"/>
                </a:lnTo>
                <a:lnTo>
                  <a:pt x="357085" y="238036"/>
                </a:lnTo>
                <a:lnTo>
                  <a:pt x="357085" y="218782"/>
                </a:lnTo>
                <a:lnTo>
                  <a:pt x="327367" y="218782"/>
                </a:lnTo>
                <a:lnTo>
                  <a:pt x="327367" y="179209"/>
                </a:lnTo>
                <a:lnTo>
                  <a:pt x="357085" y="179209"/>
                </a:lnTo>
                <a:lnTo>
                  <a:pt x="357085" y="177939"/>
                </a:lnTo>
                <a:lnTo>
                  <a:pt x="357085" y="148729"/>
                </a:lnTo>
                <a:lnTo>
                  <a:pt x="388150" y="148729"/>
                </a:lnTo>
                <a:lnTo>
                  <a:pt x="388150" y="177939"/>
                </a:lnTo>
                <a:lnTo>
                  <a:pt x="388150" y="179209"/>
                </a:lnTo>
                <a:lnTo>
                  <a:pt x="416521" y="179209"/>
                </a:lnTo>
                <a:lnTo>
                  <a:pt x="416521" y="218579"/>
                </a:lnTo>
                <a:lnTo>
                  <a:pt x="388150" y="218579"/>
                </a:lnTo>
                <a:lnTo>
                  <a:pt x="388150" y="237629"/>
                </a:lnTo>
                <a:lnTo>
                  <a:pt x="480542" y="237629"/>
                </a:lnTo>
                <a:lnTo>
                  <a:pt x="480542" y="218579"/>
                </a:lnTo>
                <a:lnTo>
                  <a:pt x="480542" y="179209"/>
                </a:lnTo>
                <a:lnTo>
                  <a:pt x="480542" y="177939"/>
                </a:lnTo>
                <a:lnTo>
                  <a:pt x="505777" y="177939"/>
                </a:lnTo>
                <a:lnTo>
                  <a:pt x="505777" y="148729"/>
                </a:lnTo>
                <a:close/>
              </a:path>
              <a:path w="506095" h="297815">
                <a:moveTo>
                  <a:pt x="505777" y="125425"/>
                </a:moveTo>
                <a:lnTo>
                  <a:pt x="481507" y="125425"/>
                </a:lnTo>
                <a:lnTo>
                  <a:pt x="481507" y="148691"/>
                </a:lnTo>
                <a:lnTo>
                  <a:pt x="505777" y="148691"/>
                </a:lnTo>
                <a:lnTo>
                  <a:pt x="505777" y="12542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7809504" y="1419244"/>
            <a:ext cx="29845" cy="40640"/>
          </a:xfrm>
          <a:custGeom>
            <a:avLst/>
            <a:gdLst/>
            <a:ahLst/>
            <a:cxnLst/>
            <a:rect l="l" t="t" r="r" b="b"/>
            <a:pathLst>
              <a:path w="29845" h="40640">
                <a:moveTo>
                  <a:pt x="29717" y="40176"/>
                </a:moveTo>
                <a:lnTo>
                  <a:pt x="0" y="40176"/>
                </a:lnTo>
                <a:lnTo>
                  <a:pt x="0" y="0"/>
                </a:lnTo>
                <a:lnTo>
                  <a:pt x="29717" y="0"/>
                </a:lnTo>
                <a:lnTo>
                  <a:pt x="29717" y="4017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7809504" y="1459420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4">
                <a:moveTo>
                  <a:pt x="29717" y="19259"/>
                </a:moveTo>
                <a:lnTo>
                  <a:pt x="0" y="19259"/>
                </a:lnTo>
                <a:lnTo>
                  <a:pt x="0" y="0"/>
                </a:lnTo>
                <a:lnTo>
                  <a:pt x="29717" y="0"/>
                </a:lnTo>
                <a:lnTo>
                  <a:pt x="29717" y="1925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7869034" y="704875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178587" y="148780"/>
                </a:moveTo>
                <a:lnTo>
                  <a:pt x="0" y="148780"/>
                </a:lnTo>
                <a:lnTo>
                  <a:pt x="0" y="178498"/>
                </a:lnTo>
                <a:lnTo>
                  <a:pt x="178587" y="178498"/>
                </a:lnTo>
                <a:lnTo>
                  <a:pt x="178587" y="148780"/>
                </a:lnTo>
                <a:close/>
              </a:path>
              <a:path w="179070" h="179069">
                <a:moveTo>
                  <a:pt x="178587" y="89242"/>
                </a:moveTo>
                <a:lnTo>
                  <a:pt x="0" y="89242"/>
                </a:lnTo>
                <a:lnTo>
                  <a:pt x="0" y="118960"/>
                </a:lnTo>
                <a:lnTo>
                  <a:pt x="178587" y="118960"/>
                </a:lnTo>
                <a:lnTo>
                  <a:pt x="178587" y="89242"/>
                </a:lnTo>
                <a:close/>
              </a:path>
              <a:path w="179070" h="179069">
                <a:moveTo>
                  <a:pt x="178587" y="0"/>
                </a:moveTo>
                <a:lnTo>
                  <a:pt x="0" y="0"/>
                </a:lnTo>
                <a:lnTo>
                  <a:pt x="0" y="29718"/>
                </a:lnTo>
                <a:lnTo>
                  <a:pt x="178587" y="29718"/>
                </a:lnTo>
                <a:lnTo>
                  <a:pt x="178587" y="0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8077348" y="9131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8" y="0"/>
                </a:lnTo>
                <a:lnTo>
                  <a:pt x="29718" y="29718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8047630" y="942994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4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7809504" y="9131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7" y="0"/>
                </a:lnTo>
                <a:lnTo>
                  <a:pt x="29717" y="29718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8047630" y="9131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8" y="0"/>
                </a:lnTo>
                <a:lnTo>
                  <a:pt x="29718" y="2971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7839215" y="734593"/>
            <a:ext cx="267970" cy="208915"/>
          </a:xfrm>
          <a:custGeom>
            <a:avLst/>
            <a:gdLst/>
            <a:ahLst/>
            <a:cxnLst/>
            <a:rect l="l" t="t" r="r" b="b"/>
            <a:pathLst>
              <a:path w="267970" h="208915">
                <a:moveTo>
                  <a:pt x="29718" y="178600"/>
                </a:moveTo>
                <a:lnTo>
                  <a:pt x="0" y="178600"/>
                </a:lnTo>
                <a:lnTo>
                  <a:pt x="0" y="208318"/>
                </a:lnTo>
                <a:lnTo>
                  <a:pt x="29718" y="208318"/>
                </a:lnTo>
                <a:lnTo>
                  <a:pt x="29718" y="178600"/>
                </a:lnTo>
                <a:close/>
              </a:path>
              <a:path w="267970" h="208915">
                <a:moveTo>
                  <a:pt x="29718" y="148780"/>
                </a:moveTo>
                <a:lnTo>
                  <a:pt x="0" y="148780"/>
                </a:lnTo>
                <a:lnTo>
                  <a:pt x="0" y="178498"/>
                </a:lnTo>
                <a:lnTo>
                  <a:pt x="29718" y="178498"/>
                </a:lnTo>
                <a:lnTo>
                  <a:pt x="29718" y="148780"/>
                </a:lnTo>
                <a:close/>
              </a:path>
              <a:path w="267970" h="208915">
                <a:moveTo>
                  <a:pt x="29718" y="89344"/>
                </a:moveTo>
                <a:lnTo>
                  <a:pt x="0" y="89344"/>
                </a:lnTo>
                <a:lnTo>
                  <a:pt x="0" y="119062"/>
                </a:lnTo>
                <a:lnTo>
                  <a:pt x="29718" y="119062"/>
                </a:lnTo>
                <a:lnTo>
                  <a:pt x="29718" y="89344"/>
                </a:lnTo>
                <a:close/>
              </a:path>
              <a:path w="267970" h="208915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  <a:path w="267970" h="208915">
                <a:moveTo>
                  <a:pt x="238125" y="148780"/>
                </a:moveTo>
                <a:lnTo>
                  <a:pt x="208407" y="148780"/>
                </a:lnTo>
                <a:lnTo>
                  <a:pt x="208407" y="178498"/>
                </a:lnTo>
                <a:lnTo>
                  <a:pt x="238125" y="178498"/>
                </a:lnTo>
                <a:lnTo>
                  <a:pt x="238125" y="148780"/>
                </a:lnTo>
                <a:close/>
              </a:path>
              <a:path w="267970" h="208915">
                <a:moveTo>
                  <a:pt x="238125" y="89344"/>
                </a:moveTo>
                <a:lnTo>
                  <a:pt x="208407" y="89344"/>
                </a:lnTo>
                <a:lnTo>
                  <a:pt x="208407" y="119062"/>
                </a:lnTo>
                <a:lnTo>
                  <a:pt x="238125" y="119062"/>
                </a:lnTo>
                <a:lnTo>
                  <a:pt x="238125" y="89344"/>
                </a:lnTo>
                <a:close/>
              </a:path>
              <a:path w="267970" h="208915">
                <a:moveTo>
                  <a:pt x="238125" y="0"/>
                </a:moveTo>
                <a:lnTo>
                  <a:pt x="208407" y="0"/>
                </a:lnTo>
                <a:lnTo>
                  <a:pt x="208407" y="29718"/>
                </a:lnTo>
                <a:lnTo>
                  <a:pt x="238125" y="29718"/>
                </a:lnTo>
                <a:lnTo>
                  <a:pt x="238125" y="0"/>
                </a:lnTo>
                <a:close/>
              </a:path>
              <a:path w="267970" h="208915">
                <a:moveTo>
                  <a:pt x="267843" y="29718"/>
                </a:moveTo>
                <a:lnTo>
                  <a:pt x="238125" y="29718"/>
                </a:lnTo>
                <a:lnTo>
                  <a:pt x="238125" y="89242"/>
                </a:lnTo>
                <a:lnTo>
                  <a:pt x="267843" y="89242"/>
                </a:lnTo>
                <a:lnTo>
                  <a:pt x="267843" y="29718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7839215" y="734059"/>
            <a:ext cx="240029" cy="90170"/>
          </a:xfrm>
          <a:custGeom>
            <a:avLst/>
            <a:gdLst/>
            <a:ahLst/>
            <a:cxnLst/>
            <a:rect l="l" t="t" r="r" b="b"/>
            <a:pathLst>
              <a:path w="240029" h="90169">
                <a:moveTo>
                  <a:pt x="239458" y="30480"/>
                </a:moveTo>
                <a:lnTo>
                  <a:pt x="208407" y="30480"/>
                </a:lnTo>
                <a:lnTo>
                  <a:pt x="208407" y="0"/>
                </a:lnTo>
                <a:lnTo>
                  <a:pt x="29819" y="0"/>
                </a:lnTo>
                <a:lnTo>
                  <a:pt x="29819" y="30480"/>
                </a:lnTo>
                <a:lnTo>
                  <a:pt x="0" y="30480"/>
                </a:lnTo>
                <a:lnTo>
                  <a:pt x="0" y="59690"/>
                </a:lnTo>
                <a:lnTo>
                  <a:pt x="0" y="90170"/>
                </a:lnTo>
                <a:lnTo>
                  <a:pt x="29819" y="90170"/>
                </a:lnTo>
                <a:lnTo>
                  <a:pt x="29819" y="59690"/>
                </a:lnTo>
                <a:lnTo>
                  <a:pt x="208407" y="59690"/>
                </a:lnTo>
                <a:lnTo>
                  <a:pt x="208407" y="90170"/>
                </a:lnTo>
                <a:lnTo>
                  <a:pt x="239458" y="90170"/>
                </a:lnTo>
                <a:lnTo>
                  <a:pt x="239458" y="59690"/>
                </a:lnTo>
                <a:lnTo>
                  <a:pt x="239458" y="30480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7809504" y="764305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5" h="59690">
                <a:moveTo>
                  <a:pt x="29717" y="59531"/>
                </a:moveTo>
                <a:lnTo>
                  <a:pt x="0" y="59531"/>
                </a:lnTo>
                <a:lnTo>
                  <a:pt x="0" y="0"/>
                </a:lnTo>
                <a:lnTo>
                  <a:pt x="29717" y="0"/>
                </a:lnTo>
                <a:lnTo>
                  <a:pt x="29717" y="59531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7839223" y="8536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7" y="0"/>
                </a:lnTo>
                <a:lnTo>
                  <a:pt x="29717" y="29718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7809504" y="8536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7" y="0"/>
                </a:lnTo>
                <a:lnTo>
                  <a:pt x="29717" y="29718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8047630" y="8536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8" y="0"/>
                </a:lnTo>
                <a:lnTo>
                  <a:pt x="29718" y="29718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7809497" y="466750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59" h="417194">
                <a:moveTo>
                  <a:pt x="29718" y="148780"/>
                </a:moveTo>
                <a:lnTo>
                  <a:pt x="0" y="148780"/>
                </a:lnTo>
                <a:lnTo>
                  <a:pt x="0" y="208318"/>
                </a:lnTo>
                <a:lnTo>
                  <a:pt x="29718" y="208318"/>
                </a:lnTo>
                <a:lnTo>
                  <a:pt x="29718" y="148780"/>
                </a:lnTo>
                <a:close/>
              </a:path>
              <a:path w="327659" h="417194">
                <a:moveTo>
                  <a:pt x="59436" y="208318"/>
                </a:moveTo>
                <a:lnTo>
                  <a:pt x="29718" y="208318"/>
                </a:lnTo>
                <a:lnTo>
                  <a:pt x="29718" y="267843"/>
                </a:lnTo>
                <a:lnTo>
                  <a:pt x="59436" y="267843"/>
                </a:lnTo>
                <a:lnTo>
                  <a:pt x="59436" y="208318"/>
                </a:lnTo>
                <a:close/>
              </a:path>
              <a:path w="327659" h="417194">
                <a:moveTo>
                  <a:pt x="59436" y="59436"/>
                </a:moveTo>
                <a:lnTo>
                  <a:pt x="29718" y="59436"/>
                </a:lnTo>
                <a:lnTo>
                  <a:pt x="29718" y="148780"/>
                </a:lnTo>
                <a:lnTo>
                  <a:pt x="59436" y="148780"/>
                </a:lnTo>
                <a:lnTo>
                  <a:pt x="59436" y="59436"/>
                </a:lnTo>
                <a:close/>
              </a:path>
              <a:path w="327659" h="417194">
                <a:moveTo>
                  <a:pt x="118973" y="0"/>
                </a:moveTo>
                <a:lnTo>
                  <a:pt x="89255" y="0"/>
                </a:lnTo>
                <a:lnTo>
                  <a:pt x="89255" y="40170"/>
                </a:lnTo>
                <a:lnTo>
                  <a:pt x="59537" y="40170"/>
                </a:lnTo>
                <a:lnTo>
                  <a:pt x="59537" y="59436"/>
                </a:lnTo>
                <a:lnTo>
                  <a:pt x="89255" y="59436"/>
                </a:lnTo>
                <a:lnTo>
                  <a:pt x="89255" y="40182"/>
                </a:lnTo>
                <a:lnTo>
                  <a:pt x="118973" y="40182"/>
                </a:lnTo>
                <a:lnTo>
                  <a:pt x="118973" y="0"/>
                </a:lnTo>
                <a:close/>
              </a:path>
              <a:path w="327659" h="417194">
                <a:moveTo>
                  <a:pt x="297561" y="386905"/>
                </a:moveTo>
                <a:lnTo>
                  <a:pt x="267843" y="386905"/>
                </a:lnTo>
                <a:lnTo>
                  <a:pt x="267843" y="416623"/>
                </a:lnTo>
                <a:lnTo>
                  <a:pt x="297561" y="416623"/>
                </a:lnTo>
                <a:lnTo>
                  <a:pt x="297561" y="386905"/>
                </a:lnTo>
                <a:close/>
              </a:path>
              <a:path w="327659" h="417194">
                <a:moveTo>
                  <a:pt x="297561" y="208318"/>
                </a:moveTo>
                <a:lnTo>
                  <a:pt x="267843" y="208318"/>
                </a:lnTo>
                <a:lnTo>
                  <a:pt x="267843" y="267843"/>
                </a:lnTo>
                <a:lnTo>
                  <a:pt x="297561" y="267843"/>
                </a:lnTo>
                <a:lnTo>
                  <a:pt x="297561" y="208318"/>
                </a:lnTo>
                <a:close/>
              </a:path>
              <a:path w="327659" h="417194">
                <a:moveTo>
                  <a:pt x="297561" y="0"/>
                </a:moveTo>
                <a:lnTo>
                  <a:pt x="267843" y="0"/>
                </a:lnTo>
                <a:lnTo>
                  <a:pt x="267843" y="119062"/>
                </a:lnTo>
                <a:lnTo>
                  <a:pt x="297561" y="119062"/>
                </a:lnTo>
                <a:lnTo>
                  <a:pt x="297561" y="0"/>
                </a:lnTo>
                <a:close/>
              </a:path>
              <a:path w="327659" h="417194">
                <a:moveTo>
                  <a:pt x="327380" y="119062"/>
                </a:moveTo>
                <a:lnTo>
                  <a:pt x="297662" y="119062"/>
                </a:lnTo>
                <a:lnTo>
                  <a:pt x="297662" y="208407"/>
                </a:lnTo>
                <a:lnTo>
                  <a:pt x="327380" y="208407"/>
                </a:lnTo>
                <a:lnTo>
                  <a:pt x="327380" y="119062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7839215" y="525779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600" y="149288"/>
                </a:moveTo>
                <a:lnTo>
                  <a:pt x="148882" y="149288"/>
                </a:lnTo>
                <a:lnTo>
                  <a:pt x="148882" y="149860"/>
                </a:lnTo>
                <a:lnTo>
                  <a:pt x="119062" y="149860"/>
                </a:lnTo>
                <a:lnTo>
                  <a:pt x="119062" y="149186"/>
                </a:lnTo>
                <a:lnTo>
                  <a:pt x="148780" y="149186"/>
                </a:lnTo>
                <a:lnTo>
                  <a:pt x="148780" y="119468"/>
                </a:lnTo>
                <a:lnTo>
                  <a:pt x="119062" y="119468"/>
                </a:lnTo>
                <a:lnTo>
                  <a:pt x="119062" y="89750"/>
                </a:lnTo>
                <a:lnTo>
                  <a:pt x="89344" y="89750"/>
                </a:lnTo>
                <a:lnTo>
                  <a:pt x="89344" y="90170"/>
                </a:lnTo>
                <a:lnTo>
                  <a:pt x="59537" y="90170"/>
                </a:lnTo>
                <a:lnTo>
                  <a:pt x="59537" y="89750"/>
                </a:lnTo>
                <a:lnTo>
                  <a:pt x="89255" y="89750"/>
                </a:lnTo>
                <a:lnTo>
                  <a:pt x="89255" y="406"/>
                </a:lnTo>
                <a:lnTo>
                  <a:pt x="59537" y="406"/>
                </a:lnTo>
                <a:lnTo>
                  <a:pt x="59537" y="0"/>
                </a:lnTo>
                <a:lnTo>
                  <a:pt x="29819" y="0"/>
                </a:lnTo>
                <a:lnTo>
                  <a:pt x="29819" y="90170"/>
                </a:lnTo>
                <a:lnTo>
                  <a:pt x="0" y="90170"/>
                </a:lnTo>
                <a:lnTo>
                  <a:pt x="0" y="119380"/>
                </a:lnTo>
                <a:lnTo>
                  <a:pt x="0" y="149860"/>
                </a:lnTo>
                <a:lnTo>
                  <a:pt x="29819" y="149860"/>
                </a:lnTo>
                <a:lnTo>
                  <a:pt x="29819" y="179070"/>
                </a:lnTo>
                <a:lnTo>
                  <a:pt x="148882" y="179070"/>
                </a:lnTo>
                <a:lnTo>
                  <a:pt x="178600" y="179006"/>
                </a:lnTo>
                <a:lnTo>
                  <a:pt x="178600" y="1492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7928559" y="436943"/>
            <a:ext cx="149225" cy="29845"/>
          </a:xfrm>
          <a:custGeom>
            <a:avLst/>
            <a:gdLst/>
            <a:ahLst/>
            <a:cxnLst/>
            <a:rect l="l" t="t" r="r" b="b"/>
            <a:pathLst>
              <a:path w="149225" h="29845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  <a:path w="149225" h="29845">
                <a:moveTo>
                  <a:pt x="148780" y="0"/>
                </a:moveTo>
                <a:lnTo>
                  <a:pt x="119062" y="0"/>
                </a:lnTo>
                <a:lnTo>
                  <a:pt x="119062" y="29718"/>
                </a:lnTo>
                <a:lnTo>
                  <a:pt x="148780" y="29718"/>
                </a:lnTo>
                <a:lnTo>
                  <a:pt x="14878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7958277" y="52618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4" h="89534">
                <a:moveTo>
                  <a:pt x="29718" y="59626"/>
                </a:moveTo>
                <a:lnTo>
                  <a:pt x="0" y="59626"/>
                </a:lnTo>
                <a:lnTo>
                  <a:pt x="0" y="89344"/>
                </a:lnTo>
                <a:lnTo>
                  <a:pt x="29718" y="89344"/>
                </a:lnTo>
                <a:lnTo>
                  <a:pt x="29718" y="59626"/>
                </a:lnTo>
                <a:close/>
              </a:path>
              <a:path w="89534" h="89534">
                <a:moveTo>
                  <a:pt x="59537" y="29806"/>
                </a:moveTo>
                <a:lnTo>
                  <a:pt x="29819" y="29806"/>
                </a:lnTo>
                <a:lnTo>
                  <a:pt x="29819" y="59524"/>
                </a:lnTo>
                <a:lnTo>
                  <a:pt x="59537" y="59524"/>
                </a:lnTo>
                <a:lnTo>
                  <a:pt x="59537" y="29806"/>
                </a:lnTo>
                <a:close/>
              </a:path>
              <a:path w="89534" h="89534">
                <a:moveTo>
                  <a:pt x="89255" y="0"/>
                </a:moveTo>
                <a:lnTo>
                  <a:pt x="59537" y="0"/>
                </a:lnTo>
                <a:lnTo>
                  <a:pt x="59537" y="29718"/>
                </a:lnTo>
                <a:lnTo>
                  <a:pt x="89255" y="29718"/>
                </a:lnTo>
                <a:lnTo>
                  <a:pt x="8925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7958277" y="525779"/>
            <a:ext cx="149225" cy="208279"/>
          </a:xfrm>
          <a:custGeom>
            <a:avLst/>
            <a:gdLst/>
            <a:ahLst/>
            <a:cxnLst/>
            <a:rect l="l" t="t" r="r" b="b"/>
            <a:pathLst>
              <a:path w="149225" h="208279">
                <a:moveTo>
                  <a:pt x="148882" y="59690"/>
                </a:moveTo>
                <a:lnTo>
                  <a:pt x="120408" y="59690"/>
                </a:lnTo>
                <a:lnTo>
                  <a:pt x="120408" y="30480"/>
                </a:lnTo>
                <a:lnTo>
                  <a:pt x="120408" y="0"/>
                </a:lnTo>
                <a:lnTo>
                  <a:pt x="89344" y="0"/>
                </a:lnTo>
                <a:lnTo>
                  <a:pt x="89344" y="30480"/>
                </a:lnTo>
                <a:lnTo>
                  <a:pt x="59537" y="30480"/>
                </a:lnTo>
                <a:lnTo>
                  <a:pt x="59537" y="59690"/>
                </a:lnTo>
                <a:lnTo>
                  <a:pt x="29819" y="59690"/>
                </a:lnTo>
                <a:lnTo>
                  <a:pt x="29819" y="90170"/>
                </a:lnTo>
                <a:lnTo>
                  <a:pt x="0" y="90170"/>
                </a:lnTo>
                <a:lnTo>
                  <a:pt x="0" y="119380"/>
                </a:lnTo>
                <a:lnTo>
                  <a:pt x="29819" y="119380"/>
                </a:lnTo>
                <a:lnTo>
                  <a:pt x="29819" y="149860"/>
                </a:lnTo>
                <a:lnTo>
                  <a:pt x="59537" y="149860"/>
                </a:lnTo>
                <a:lnTo>
                  <a:pt x="59537" y="179070"/>
                </a:lnTo>
                <a:lnTo>
                  <a:pt x="89344" y="179070"/>
                </a:lnTo>
                <a:lnTo>
                  <a:pt x="89344" y="208280"/>
                </a:lnTo>
                <a:lnTo>
                  <a:pt x="120408" y="208280"/>
                </a:lnTo>
                <a:lnTo>
                  <a:pt x="120408" y="179070"/>
                </a:lnTo>
                <a:lnTo>
                  <a:pt x="120408" y="149860"/>
                </a:lnTo>
                <a:lnTo>
                  <a:pt x="148882" y="149860"/>
                </a:lnTo>
                <a:lnTo>
                  <a:pt x="148882" y="119380"/>
                </a:lnTo>
                <a:lnTo>
                  <a:pt x="148882" y="90170"/>
                </a:lnTo>
                <a:lnTo>
                  <a:pt x="148882" y="5969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8047630" y="506919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4">
                <a:moveTo>
                  <a:pt x="29718" y="19260"/>
                </a:moveTo>
                <a:lnTo>
                  <a:pt x="0" y="19260"/>
                </a:lnTo>
                <a:lnTo>
                  <a:pt x="0" y="0"/>
                </a:lnTo>
                <a:lnTo>
                  <a:pt x="29718" y="0"/>
                </a:lnTo>
                <a:lnTo>
                  <a:pt x="29718" y="1926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7898752" y="436879"/>
            <a:ext cx="180340" cy="179070"/>
          </a:xfrm>
          <a:custGeom>
            <a:avLst/>
            <a:gdLst/>
            <a:ahLst/>
            <a:cxnLst/>
            <a:rect l="l" t="t" r="r" b="b"/>
            <a:pathLst>
              <a:path w="180340" h="179070">
                <a:moveTo>
                  <a:pt x="179908" y="30480"/>
                </a:moveTo>
                <a:lnTo>
                  <a:pt x="148869" y="30480"/>
                </a:lnTo>
                <a:lnTo>
                  <a:pt x="148869" y="0"/>
                </a:lnTo>
                <a:lnTo>
                  <a:pt x="59524" y="0"/>
                </a:lnTo>
                <a:lnTo>
                  <a:pt x="59524" y="30480"/>
                </a:lnTo>
                <a:lnTo>
                  <a:pt x="29806" y="30480"/>
                </a:lnTo>
                <a:lnTo>
                  <a:pt x="29806" y="69850"/>
                </a:lnTo>
                <a:lnTo>
                  <a:pt x="0" y="69850"/>
                </a:lnTo>
                <a:lnTo>
                  <a:pt x="0" y="88900"/>
                </a:lnTo>
                <a:lnTo>
                  <a:pt x="29806" y="88900"/>
                </a:lnTo>
                <a:lnTo>
                  <a:pt x="29806" y="119380"/>
                </a:lnTo>
                <a:lnTo>
                  <a:pt x="29806" y="148590"/>
                </a:lnTo>
                <a:lnTo>
                  <a:pt x="29806" y="179070"/>
                </a:lnTo>
                <a:lnTo>
                  <a:pt x="59524" y="179070"/>
                </a:lnTo>
                <a:lnTo>
                  <a:pt x="59524" y="148590"/>
                </a:lnTo>
                <a:lnTo>
                  <a:pt x="89344" y="148590"/>
                </a:lnTo>
                <a:lnTo>
                  <a:pt x="89344" y="119380"/>
                </a:lnTo>
                <a:lnTo>
                  <a:pt x="119062" y="119380"/>
                </a:lnTo>
                <a:lnTo>
                  <a:pt x="119062" y="88900"/>
                </a:lnTo>
                <a:lnTo>
                  <a:pt x="148869" y="88900"/>
                </a:lnTo>
                <a:lnTo>
                  <a:pt x="148869" y="69850"/>
                </a:lnTo>
                <a:lnTo>
                  <a:pt x="179908" y="69850"/>
                </a:lnTo>
                <a:lnTo>
                  <a:pt x="179908" y="3048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7422502" y="413587"/>
            <a:ext cx="625475" cy="1273810"/>
          </a:xfrm>
          <a:custGeom>
            <a:avLst/>
            <a:gdLst/>
            <a:ahLst/>
            <a:cxnLst/>
            <a:rect l="l" t="t" r="r" b="b"/>
            <a:pathLst>
              <a:path w="625475" h="1273810">
                <a:moveTo>
                  <a:pt x="29718" y="1065098"/>
                </a:moveTo>
                <a:lnTo>
                  <a:pt x="0" y="1065098"/>
                </a:lnTo>
                <a:lnTo>
                  <a:pt x="0" y="1273505"/>
                </a:lnTo>
                <a:lnTo>
                  <a:pt x="29718" y="1273505"/>
                </a:lnTo>
                <a:lnTo>
                  <a:pt x="29718" y="1065098"/>
                </a:lnTo>
                <a:close/>
              </a:path>
              <a:path w="625475" h="1273810">
                <a:moveTo>
                  <a:pt x="59524" y="1005662"/>
                </a:moveTo>
                <a:lnTo>
                  <a:pt x="29806" y="1005662"/>
                </a:lnTo>
                <a:lnTo>
                  <a:pt x="29806" y="1065187"/>
                </a:lnTo>
                <a:lnTo>
                  <a:pt x="59524" y="1065187"/>
                </a:lnTo>
                <a:lnTo>
                  <a:pt x="59524" y="1005662"/>
                </a:lnTo>
                <a:close/>
              </a:path>
              <a:path w="625475" h="1273810">
                <a:moveTo>
                  <a:pt x="625030" y="0"/>
                </a:moveTo>
                <a:lnTo>
                  <a:pt x="535774" y="0"/>
                </a:lnTo>
                <a:lnTo>
                  <a:pt x="535774" y="23253"/>
                </a:lnTo>
                <a:lnTo>
                  <a:pt x="625030" y="23253"/>
                </a:lnTo>
                <a:lnTo>
                  <a:pt x="62503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7660627" y="1628139"/>
            <a:ext cx="603885" cy="118110"/>
          </a:xfrm>
          <a:custGeom>
            <a:avLst/>
            <a:gdLst/>
            <a:ahLst/>
            <a:cxnLst/>
            <a:rect l="l" t="t" r="r" b="b"/>
            <a:pathLst>
              <a:path w="603884" h="118110">
                <a:moveTo>
                  <a:pt x="603796" y="0"/>
                </a:moveTo>
                <a:lnTo>
                  <a:pt x="565594" y="0"/>
                </a:lnTo>
                <a:lnTo>
                  <a:pt x="565594" y="29210"/>
                </a:lnTo>
                <a:lnTo>
                  <a:pt x="535774" y="29210"/>
                </a:lnTo>
                <a:lnTo>
                  <a:pt x="535774" y="58420"/>
                </a:lnTo>
                <a:lnTo>
                  <a:pt x="416712" y="58420"/>
                </a:lnTo>
                <a:lnTo>
                  <a:pt x="416712" y="88900"/>
                </a:lnTo>
                <a:lnTo>
                  <a:pt x="178587" y="88900"/>
                </a:lnTo>
                <a:lnTo>
                  <a:pt x="178587" y="58420"/>
                </a:lnTo>
                <a:lnTo>
                  <a:pt x="59524" y="58420"/>
                </a:lnTo>
                <a:lnTo>
                  <a:pt x="59524" y="29210"/>
                </a:lnTo>
                <a:lnTo>
                  <a:pt x="29806" y="29210"/>
                </a:lnTo>
                <a:lnTo>
                  <a:pt x="29806" y="0"/>
                </a:lnTo>
                <a:lnTo>
                  <a:pt x="0" y="0"/>
                </a:lnTo>
                <a:lnTo>
                  <a:pt x="0" y="29210"/>
                </a:lnTo>
                <a:lnTo>
                  <a:pt x="0" y="58420"/>
                </a:lnTo>
                <a:lnTo>
                  <a:pt x="29806" y="58420"/>
                </a:lnTo>
                <a:lnTo>
                  <a:pt x="29806" y="88900"/>
                </a:lnTo>
                <a:lnTo>
                  <a:pt x="148869" y="88900"/>
                </a:lnTo>
                <a:lnTo>
                  <a:pt x="148869" y="118110"/>
                </a:lnTo>
                <a:lnTo>
                  <a:pt x="446532" y="118110"/>
                </a:lnTo>
                <a:lnTo>
                  <a:pt x="446532" y="88900"/>
                </a:lnTo>
                <a:lnTo>
                  <a:pt x="565594" y="88900"/>
                </a:lnTo>
                <a:lnTo>
                  <a:pt x="565594" y="58420"/>
                </a:lnTo>
                <a:lnTo>
                  <a:pt x="603796" y="58420"/>
                </a:lnTo>
                <a:lnTo>
                  <a:pt x="603796" y="29210"/>
                </a:lnTo>
                <a:lnTo>
                  <a:pt x="603796" y="0"/>
                </a:lnTo>
                <a:close/>
              </a:path>
            </a:pathLst>
          </a:custGeom>
          <a:solidFill>
            <a:srgbClr val="FFD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7452309" y="1366088"/>
            <a:ext cx="238125" cy="351155"/>
          </a:xfrm>
          <a:custGeom>
            <a:avLst/>
            <a:gdLst/>
            <a:ahLst/>
            <a:cxnLst/>
            <a:rect l="l" t="t" r="r" b="b"/>
            <a:pathLst>
              <a:path w="238125" h="351155">
                <a:moveTo>
                  <a:pt x="59436" y="23355"/>
                </a:moveTo>
                <a:lnTo>
                  <a:pt x="29718" y="23355"/>
                </a:lnTo>
                <a:lnTo>
                  <a:pt x="29718" y="53073"/>
                </a:lnTo>
                <a:lnTo>
                  <a:pt x="59436" y="53073"/>
                </a:lnTo>
                <a:lnTo>
                  <a:pt x="59436" y="23355"/>
                </a:lnTo>
                <a:close/>
              </a:path>
              <a:path w="238125" h="351155">
                <a:moveTo>
                  <a:pt x="148780" y="0"/>
                </a:moveTo>
                <a:lnTo>
                  <a:pt x="59537" y="0"/>
                </a:lnTo>
                <a:lnTo>
                  <a:pt x="59537" y="23253"/>
                </a:lnTo>
                <a:lnTo>
                  <a:pt x="148780" y="23253"/>
                </a:lnTo>
                <a:lnTo>
                  <a:pt x="148780" y="0"/>
                </a:lnTo>
                <a:close/>
              </a:path>
              <a:path w="238125" h="351155">
                <a:moveTo>
                  <a:pt x="238125" y="321005"/>
                </a:moveTo>
                <a:lnTo>
                  <a:pt x="0" y="321005"/>
                </a:lnTo>
                <a:lnTo>
                  <a:pt x="0" y="350723"/>
                </a:lnTo>
                <a:lnTo>
                  <a:pt x="238125" y="350723"/>
                </a:lnTo>
                <a:lnTo>
                  <a:pt x="238125" y="321005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7482027" y="1419250"/>
            <a:ext cx="149225" cy="238125"/>
          </a:xfrm>
          <a:custGeom>
            <a:avLst/>
            <a:gdLst/>
            <a:ahLst/>
            <a:cxnLst/>
            <a:rect l="l" t="t" r="r" b="b"/>
            <a:pathLst>
              <a:path w="149225" h="238125">
                <a:moveTo>
                  <a:pt x="59537" y="40170"/>
                </a:moveTo>
                <a:lnTo>
                  <a:pt x="29819" y="40170"/>
                </a:lnTo>
                <a:lnTo>
                  <a:pt x="29819" y="89242"/>
                </a:lnTo>
                <a:lnTo>
                  <a:pt x="59537" y="89242"/>
                </a:lnTo>
                <a:lnTo>
                  <a:pt x="59537" y="40170"/>
                </a:lnTo>
                <a:close/>
              </a:path>
              <a:path w="149225" h="238125">
                <a:moveTo>
                  <a:pt x="148780" y="208318"/>
                </a:moveTo>
                <a:lnTo>
                  <a:pt x="0" y="208318"/>
                </a:lnTo>
                <a:lnTo>
                  <a:pt x="0" y="208902"/>
                </a:lnTo>
                <a:lnTo>
                  <a:pt x="0" y="238036"/>
                </a:lnTo>
                <a:lnTo>
                  <a:pt x="148780" y="238036"/>
                </a:lnTo>
                <a:lnTo>
                  <a:pt x="148780" y="208902"/>
                </a:lnTo>
                <a:lnTo>
                  <a:pt x="148780" y="208318"/>
                </a:lnTo>
                <a:close/>
              </a:path>
              <a:path w="149225" h="238125">
                <a:moveTo>
                  <a:pt x="148780" y="0"/>
                </a:moveTo>
                <a:lnTo>
                  <a:pt x="59537" y="0"/>
                </a:lnTo>
                <a:lnTo>
                  <a:pt x="59537" y="40170"/>
                </a:lnTo>
                <a:lnTo>
                  <a:pt x="148780" y="40170"/>
                </a:lnTo>
                <a:lnTo>
                  <a:pt x="148780" y="0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7452309" y="1366519"/>
            <a:ext cx="179070" cy="320040"/>
          </a:xfrm>
          <a:custGeom>
            <a:avLst/>
            <a:gdLst/>
            <a:ahLst/>
            <a:cxnLst/>
            <a:rect l="l" t="t" r="r" b="b"/>
            <a:pathLst>
              <a:path w="179070" h="320039">
                <a:moveTo>
                  <a:pt x="178600" y="0"/>
                </a:moveTo>
                <a:lnTo>
                  <a:pt x="148780" y="0"/>
                </a:lnTo>
                <a:lnTo>
                  <a:pt x="148780" y="22860"/>
                </a:lnTo>
                <a:lnTo>
                  <a:pt x="59537" y="22860"/>
                </a:lnTo>
                <a:lnTo>
                  <a:pt x="59537" y="53340"/>
                </a:lnTo>
                <a:lnTo>
                  <a:pt x="29718" y="53340"/>
                </a:lnTo>
                <a:lnTo>
                  <a:pt x="29718" y="92710"/>
                </a:lnTo>
                <a:lnTo>
                  <a:pt x="29718" y="111760"/>
                </a:lnTo>
                <a:lnTo>
                  <a:pt x="0" y="111760"/>
                </a:lnTo>
                <a:lnTo>
                  <a:pt x="0" y="142240"/>
                </a:lnTo>
                <a:lnTo>
                  <a:pt x="0" y="290830"/>
                </a:lnTo>
                <a:lnTo>
                  <a:pt x="0" y="320040"/>
                </a:lnTo>
                <a:lnTo>
                  <a:pt x="178600" y="320040"/>
                </a:lnTo>
                <a:lnTo>
                  <a:pt x="178600" y="290830"/>
                </a:lnTo>
                <a:lnTo>
                  <a:pt x="29718" y="290830"/>
                </a:lnTo>
                <a:lnTo>
                  <a:pt x="29718" y="142240"/>
                </a:lnTo>
                <a:lnTo>
                  <a:pt x="59537" y="142240"/>
                </a:lnTo>
                <a:lnTo>
                  <a:pt x="59537" y="111760"/>
                </a:lnTo>
                <a:lnTo>
                  <a:pt x="59537" y="92710"/>
                </a:lnTo>
                <a:lnTo>
                  <a:pt x="89255" y="92710"/>
                </a:lnTo>
                <a:lnTo>
                  <a:pt x="89255" y="53340"/>
                </a:lnTo>
                <a:lnTo>
                  <a:pt x="178600" y="53340"/>
                </a:lnTo>
                <a:lnTo>
                  <a:pt x="178600" y="22860"/>
                </a:lnTo>
                <a:lnTo>
                  <a:pt x="178600" y="0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7482035" y="1508493"/>
            <a:ext cx="29845" cy="119380"/>
          </a:xfrm>
          <a:custGeom>
            <a:avLst/>
            <a:gdLst/>
            <a:ahLst/>
            <a:cxnLst/>
            <a:rect l="l" t="t" r="r" b="b"/>
            <a:pathLst>
              <a:path w="29845" h="119380">
                <a:moveTo>
                  <a:pt x="29717" y="119062"/>
                </a:moveTo>
                <a:lnTo>
                  <a:pt x="0" y="119062"/>
                </a:lnTo>
                <a:lnTo>
                  <a:pt x="0" y="0"/>
                </a:lnTo>
                <a:lnTo>
                  <a:pt x="29717" y="0"/>
                </a:lnTo>
                <a:lnTo>
                  <a:pt x="29717" y="119062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7690442" y="15383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8" y="0"/>
                </a:lnTo>
                <a:lnTo>
                  <a:pt x="29718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7660630" y="1508493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89345"/>
                </a:moveTo>
                <a:lnTo>
                  <a:pt x="0" y="89345"/>
                </a:lnTo>
                <a:lnTo>
                  <a:pt x="0" y="0"/>
                </a:lnTo>
                <a:lnTo>
                  <a:pt x="29718" y="0"/>
                </a:lnTo>
                <a:lnTo>
                  <a:pt x="29718" y="89345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7511847" y="1459229"/>
            <a:ext cx="149225" cy="168910"/>
          </a:xfrm>
          <a:custGeom>
            <a:avLst/>
            <a:gdLst/>
            <a:ahLst/>
            <a:cxnLst/>
            <a:rect l="l" t="t" r="r" b="b"/>
            <a:pathLst>
              <a:path w="149225" h="168910">
                <a:moveTo>
                  <a:pt x="148780" y="49530"/>
                </a:moveTo>
                <a:lnTo>
                  <a:pt x="119062" y="49530"/>
                </a:lnTo>
                <a:lnTo>
                  <a:pt x="119062" y="0"/>
                </a:lnTo>
                <a:lnTo>
                  <a:pt x="29718" y="0"/>
                </a:lnTo>
                <a:lnTo>
                  <a:pt x="29718" y="49530"/>
                </a:lnTo>
                <a:lnTo>
                  <a:pt x="0" y="49530"/>
                </a:lnTo>
                <a:lnTo>
                  <a:pt x="0" y="168910"/>
                </a:lnTo>
                <a:lnTo>
                  <a:pt x="148780" y="168910"/>
                </a:lnTo>
                <a:lnTo>
                  <a:pt x="148780" y="495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7630912" y="1459418"/>
            <a:ext cx="29845" cy="49530"/>
          </a:xfrm>
          <a:custGeom>
            <a:avLst/>
            <a:gdLst/>
            <a:ahLst/>
            <a:cxnLst/>
            <a:rect l="l" t="t" r="r" b="b"/>
            <a:pathLst>
              <a:path w="29845" h="49530">
                <a:moveTo>
                  <a:pt x="29718" y="49074"/>
                </a:moveTo>
                <a:lnTo>
                  <a:pt x="0" y="49074"/>
                </a:lnTo>
                <a:lnTo>
                  <a:pt x="0" y="0"/>
                </a:lnTo>
                <a:lnTo>
                  <a:pt x="29718" y="0"/>
                </a:lnTo>
                <a:lnTo>
                  <a:pt x="29718" y="49074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7720161" y="1508493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4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7779690" y="1508759"/>
            <a:ext cx="357505" cy="88900"/>
          </a:xfrm>
          <a:custGeom>
            <a:avLst/>
            <a:gdLst/>
            <a:ahLst/>
            <a:cxnLst/>
            <a:rect l="l" t="t" r="r" b="b"/>
            <a:pathLst>
              <a:path w="357504" h="88900">
                <a:moveTo>
                  <a:pt x="357187" y="29552"/>
                </a:moveTo>
                <a:lnTo>
                  <a:pt x="267931" y="29552"/>
                </a:lnTo>
                <a:lnTo>
                  <a:pt x="267931" y="29210"/>
                </a:lnTo>
                <a:lnTo>
                  <a:pt x="238125" y="29210"/>
                </a:lnTo>
                <a:lnTo>
                  <a:pt x="238125" y="59690"/>
                </a:lnTo>
                <a:lnTo>
                  <a:pt x="119062" y="59690"/>
                </a:lnTo>
                <a:lnTo>
                  <a:pt x="119062" y="29210"/>
                </a:lnTo>
                <a:lnTo>
                  <a:pt x="29806" y="29210"/>
                </a:lnTo>
                <a:lnTo>
                  <a:pt x="29806" y="0"/>
                </a:lnTo>
                <a:lnTo>
                  <a:pt x="0" y="0"/>
                </a:lnTo>
                <a:lnTo>
                  <a:pt x="0" y="29210"/>
                </a:lnTo>
                <a:lnTo>
                  <a:pt x="0" y="59690"/>
                </a:lnTo>
                <a:lnTo>
                  <a:pt x="89344" y="59690"/>
                </a:lnTo>
                <a:lnTo>
                  <a:pt x="89344" y="88900"/>
                </a:lnTo>
                <a:lnTo>
                  <a:pt x="267931" y="88900"/>
                </a:lnTo>
                <a:lnTo>
                  <a:pt x="267931" y="59690"/>
                </a:lnTo>
                <a:lnTo>
                  <a:pt x="267931" y="59270"/>
                </a:lnTo>
                <a:lnTo>
                  <a:pt x="357187" y="59270"/>
                </a:lnTo>
                <a:lnTo>
                  <a:pt x="357187" y="29552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7690442" y="1459418"/>
            <a:ext cx="59690" cy="49530"/>
          </a:xfrm>
          <a:custGeom>
            <a:avLst/>
            <a:gdLst/>
            <a:ahLst/>
            <a:cxnLst/>
            <a:rect l="l" t="t" r="r" b="b"/>
            <a:pathLst>
              <a:path w="59690" h="49530">
                <a:moveTo>
                  <a:pt x="59531" y="49074"/>
                </a:moveTo>
                <a:lnTo>
                  <a:pt x="0" y="49074"/>
                </a:lnTo>
                <a:lnTo>
                  <a:pt x="0" y="0"/>
                </a:lnTo>
                <a:lnTo>
                  <a:pt x="29718" y="0"/>
                </a:lnTo>
                <a:lnTo>
                  <a:pt x="29718" y="19261"/>
                </a:lnTo>
                <a:lnTo>
                  <a:pt x="59531" y="19261"/>
                </a:lnTo>
                <a:lnTo>
                  <a:pt x="59531" y="4907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7660630" y="1419244"/>
            <a:ext cx="59690" cy="40640"/>
          </a:xfrm>
          <a:custGeom>
            <a:avLst/>
            <a:gdLst/>
            <a:ahLst/>
            <a:cxnLst/>
            <a:rect l="l" t="t" r="r" b="b"/>
            <a:pathLst>
              <a:path w="59690" h="40640">
                <a:moveTo>
                  <a:pt x="59531" y="40176"/>
                </a:moveTo>
                <a:lnTo>
                  <a:pt x="0" y="40176"/>
                </a:lnTo>
                <a:lnTo>
                  <a:pt x="0" y="0"/>
                </a:lnTo>
                <a:lnTo>
                  <a:pt x="59531" y="0"/>
                </a:lnTo>
                <a:lnTo>
                  <a:pt x="59531" y="4017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7660627" y="1329905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0"/>
                </a:moveTo>
                <a:lnTo>
                  <a:pt x="0" y="0"/>
                </a:lnTo>
                <a:lnTo>
                  <a:pt x="0" y="36182"/>
                </a:lnTo>
                <a:lnTo>
                  <a:pt x="0" y="89255"/>
                </a:lnTo>
                <a:lnTo>
                  <a:pt x="29718" y="89255"/>
                </a:lnTo>
                <a:lnTo>
                  <a:pt x="29718" y="36182"/>
                </a:lnTo>
                <a:lnTo>
                  <a:pt x="29718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7630909" y="943609"/>
            <a:ext cx="655320" cy="565150"/>
          </a:xfrm>
          <a:custGeom>
            <a:avLst/>
            <a:gdLst/>
            <a:ahLst/>
            <a:cxnLst/>
            <a:rect l="l" t="t" r="r" b="b"/>
            <a:pathLst>
              <a:path w="655320" h="565150">
                <a:moveTo>
                  <a:pt x="654837" y="240030"/>
                </a:moveTo>
                <a:lnTo>
                  <a:pt x="625030" y="240030"/>
                </a:lnTo>
                <a:lnTo>
                  <a:pt x="625030" y="177800"/>
                </a:lnTo>
                <a:lnTo>
                  <a:pt x="625030" y="148590"/>
                </a:lnTo>
                <a:lnTo>
                  <a:pt x="595312" y="148590"/>
                </a:lnTo>
                <a:lnTo>
                  <a:pt x="595312" y="118110"/>
                </a:lnTo>
                <a:lnTo>
                  <a:pt x="595312" y="88900"/>
                </a:lnTo>
                <a:lnTo>
                  <a:pt x="565492" y="88900"/>
                </a:lnTo>
                <a:lnTo>
                  <a:pt x="565492" y="58420"/>
                </a:lnTo>
                <a:lnTo>
                  <a:pt x="505968" y="58420"/>
                </a:lnTo>
                <a:lnTo>
                  <a:pt x="505968" y="29210"/>
                </a:lnTo>
                <a:lnTo>
                  <a:pt x="416712" y="29210"/>
                </a:lnTo>
                <a:lnTo>
                  <a:pt x="416712" y="0"/>
                </a:lnTo>
                <a:lnTo>
                  <a:pt x="238125" y="0"/>
                </a:lnTo>
                <a:lnTo>
                  <a:pt x="238125" y="29210"/>
                </a:lnTo>
                <a:lnTo>
                  <a:pt x="148780" y="29210"/>
                </a:lnTo>
                <a:lnTo>
                  <a:pt x="148780" y="58420"/>
                </a:lnTo>
                <a:lnTo>
                  <a:pt x="89242" y="58420"/>
                </a:lnTo>
                <a:lnTo>
                  <a:pt x="89242" y="88900"/>
                </a:lnTo>
                <a:lnTo>
                  <a:pt x="59524" y="88900"/>
                </a:lnTo>
                <a:lnTo>
                  <a:pt x="59524" y="118110"/>
                </a:lnTo>
                <a:lnTo>
                  <a:pt x="59524" y="148590"/>
                </a:lnTo>
                <a:lnTo>
                  <a:pt x="29718" y="148590"/>
                </a:lnTo>
                <a:lnTo>
                  <a:pt x="29718" y="177800"/>
                </a:lnTo>
                <a:lnTo>
                  <a:pt x="29718" y="240030"/>
                </a:lnTo>
                <a:lnTo>
                  <a:pt x="0" y="240030"/>
                </a:lnTo>
                <a:lnTo>
                  <a:pt x="0" y="266700"/>
                </a:lnTo>
                <a:lnTo>
                  <a:pt x="0" y="386080"/>
                </a:lnTo>
                <a:lnTo>
                  <a:pt x="0" y="422910"/>
                </a:lnTo>
                <a:lnTo>
                  <a:pt x="29718" y="422910"/>
                </a:lnTo>
                <a:lnTo>
                  <a:pt x="29718" y="386080"/>
                </a:lnTo>
                <a:lnTo>
                  <a:pt x="29718" y="266700"/>
                </a:lnTo>
                <a:lnTo>
                  <a:pt x="59524" y="266700"/>
                </a:lnTo>
                <a:lnTo>
                  <a:pt x="59524" y="240030"/>
                </a:lnTo>
                <a:lnTo>
                  <a:pt x="59524" y="177800"/>
                </a:lnTo>
                <a:lnTo>
                  <a:pt x="89242" y="177800"/>
                </a:lnTo>
                <a:lnTo>
                  <a:pt x="89242" y="148590"/>
                </a:lnTo>
                <a:lnTo>
                  <a:pt x="89242" y="118110"/>
                </a:lnTo>
                <a:lnTo>
                  <a:pt x="119062" y="118110"/>
                </a:lnTo>
                <a:lnTo>
                  <a:pt x="119062" y="88900"/>
                </a:lnTo>
                <a:lnTo>
                  <a:pt x="178587" y="88900"/>
                </a:lnTo>
                <a:lnTo>
                  <a:pt x="178587" y="58420"/>
                </a:lnTo>
                <a:lnTo>
                  <a:pt x="267843" y="58420"/>
                </a:lnTo>
                <a:lnTo>
                  <a:pt x="267843" y="29210"/>
                </a:lnTo>
                <a:lnTo>
                  <a:pt x="386905" y="29210"/>
                </a:lnTo>
                <a:lnTo>
                  <a:pt x="386905" y="58420"/>
                </a:lnTo>
                <a:lnTo>
                  <a:pt x="476250" y="58420"/>
                </a:lnTo>
                <a:lnTo>
                  <a:pt x="476250" y="88900"/>
                </a:lnTo>
                <a:lnTo>
                  <a:pt x="541108" y="88900"/>
                </a:lnTo>
                <a:lnTo>
                  <a:pt x="541108" y="118110"/>
                </a:lnTo>
                <a:lnTo>
                  <a:pt x="565492" y="118110"/>
                </a:lnTo>
                <a:lnTo>
                  <a:pt x="565492" y="148590"/>
                </a:lnTo>
                <a:lnTo>
                  <a:pt x="565492" y="177800"/>
                </a:lnTo>
                <a:lnTo>
                  <a:pt x="595312" y="177800"/>
                </a:lnTo>
                <a:lnTo>
                  <a:pt x="595312" y="240030"/>
                </a:lnTo>
                <a:lnTo>
                  <a:pt x="595312" y="266700"/>
                </a:lnTo>
                <a:lnTo>
                  <a:pt x="625030" y="266700"/>
                </a:lnTo>
                <a:lnTo>
                  <a:pt x="625030" y="386080"/>
                </a:lnTo>
                <a:lnTo>
                  <a:pt x="595312" y="386080"/>
                </a:lnTo>
                <a:lnTo>
                  <a:pt x="595312" y="422910"/>
                </a:lnTo>
                <a:lnTo>
                  <a:pt x="595312" y="476250"/>
                </a:lnTo>
                <a:lnTo>
                  <a:pt x="565492" y="476250"/>
                </a:lnTo>
                <a:lnTo>
                  <a:pt x="565492" y="515620"/>
                </a:lnTo>
                <a:lnTo>
                  <a:pt x="565492" y="565150"/>
                </a:lnTo>
                <a:lnTo>
                  <a:pt x="595312" y="565150"/>
                </a:lnTo>
                <a:lnTo>
                  <a:pt x="595312" y="515620"/>
                </a:lnTo>
                <a:lnTo>
                  <a:pt x="625030" y="515620"/>
                </a:lnTo>
                <a:lnTo>
                  <a:pt x="625030" y="476250"/>
                </a:lnTo>
                <a:lnTo>
                  <a:pt x="625030" y="422910"/>
                </a:lnTo>
                <a:lnTo>
                  <a:pt x="654837" y="422910"/>
                </a:lnTo>
                <a:lnTo>
                  <a:pt x="654837" y="386080"/>
                </a:lnTo>
                <a:lnTo>
                  <a:pt x="654837" y="266700"/>
                </a:lnTo>
                <a:lnTo>
                  <a:pt x="654837" y="24003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8078680" y="1508493"/>
            <a:ext cx="118110" cy="29845"/>
          </a:xfrm>
          <a:custGeom>
            <a:avLst/>
            <a:gdLst/>
            <a:ahLst/>
            <a:cxnLst/>
            <a:rect l="l" t="t" r="r" b="b"/>
            <a:pathLst>
              <a:path w="118109" h="29844">
                <a:moveTo>
                  <a:pt x="117730" y="29717"/>
                </a:moveTo>
                <a:lnTo>
                  <a:pt x="0" y="29717"/>
                </a:lnTo>
                <a:lnTo>
                  <a:pt x="0" y="0"/>
                </a:lnTo>
                <a:lnTo>
                  <a:pt x="117730" y="0"/>
                </a:lnTo>
                <a:lnTo>
                  <a:pt x="117730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8172037" y="1478680"/>
            <a:ext cx="24765" cy="29845"/>
          </a:xfrm>
          <a:custGeom>
            <a:avLst/>
            <a:gdLst/>
            <a:ahLst/>
            <a:cxnLst/>
            <a:rect l="l" t="t" r="r" b="b"/>
            <a:pathLst>
              <a:path w="24765" h="29844">
                <a:moveTo>
                  <a:pt x="24374" y="29718"/>
                </a:moveTo>
                <a:lnTo>
                  <a:pt x="0" y="29718"/>
                </a:lnTo>
                <a:lnTo>
                  <a:pt x="0" y="0"/>
                </a:lnTo>
                <a:lnTo>
                  <a:pt x="24374" y="0"/>
                </a:lnTo>
                <a:lnTo>
                  <a:pt x="24374" y="29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7869034" y="883373"/>
            <a:ext cx="179070" cy="29845"/>
          </a:xfrm>
          <a:custGeom>
            <a:avLst/>
            <a:gdLst/>
            <a:ahLst/>
            <a:cxnLst/>
            <a:rect l="l" t="t" r="r" b="b"/>
            <a:pathLst>
              <a:path w="179070" h="29844">
                <a:moveTo>
                  <a:pt x="59524" y="0"/>
                </a:moveTo>
                <a:lnTo>
                  <a:pt x="0" y="0"/>
                </a:lnTo>
                <a:lnTo>
                  <a:pt x="0" y="29718"/>
                </a:lnTo>
                <a:lnTo>
                  <a:pt x="59524" y="29718"/>
                </a:lnTo>
                <a:lnTo>
                  <a:pt x="59524" y="0"/>
                </a:lnTo>
                <a:close/>
              </a:path>
              <a:path w="179070" h="29844">
                <a:moveTo>
                  <a:pt x="178498" y="0"/>
                </a:moveTo>
                <a:lnTo>
                  <a:pt x="148780" y="0"/>
                </a:lnTo>
                <a:lnTo>
                  <a:pt x="148780" y="29718"/>
                </a:lnTo>
                <a:lnTo>
                  <a:pt x="178498" y="29718"/>
                </a:lnTo>
                <a:lnTo>
                  <a:pt x="17849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7928567" y="883368"/>
            <a:ext cx="89535" cy="29845"/>
          </a:xfrm>
          <a:custGeom>
            <a:avLst/>
            <a:gdLst/>
            <a:ahLst/>
            <a:cxnLst/>
            <a:rect l="l" t="t" r="r" b="b"/>
            <a:pathLst>
              <a:path w="89534" h="29844">
                <a:moveTo>
                  <a:pt x="89248" y="29717"/>
                </a:moveTo>
                <a:lnTo>
                  <a:pt x="0" y="29717"/>
                </a:lnTo>
                <a:lnTo>
                  <a:pt x="0" y="0"/>
                </a:lnTo>
                <a:lnTo>
                  <a:pt x="89248" y="0"/>
                </a:lnTo>
                <a:lnTo>
                  <a:pt x="89248" y="29717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7928567" y="823932"/>
            <a:ext cx="119380" cy="29845"/>
          </a:xfrm>
          <a:custGeom>
            <a:avLst/>
            <a:gdLst/>
            <a:ahLst/>
            <a:cxnLst/>
            <a:rect l="l" t="t" r="r" b="b"/>
            <a:pathLst>
              <a:path w="119379" h="29844">
                <a:moveTo>
                  <a:pt x="119063" y="29718"/>
                </a:moveTo>
                <a:lnTo>
                  <a:pt x="0" y="29718"/>
                </a:lnTo>
                <a:lnTo>
                  <a:pt x="0" y="0"/>
                </a:lnTo>
                <a:lnTo>
                  <a:pt x="119063" y="0"/>
                </a:lnTo>
                <a:lnTo>
                  <a:pt x="119063" y="29718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7869037" y="823932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4">
                <a:moveTo>
                  <a:pt x="59531" y="29718"/>
                </a:moveTo>
                <a:lnTo>
                  <a:pt x="0" y="29718"/>
                </a:lnTo>
                <a:lnTo>
                  <a:pt x="0" y="0"/>
                </a:lnTo>
                <a:lnTo>
                  <a:pt x="59531" y="0"/>
                </a:lnTo>
                <a:lnTo>
                  <a:pt x="59531" y="2971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7809505" y="942994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90" h="29844">
                <a:moveTo>
                  <a:pt x="59531" y="29717"/>
                </a:moveTo>
                <a:lnTo>
                  <a:pt x="0" y="29717"/>
                </a:lnTo>
                <a:lnTo>
                  <a:pt x="0" y="0"/>
                </a:lnTo>
                <a:lnTo>
                  <a:pt x="59531" y="0"/>
                </a:lnTo>
                <a:lnTo>
                  <a:pt x="59531" y="297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7720152" y="1597748"/>
            <a:ext cx="506095" cy="89535"/>
          </a:xfrm>
          <a:custGeom>
            <a:avLst/>
            <a:gdLst/>
            <a:ahLst/>
            <a:cxnLst/>
            <a:rect l="l" t="t" r="r" b="b"/>
            <a:pathLst>
              <a:path w="506095" h="89535">
                <a:moveTo>
                  <a:pt x="119062" y="29819"/>
                </a:moveTo>
                <a:lnTo>
                  <a:pt x="0" y="29819"/>
                </a:lnTo>
                <a:lnTo>
                  <a:pt x="0" y="59537"/>
                </a:lnTo>
                <a:lnTo>
                  <a:pt x="119062" y="59537"/>
                </a:lnTo>
                <a:lnTo>
                  <a:pt x="119062" y="29819"/>
                </a:lnTo>
                <a:close/>
              </a:path>
              <a:path w="506095" h="89535">
                <a:moveTo>
                  <a:pt x="208318" y="59626"/>
                </a:moveTo>
                <a:lnTo>
                  <a:pt x="119062" y="59626"/>
                </a:lnTo>
                <a:lnTo>
                  <a:pt x="119062" y="89344"/>
                </a:lnTo>
                <a:lnTo>
                  <a:pt x="208318" y="89344"/>
                </a:lnTo>
                <a:lnTo>
                  <a:pt x="208318" y="59626"/>
                </a:lnTo>
                <a:close/>
              </a:path>
              <a:path w="506095" h="89535">
                <a:moveTo>
                  <a:pt x="450913" y="29819"/>
                </a:moveTo>
                <a:lnTo>
                  <a:pt x="358521" y="29819"/>
                </a:lnTo>
                <a:lnTo>
                  <a:pt x="358521" y="59537"/>
                </a:lnTo>
                <a:lnTo>
                  <a:pt x="450913" y="59537"/>
                </a:lnTo>
                <a:lnTo>
                  <a:pt x="450913" y="29819"/>
                </a:lnTo>
                <a:close/>
              </a:path>
              <a:path w="506095" h="89535">
                <a:moveTo>
                  <a:pt x="505968" y="0"/>
                </a:moveTo>
                <a:lnTo>
                  <a:pt x="476250" y="0"/>
                </a:lnTo>
                <a:lnTo>
                  <a:pt x="476250" y="29718"/>
                </a:lnTo>
                <a:lnTo>
                  <a:pt x="505968" y="29718"/>
                </a:lnTo>
                <a:lnTo>
                  <a:pt x="505968" y="0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7660627" y="1657375"/>
            <a:ext cx="603885" cy="89535"/>
          </a:xfrm>
          <a:custGeom>
            <a:avLst/>
            <a:gdLst/>
            <a:ahLst/>
            <a:cxnLst/>
            <a:rect l="l" t="t" r="r" b="b"/>
            <a:pathLst>
              <a:path w="603884" h="89535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  <a:path w="603884" h="89535">
                <a:moveTo>
                  <a:pt x="89344" y="29718"/>
                </a:moveTo>
                <a:lnTo>
                  <a:pt x="29806" y="29718"/>
                </a:lnTo>
                <a:lnTo>
                  <a:pt x="29806" y="59436"/>
                </a:lnTo>
                <a:lnTo>
                  <a:pt x="89344" y="59436"/>
                </a:lnTo>
                <a:lnTo>
                  <a:pt x="89344" y="29718"/>
                </a:lnTo>
                <a:close/>
              </a:path>
              <a:path w="603884" h="89535">
                <a:moveTo>
                  <a:pt x="178587" y="59436"/>
                </a:moveTo>
                <a:lnTo>
                  <a:pt x="148869" y="59436"/>
                </a:lnTo>
                <a:lnTo>
                  <a:pt x="148869" y="89154"/>
                </a:lnTo>
                <a:lnTo>
                  <a:pt x="178587" y="89154"/>
                </a:lnTo>
                <a:lnTo>
                  <a:pt x="178587" y="59436"/>
                </a:lnTo>
                <a:close/>
              </a:path>
              <a:path w="603884" h="89535">
                <a:moveTo>
                  <a:pt x="535774" y="29718"/>
                </a:moveTo>
                <a:lnTo>
                  <a:pt x="418045" y="29718"/>
                </a:lnTo>
                <a:lnTo>
                  <a:pt x="418045" y="59436"/>
                </a:lnTo>
                <a:lnTo>
                  <a:pt x="386994" y="59436"/>
                </a:lnTo>
                <a:lnTo>
                  <a:pt x="386994" y="89154"/>
                </a:lnTo>
                <a:lnTo>
                  <a:pt x="446532" y="89154"/>
                </a:lnTo>
                <a:lnTo>
                  <a:pt x="446532" y="59436"/>
                </a:lnTo>
                <a:lnTo>
                  <a:pt x="535774" y="59436"/>
                </a:lnTo>
                <a:lnTo>
                  <a:pt x="535774" y="29718"/>
                </a:lnTo>
                <a:close/>
              </a:path>
              <a:path w="603884" h="89535">
                <a:moveTo>
                  <a:pt x="603783" y="0"/>
                </a:moveTo>
                <a:lnTo>
                  <a:pt x="565594" y="0"/>
                </a:lnTo>
                <a:lnTo>
                  <a:pt x="565594" y="29718"/>
                </a:lnTo>
                <a:lnTo>
                  <a:pt x="603783" y="29718"/>
                </a:lnTo>
                <a:lnTo>
                  <a:pt x="603783" y="0"/>
                </a:lnTo>
                <a:close/>
              </a:path>
            </a:pathLst>
          </a:custGeom>
          <a:solidFill>
            <a:srgbClr val="B1A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7541565" y="1366088"/>
            <a:ext cx="89535" cy="321310"/>
          </a:xfrm>
          <a:custGeom>
            <a:avLst/>
            <a:gdLst/>
            <a:ahLst/>
            <a:cxnLst/>
            <a:rect l="l" t="t" r="r" b="b"/>
            <a:pathLst>
              <a:path w="89534" h="321310">
                <a:moveTo>
                  <a:pt x="59524" y="23355"/>
                </a:moveTo>
                <a:lnTo>
                  <a:pt x="29806" y="23355"/>
                </a:lnTo>
                <a:lnTo>
                  <a:pt x="29806" y="53073"/>
                </a:lnTo>
                <a:lnTo>
                  <a:pt x="59524" y="53073"/>
                </a:lnTo>
                <a:lnTo>
                  <a:pt x="59524" y="23355"/>
                </a:lnTo>
                <a:close/>
              </a:path>
              <a:path w="89534" h="321310">
                <a:moveTo>
                  <a:pt x="89242" y="291287"/>
                </a:moveTo>
                <a:lnTo>
                  <a:pt x="0" y="291287"/>
                </a:lnTo>
                <a:lnTo>
                  <a:pt x="0" y="321005"/>
                </a:lnTo>
                <a:lnTo>
                  <a:pt x="89242" y="321005"/>
                </a:lnTo>
                <a:lnTo>
                  <a:pt x="89242" y="291287"/>
                </a:lnTo>
                <a:close/>
              </a:path>
              <a:path w="89534" h="321310">
                <a:moveTo>
                  <a:pt x="89242" y="0"/>
                </a:moveTo>
                <a:lnTo>
                  <a:pt x="59524" y="0"/>
                </a:lnTo>
                <a:lnTo>
                  <a:pt x="59524" y="23253"/>
                </a:lnTo>
                <a:lnTo>
                  <a:pt x="89242" y="23253"/>
                </a:lnTo>
                <a:lnTo>
                  <a:pt x="89242" y="0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7660630" y="1538306"/>
            <a:ext cx="29845" cy="59690"/>
          </a:xfrm>
          <a:custGeom>
            <a:avLst/>
            <a:gdLst/>
            <a:ahLst/>
            <a:cxnLst/>
            <a:rect l="l" t="t" r="r" b="b"/>
            <a:pathLst>
              <a:path w="29845" h="59690">
                <a:moveTo>
                  <a:pt x="29718" y="59531"/>
                </a:moveTo>
                <a:lnTo>
                  <a:pt x="0" y="59531"/>
                </a:lnTo>
                <a:lnTo>
                  <a:pt x="0" y="0"/>
                </a:lnTo>
                <a:lnTo>
                  <a:pt x="29718" y="0"/>
                </a:lnTo>
                <a:lnTo>
                  <a:pt x="29718" y="595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7511847" y="1538312"/>
            <a:ext cx="149225" cy="89535"/>
          </a:xfrm>
          <a:custGeom>
            <a:avLst/>
            <a:gdLst/>
            <a:ahLst/>
            <a:cxnLst/>
            <a:rect l="l" t="t" r="r" b="b"/>
            <a:pathLst>
              <a:path w="149225" h="89535">
                <a:moveTo>
                  <a:pt x="29718" y="29718"/>
                </a:moveTo>
                <a:lnTo>
                  <a:pt x="0" y="29718"/>
                </a:lnTo>
                <a:lnTo>
                  <a:pt x="0" y="59436"/>
                </a:lnTo>
                <a:lnTo>
                  <a:pt x="29718" y="59436"/>
                </a:lnTo>
                <a:lnTo>
                  <a:pt x="29718" y="29718"/>
                </a:lnTo>
                <a:close/>
              </a:path>
              <a:path w="149225" h="89535">
                <a:moveTo>
                  <a:pt x="89242" y="59436"/>
                </a:moveTo>
                <a:lnTo>
                  <a:pt x="59524" y="59436"/>
                </a:lnTo>
                <a:lnTo>
                  <a:pt x="59524" y="89154"/>
                </a:lnTo>
                <a:lnTo>
                  <a:pt x="89242" y="89154"/>
                </a:lnTo>
                <a:lnTo>
                  <a:pt x="89242" y="59436"/>
                </a:lnTo>
                <a:close/>
              </a:path>
              <a:path w="149225" h="89535">
                <a:moveTo>
                  <a:pt x="118960" y="0"/>
                </a:moveTo>
                <a:lnTo>
                  <a:pt x="89242" y="0"/>
                </a:lnTo>
                <a:lnTo>
                  <a:pt x="89242" y="29718"/>
                </a:lnTo>
                <a:lnTo>
                  <a:pt x="118960" y="29718"/>
                </a:lnTo>
                <a:lnTo>
                  <a:pt x="118960" y="0"/>
                </a:lnTo>
                <a:close/>
              </a:path>
              <a:path w="149225" h="89535">
                <a:moveTo>
                  <a:pt x="148780" y="29718"/>
                </a:moveTo>
                <a:lnTo>
                  <a:pt x="119062" y="29718"/>
                </a:lnTo>
                <a:lnTo>
                  <a:pt x="119062" y="59436"/>
                </a:lnTo>
                <a:lnTo>
                  <a:pt x="148780" y="59436"/>
                </a:lnTo>
                <a:lnTo>
                  <a:pt x="148780" y="29718"/>
                </a:lnTo>
                <a:close/>
              </a:path>
            </a:pathLst>
          </a:custGeom>
          <a:solidFill>
            <a:srgbClr val="323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7869036" y="9429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29717"/>
                </a:moveTo>
                <a:lnTo>
                  <a:pt x="0" y="29717"/>
                </a:lnTo>
                <a:lnTo>
                  <a:pt x="0" y="0"/>
                </a:lnTo>
                <a:lnTo>
                  <a:pt x="29717" y="0"/>
                </a:lnTo>
                <a:lnTo>
                  <a:pt x="29717" y="297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7869036" y="7643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7" y="0"/>
                </a:lnTo>
                <a:lnTo>
                  <a:pt x="29717" y="2971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8047630" y="466744"/>
            <a:ext cx="29845" cy="40640"/>
          </a:xfrm>
          <a:custGeom>
            <a:avLst/>
            <a:gdLst/>
            <a:ahLst/>
            <a:cxnLst/>
            <a:rect l="l" t="t" r="r" b="b"/>
            <a:pathLst>
              <a:path w="29845" h="40640">
                <a:moveTo>
                  <a:pt x="29718" y="40176"/>
                </a:moveTo>
                <a:lnTo>
                  <a:pt x="0" y="40176"/>
                </a:lnTo>
                <a:lnTo>
                  <a:pt x="0" y="0"/>
                </a:lnTo>
                <a:lnTo>
                  <a:pt x="29718" y="0"/>
                </a:lnTo>
                <a:lnTo>
                  <a:pt x="29718" y="40176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8017817" y="466744"/>
            <a:ext cx="29845" cy="40640"/>
          </a:xfrm>
          <a:custGeom>
            <a:avLst/>
            <a:gdLst/>
            <a:ahLst/>
            <a:cxnLst/>
            <a:rect l="l" t="t" r="r" b="b"/>
            <a:pathLst>
              <a:path w="29845" h="40640">
                <a:moveTo>
                  <a:pt x="29717" y="40176"/>
                </a:moveTo>
                <a:lnTo>
                  <a:pt x="0" y="40176"/>
                </a:lnTo>
                <a:lnTo>
                  <a:pt x="0" y="0"/>
                </a:lnTo>
                <a:lnTo>
                  <a:pt x="29717" y="0"/>
                </a:lnTo>
                <a:lnTo>
                  <a:pt x="29717" y="40176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8017815" y="436943"/>
            <a:ext cx="29845" cy="89535"/>
          </a:xfrm>
          <a:custGeom>
            <a:avLst/>
            <a:gdLst/>
            <a:ahLst/>
            <a:cxnLst/>
            <a:rect l="l" t="t" r="r" b="b"/>
            <a:pathLst>
              <a:path w="29845" h="89534">
                <a:moveTo>
                  <a:pt x="29718" y="69977"/>
                </a:moveTo>
                <a:lnTo>
                  <a:pt x="0" y="69977"/>
                </a:lnTo>
                <a:lnTo>
                  <a:pt x="0" y="89242"/>
                </a:lnTo>
                <a:lnTo>
                  <a:pt x="29718" y="89242"/>
                </a:lnTo>
                <a:lnTo>
                  <a:pt x="29718" y="69977"/>
                </a:lnTo>
                <a:close/>
              </a:path>
              <a:path w="29845" h="89534">
                <a:moveTo>
                  <a:pt x="29718" y="0"/>
                </a:moveTo>
                <a:lnTo>
                  <a:pt x="0" y="0"/>
                </a:lnTo>
                <a:lnTo>
                  <a:pt x="0" y="29718"/>
                </a:lnTo>
                <a:lnTo>
                  <a:pt x="29718" y="29718"/>
                </a:lnTo>
                <a:lnTo>
                  <a:pt x="29718" y="0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9223" y="526180"/>
            <a:ext cx="119063" cy="148780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8047630" y="7048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8" y="0"/>
                </a:lnTo>
                <a:lnTo>
                  <a:pt x="29718" y="297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8017817" y="6750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7" y="0"/>
                </a:lnTo>
                <a:lnTo>
                  <a:pt x="29717" y="29718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8047630" y="6750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8" y="0"/>
                </a:lnTo>
                <a:lnTo>
                  <a:pt x="29718" y="2971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8047622" y="58581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9718" y="29718"/>
                </a:moveTo>
                <a:lnTo>
                  <a:pt x="0" y="29718"/>
                </a:lnTo>
                <a:lnTo>
                  <a:pt x="0" y="59436"/>
                </a:lnTo>
                <a:lnTo>
                  <a:pt x="29718" y="59436"/>
                </a:lnTo>
                <a:lnTo>
                  <a:pt x="29718" y="29718"/>
                </a:lnTo>
                <a:close/>
              </a:path>
              <a:path w="59690" h="59690">
                <a:moveTo>
                  <a:pt x="59436" y="0"/>
                </a:moveTo>
                <a:lnTo>
                  <a:pt x="29718" y="0"/>
                </a:lnTo>
                <a:lnTo>
                  <a:pt x="29718" y="29718"/>
                </a:lnTo>
                <a:lnTo>
                  <a:pt x="59436" y="29718"/>
                </a:lnTo>
                <a:lnTo>
                  <a:pt x="59436" y="0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8077348" y="6155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29718"/>
                </a:moveTo>
                <a:lnTo>
                  <a:pt x="0" y="29718"/>
                </a:lnTo>
                <a:lnTo>
                  <a:pt x="0" y="0"/>
                </a:lnTo>
                <a:lnTo>
                  <a:pt x="29718" y="0"/>
                </a:lnTo>
                <a:lnTo>
                  <a:pt x="29718" y="2971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1125" y="2160536"/>
            <a:ext cx="232174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8F8F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712" y="1618600"/>
            <a:ext cx="7741920" cy="2056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237" y="333600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60" h="80009">
                <a:moveTo>
                  <a:pt x="73500" y="79800"/>
                </a:moveTo>
                <a:lnTo>
                  <a:pt x="0" y="79800"/>
                </a:lnTo>
                <a:lnTo>
                  <a:pt x="0" y="0"/>
                </a:lnTo>
                <a:lnTo>
                  <a:pt x="73500" y="0"/>
                </a:lnTo>
                <a:lnTo>
                  <a:pt x="73500" y="798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837" y="281238"/>
            <a:ext cx="178199" cy="178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9912" y="281238"/>
            <a:ext cx="178199" cy="178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768187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2263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2863" y="4684024"/>
            <a:ext cx="179668" cy="178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037" y="333625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59" h="80645">
                <a:moveTo>
                  <a:pt x="73499" y="80025"/>
                </a:moveTo>
                <a:lnTo>
                  <a:pt x="0" y="80025"/>
                </a:lnTo>
                <a:lnTo>
                  <a:pt x="0" y="0"/>
                </a:lnTo>
                <a:lnTo>
                  <a:pt x="73499" y="0"/>
                </a:lnTo>
                <a:lnTo>
                  <a:pt x="73499" y="8002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478616" y="3317676"/>
            <a:ext cx="1264920" cy="1492250"/>
            <a:chOff x="7478616" y="3317676"/>
            <a:chExt cx="1264920" cy="1492250"/>
          </a:xfrm>
        </p:grpSpPr>
        <p:sp>
          <p:nvSpPr>
            <p:cNvPr id="12" name="object 12"/>
            <p:cNvSpPr/>
            <p:nvPr/>
          </p:nvSpPr>
          <p:spPr>
            <a:xfrm>
              <a:off x="8669412" y="4736388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0" y="73500"/>
                  </a:moveTo>
                  <a:lnTo>
                    <a:pt x="0" y="73500"/>
                  </a:lnTo>
                  <a:lnTo>
                    <a:pt x="0" y="0"/>
                  </a:lnTo>
                  <a:lnTo>
                    <a:pt x="73500" y="0"/>
                  </a:lnTo>
                  <a:lnTo>
                    <a:pt x="73500" y="7350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8378" y="3347438"/>
              <a:ext cx="1174750" cy="1374140"/>
            </a:xfrm>
            <a:custGeom>
              <a:avLst/>
              <a:gdLst/>
              <a:ahLst/>
              <a:cxnLst/>
              <a:rect l="l" t="t" r="r" b="b"/>
              <a:pathLst>
                <a:path w="1174750" h="1374139">
                  <a:moveTo>
                    <a:pt x="398888" y="199480"/>
                  </a:moveTo>
                  <a:lnTo>
                    <a:pt x="421013" y="199480"/>
                  </a:lnTo>
                  <a:lnTo>
                    <a:pt x="421013" y="224706"/>
                  </a:lnTo>
                  <a:lnTo>
                    <a:pt x="398888" y="224706"/>
                  </a:lnTo>
                  <a:lnTo>
                    <a:pt x="398888" y="199480"/>
                  </a:lnTo>
                  <a:close/>
                </a:path>
                <a:path w="1174750" h="1374139">
                  <a:moveTo>
                    <a:pt x="398888" y="243801"/>
                  </a:moveTo>
                  <a:lnTo>
                    <a:pt x="421013" y="243801"/>
                  </a:lnTo>
                  <a:lnTo>
                    <a:pt x="421013" y="265926"/>
                  </a:lnTo>
                  <a:lnTo>
                    <a:pt x="398888" y="265926"/>
                  </a:lnTo>
                  <a:lnTo>
                    <a:pt x="398888" y="243801"/>
                  </a:lnTo>
                  <a:close/>
                </a:path>
                <a:path w="1174750" h="1374139">
                  <a:moveTo>
                    <a:pt x="376692" y="225416"/>
                  </a:moveTo>
                  <a:lnTo>
                    <a:pt x="398817" y="225416"/>
                  </a:lnTo>
                  <a:lnTo>
                    <a:pt x="398817" y="243801"/>
                  </a:lnTo>
                  <a:lnTo>
                    <a:pt x="376692" y="243801"/>
                  </a:lnTo>
                  <a:lnTo>
                    <a:pt x="376692" y="225416"/>
                  </a:lnTo>
                  <a:close/>
                </a:path>
                <a:path w="1174750" h="1374139">
                  <a:moveTo>
                    <a:pt x="421084" y="225416"/>
                  </a:moveTo>
                  <a:lnTo>
                    <a:pt x="443209" y="225416"/>
                  </a:lnTo>
                  <a:lnTo>
                    <a:pt x="443209" y="243801"/>
                  </a:lnTo>
                  <a:lnTo>
                    <a:pt x="421084" y="243801"/>
                  </a:lnTo>
                  <a:lnTo>
                    <a:pt x="421084" y="225416"/>
                  </a:lnTo>
                  <a:close/>
                </a:path>
                <a:path w="1174750" h="1374139">
                  <a:moveTo>
                    <a:pt x="598368" y="1"/>
                  </a:moveTo>
                  <a:lnTo>
                    <a:pt x="628341" y="1"/>
                  </a:lnTo>
                  <a:lnTo>
                    <a:pt x="628341" y="22126"/>
                  </a:lnTo>
                  <a:lnTo>
                    <a:pt x="598368" y="22126"/>
                  </a:lnTo>
                  <a:lnTo>
                    <a:pt x="598368" y="1"/>
                  </a:lnTo>
                  <a:close/>
                </a:path>
                <a:path w="1174750" h="1374139">
                  <a:moveTo>
                    <a:pt x="598368" y="52774"/>
                  </a:moveTo>
                  <a:lnTo>
                    <a:pt x="628341" y="52774"/>
                  </a:lnTo>
                  <a:lnTo>
                    <a:pt x="628341" y="66517"/>
                  </a:lnTo>
                  <a:lnTo>
                    <a:pt x="598368" y="66517"/>
                  </a:lnTo>
                  <a:lnTo>
                    <a:pt x="598368" y="52774"/>
                  </a:lnTo>
                  <a:close/>
                </a:path>
                <a:path w="1174750" h="1374139">
                  <a:moveTo>
                    <a:pt x="576172" y="22197"/>
                  </a:moveTo>
                  <a:lnTo>
                    <a:pt x="598297" y="22197"/>
                  </a:lnTo>
                  <a:lnTo>
                    <a:pt x="598297" y="52069"/>
                  </a:lnTo>
                  <a:lnTo>
                    <a:pt x="576172" y="52069"/>
                  </a:lnTo>
                  <a:lnTo>
                    <a:pt x="576172" y="22197"/>
                  </a:lnTo>
                  <a:close/>
                </a:path>
                <a:path w="1174750" h="1374139">
                  <a:moveTo>
                    <a:pt x="628341" y="22197"/>
                  </a:moveTo>
                  <a:lnTo>
                    <a:pt x="642618" y="22197"/>
                  </a:lnTo>
                  <a:lnTo>
                    <a:pt x="642618" y="52069"/>
                  </a:lnTo>
                  <a:lnTo>
                    <a:pt x="628341" y="52069"/>
                  </a:lnTo>
                  <a:lnTo>
                    <a:pt x="628341" y="22197"/>
                  </a:lnTo>
                  <a:close/>
                </a:path>
                <a:path w="1174750" h="1374139">
                  <a:moveTo>
                    <a:pt x="1152346" y="687011"/>
                  </a:moveTo>
                  <a:lnTo>
                    <a:pt x="1130221" y="687011"/>
                  </a:lnTo>
                  <a:lnTo>
                    <a:pt x="1130221" y="709136"/>
                  </a:lnTo>
                  <a:lnTo>
                    <a:pt x="1108025" y="709136"/>
                  </a:lnTo>
                  <a:lnTo>
                    <a:pt x="1108025" y="731331"/>
                  </a:lnTo>
                  <a:lnTo>
                    <a:pt x="1085829" y="731331"/>
                  </a:lnTo>
                  <a:lnTo>
                    <a:pt x="1085829" y="753528"/>
                  </a:lnTo>
                  <a:lnTo>
                    <a:pt x="1063704" y="753528"/>
                  </a:lnTo>
                  <a:lnTo>
                    <a:pt x="1063704" y="775653"/>
                  </a:lnTo>
                  <a:lnTo>
                    <a:pt x="1041579" y="775653"/>
                  </a:lnTo>
                  <a:lnTo>
                    <a:pt x="1041579" y="797778"/>
                  </a:lnTo>
                  <a:lnTo>
                    <a:pt x="1019383" y="797778"/>
                  </a:lnTo>
                  <a:lnTo>
                    <a:pt x="1019383" y="819974"/>
                  </a:lnTo>
                  <a:lnTo>
                    <a:pt x="997187" y="819974"/>
                  </a:lnTo>
                  <a:lnTo>
                    <a:pt x="997187" y="842169"/>
                  </a:lnTo>
                  <a:lnTo>
                    <a:pt x="975062" y="842169"/>
                  </a:lnTo>
                  <a:lnTo>
                    <a:pt x="975062" y="864294"/>
                  </a:lnTo>
                  <a:lnTo>
                    <a:pt x="952937" y="864294"/>
                  </a:lnTo>
                  <a:lnTo>
                    <a:pt x="952937" y="886419"/>
                  </a:lnTo>
                  <a:lnTo>
                    <a:pt x="930740" y="886419"/>
                  </a:lnTo>
                  <a:lnTo>
                    <a:pt x="930740" y="819974"/>
                  </a:lnTo>
                  <a:lnTo>
                    <a:pt x="908545" y="819974"/>
                  </a:lnTo>
                  <a:lnTo>
                    <a:pt x="908545" y="731331"/>
                  </a:lnTo>
                  <a:lnTo>
                    <a:pt x="886420" y="731331"/>
                  </a:lnTo>
                  <a:lnTo>
                    <a:pt x="886420" y="687011"/>
                  </a:lnTo>
                  <a:lnTo>
                    <a:pt x="864295" y="687011"/>
                  </a:lnTo>
                  <a:lnTo>
                    <a:pt x="864295" y="664886"/>
                  </a:lnTo>
                  <a:lnTo>
                    <a:pt x="842099" y="664886"/>
                  </a:lnTo>
                  <a:lnTo>
                    <a:pt x="842099" y="642690"/>
                  </a:lnTo>
                  <a:lnTo>
                    <a:pt x="819903" y="642690"/>
                  </a:lnTo>
                  <a:lnTo>
                    <a:pt x="819903" y="620494"/>
                  </a:lnTo>
                  <a:lnTo>
                    <a:pt x="775653" y="620494"/>
                  </a:lnTo>
                  <a:lnTo>
                    <a:pt x="775653" y="598369"/>
                  </a:lnTo>
                  <a:lnTo>
                    <a:pt x="731261" y="598369"/>
                  </a:lnTo>
                  <a:lnTo>
                    <a:pt x="731261" y="576244"/>
                  </a:lnTo>
                  <a:lnTo>
                    <a:pt x="687011" y="576244"/>
                  </a:lnTo>
                  <a:lnTo>
                    <a:pt x="687011" y="554047"/>
                  </a:lnTo>
                  <a:lnTo>
                    <a:pt x="664815" y="554047"/>
                  </a:lnTo>
                  <a:lnTo>
                    <a:pt x="664815" y="531852"/>
                  </a:lnTo>
                  <a:lnTo>
                    <a:pt x="628356" y="531852"/>
                  </a:lnTo>
                  <a:lnTo>
                    <a:pt x="628356" y="509727"/>
                  </a:lnTo>
                  <a:lnTo>
                    <a:pt x="598369" y="509727"/>
                  </a:lnTo>
                  <a:lnTo>
                    <a:pt x="598369" y="443210"/>
                  </a:lnTo>
                  <a:lnTo>
                    <a:pt x="628356" y="443210"/>
                  </a:lnTo>
                  <a:lnTo>
                    <a:pt x="628356" y="354567"/>
                  </a:lnTo>
                  <a:lnTo>
                    <a:pt x="642618" y="354567"/>
                  </a:lnTo>
                  <a:lnTo>
                    <a:pt x="642618" y="311727"/>
                  </a:lnTo>
                  <a:lnTo>
                    <a:pt x="628356" y="311727"/>
                  </a:lnTo>
                  <a:lnTo>
                    <a:pt x="628356" y="288122"/>
                  </a:lnTo>
                  <a:lnTo>
                    <a:pt x="598369" y="288122"/>
                  </a:lnTo>
                  <a:lnTo>
                    <a:pt x="598369" y="265926"/>
                  </a:lnTo>
                  <a:lnTo>
                    <a:pt x="553977" y="265926"/>
                  </a:lnTo>
                  <a:lnTo>
                    <a:pt x="553977" y="288122"/>
                  </a:lnTo>
                  <a:lnTo>
                    <a:pt x="542030" y="288122"/>
                  </a:lnTo>
                  <a:lnTo>
                    <a:pt x="542030" y="225412"/>
                  </a:lnTo>
                  <a:lnTo>
                    <a:pt x="553977" y="225412"/>
                  </a:lnTo>
                  <a:lnTo>
                    <a:pt x="553977" y="199479"/>
                  </a:lnTo>
                  <a:lnTo>
                    <a:pt x="576173" y="199479"/>
                  </a:lnTo>
                  <a:lnTo>
                    <a:pt x="576173" y="177284"/>
                  </a:lnTo>
                  <a:lnTo>
                    <a:pt x="598369" y="177284"/>
                  </a:lnTo>
                  <a:lnTo>
                    <a:pt x="598369" y="139089"/>
                  </a:lnTo>
                  <a:lnTo>
                    <a:pt x="576173" y="139089"/>
                  </a:lnTo>
                  <a:lnTo>
                    <a:pt x="576173" y="88642"/>
                  </a:lnTo>
                  <a:lnTo>
                    <a:pt x="553977" y="88642"/>
                  </a:lnTo>
                  <a:lnTo>
                    <a:pt x="553977" y="52770"/>
                  </a:lnTo>
                  <a:lnTo>
                    <a:pt x="542030" y="52770"/>
                  </a:lnTo>
                  <a:lnTo>
                    <a:pt x="542030" y="0"/>
                  </a:lnTo>
                  <a:lnTo>
                    <a:pt x="509727" y="0"/>
                  </a:lnTo>
                  <a:lnTo>
                    <a:pt x="509727" y="52770"/>
                  </a:lnTo>
                  <a:lnTo>
                    <a:pt x="487531" y="52770"/>
                  </a:lnTo>
                  <a:lnTo>
                    <a:pt x="487531" y="88642"/>
                  </a:lnTo>
                  <a:lnTo>
                    <a:pt x="465335" y="88642"/>
                  </a:lnTo>
                  <a:lnTo>
                    <a:pt x="465335" y="139089"/>
                  </a:lnTo>
                  <a:lnTo>
                    <a:pt x="443210" y="139089"/>
                  </a:lnTo>
                  <a:lnTo>
                    <a:pt x="443210" y="177284"/>
                  </a:lnTo>
                  <a:lnTo>
                    <a:pt x="465335" y="177284"/>
                  </a:lnTo>
                  <a:lnTo>
                    <a:pt x="465335" y="199479"/>
                  </a:lnTo>
                  <a:lnTo>
                    <a:pt x="487531" y="199479"/>
                  </a:lnTo>
                  <a:lnTo>
                    <a:pt x="487531" y="225412"/>
                  </a:lnTo>
                  <a:lnTo>
                    <a:pt x="509727" y="225412"/>
                  </a:lnTo>
                  <a:lnTo>
                    <a:pt x="509727" y="288122"/>
                  </a:lnTo>
                  <a:lnTo>
                    <a:pt x="487531" y="288122"/>
                  </a:lnTo>
                  <a:lnTo>
                    <a:pt x="487531" y="311727"/>
                  </a:lnTo>
                  <a:lnTo>
                    <a:pt x="465335" y="311727"/>
                  </a:lnTo>
                  <a:lnTo>
                    <a:pt x="465335" y="332442"/>
                  </a:lnTo>
                  <a:lnTo>
                    <a:pt x="443210" y="332442"/>
                  </a:lnTo>
                  <a:lnTo>
                    <a:pt x="443210" y="354567"/>
                  </a:lnTo>
                  <a:lnTo>
                    <a:pt x="465335" y="354567"/>
                  </a:lnTo>
                  <a:lnTo>
                    <a:pt x="465335" y="443210"/>
                  </a:lnTo>
                  <a:lnTo>
                    <a:pt x="443210" y="443210"/>
                  </a:lnTo>
                  <a:lnTo>
                    <a:pt x="443210" y="509727"/>
                  </a:lnTo>
                  <a:lnTo>
                    <a:pt x="398888" y="509727"/>
                  </a:lnTo>
                  <a:lnTo>
                    <a:pt x="398888" y="531852"/>
                  </a:lnTo>
                  <a:lnTo>
                    <a:pt x="354568" y="531852"/>
                  </a:lnTo>
                  <a:lnTo>
                    <a:pt x="354568" y="554047"/>
                  </a:lnTo>
                  <a:lnTo>
                    <a:pt x="332443" y="554047"/>
                  </a:lnTo>
                  <a:lnTo>
                    <a:pt x="332443" y="576244"/>
                  </a:lnTo>
                  <a:lnTo>
                    <a:pt x="310247" y="576244"/>
                  </a:lnTo>
                  <a:lnTo>
                    <a:pt x="310247" y="598369"/>
                  </a:lnTo>
                  <a:lnTo>
                    <a:pt x="288050" y="598369"/>
                  </a:lnTo>
                  <a:lnTo>
                    <a:pt x="288050" y="376763"/>
                  </a:lnTo>
                  <a:lnTo>
                    <a:pt x="265926" y="376763"/>
                  </a:lnTo>
                  <a:lnTo>
                    <a:pt x="265926" y="354567"/>
                  </a:lnTo>
                  <a:lnTo>
                    <a:pt x="243801" y="354567"/>
                  </a:lnTo>
                  <a:lnTo>
                    <a:pt x="243801" y="332442"/>
                  </a:lnTo>
                  <a:lnTo>
                    <a:pt x="44320" y="332442"/>
                  </a:lnTo>
                  <a:lnTo>
                    <a:pt x="44320" y="354567"/>
                  </a:lnTo>
                  <a:lnTo>
                    <a:pt x="22125" y="354567"/>
                  </a:lnTo>
                  <a:lnTo>
                    <a:pt x="22125" y="376763"/>
                  </a:lnTo>
                  <a:lnTo>
                    <a:pt x="0" y="376763"/>
                  </a:lnTo>
                  <a:lnTo>
                    <a:pt x="0" y="731331"/>
                  </a:lnTo>
                  <a:lnTo>
                    <a:pt x="22125" y="731331"/>
                  </a:lnTo>
                  <a:lnTo>
                    <a:pt x="22125" y="753528"/>
                  </a:lnTo>
                  <a:lnTo>
                    <a:pt x="44320" y="753528"/>
                  </a:lnTo>
                  <a:lnTo>
                    <a:pt x="44320" y="775653"/>
                  </a:lnTo>
                  <a:lnTo>
                    <a:pt x="132963" y="775653"/>
                  </a:lnTo>
                  <a:lnTo>
                    <a:pt x="132963" y="797778"/>
                  </a:lnTo>
                  <a:lnTo>
                    <a:pt x="110766" y="797778"/>
                  </a:lnTo>
                  <a:lnTo>
                    <a:pt x="110766" y="952937"/>
                  </a:lnTo>
                  <a:lnTo>
                    <a:pt x="88642" y="952937"/>
                  </a:lnTo>
                  <a:lnTo>
                    <a:pt x="88642" y="997258"/>
                  </a:lnTo>
                  <a:lnTo>
                    <a:pt x="66517" y="997258"/>
                  </a:lnTo>
                  <a:lnTo>
                    <a:pt x="66517" y="1041579"/>
                  </a:lnTo>
                  <a:lnTo>
                    <a:pt x="88642" y="1041579"/>
                  </a:lnTo>
                  <a:lnTo>
                    <a:pt x="88642" y="1063704"/>
                  </a:lnTo>
                  <a:lnTo>
                    <a:pt x="132963" y="1063704"/>
                  </a:lnTo>
                  <a:lnTo>
                    <a:pt x="132963" y="1095248"/>
                  </a:lnTo>
                  <a:lnTo>
                    <a:pt x="155158" y="1095248"/>
                  </a:lnTo>
                  <a:lnTo>
                    <a:pt x="155158" y="1108096"/>
                  </a:lnTo>
                  <a:lnTo>
                    <a:pt x="177283" y="1108096"/>
                  </a:lnTo>
                  <a:lnTo>
                    <a:pt x="177283" y="1130221"/>
                  </a:lnTo>
                  <a:lnTo>
                    <a:pt x="199409" y="1130221"/>
                  </a:lnTo>
                  <a:lnTo>
                    <a:pt x="199409" y="1152346"/>
                  </a:lnTo>
                  <a:lnTo>
                    <a:pt x="199409" y="1196738"/>
                  </a:lnTo>
                  <a:lnTo>
                    <a:pt x="177283" y="1196738"/>
                  </a:lnTo>
                  <a:lnTo>
                    <a:pt x="177283" y="1218863"/>
                  </a:lnTo>
                  <a:lnTo>
                    <a:pt x="155158" y="1218863"/>
                  </a:lnTo>
                  <a:lnTo>
                    <a:pt x="155158" y="1267885"/>
                  </a:lnTo>
                  <a:lnTo>
                    <a:pt x="132963" y="1267885"/>
                  </a:lnTo>
                  <a:lnTo>
                    <a:pt x="132963" y="1307505"/>
                  </a:lnTo>
                  <a:lnTo>
                    <a:pt x="155158" y="1307505"/>
                  </a:lnTo>
                  <a:lnTo>
                    <a:pt x="155158" y="1329630"/>
                  </a:lnTo>
                  <a:lnTo>
                    <a:pt x="177283" y="1329630"/>
                  </a:lnTo>
                  <a:lnTo>
                    <a:pt x="177283" y="1354212"/>
                  </a:lnTo>
                  <a:lnTo>
                    <a:pt x="487531" y="1354212"/>
                  </a:lnTo>
                  <a:lnTo>
                    <a:pt x="509727" y="1354212"/>
                  </a:lnTo>
                  <a:lnTo>
                    <a:pt x="509727" y="1374021"/>
                  </a:lnTo>
                  <a:lnTo>
                    <a:pt x="542030" y="1374021"/>
                  </a:lnTo>
                  <a:lnTo>
                    <a:pt x="542030" y="1354212"/>
                  </a:lnTo>
                  <a:lnTo>
                    <a:pt x="576173" y="1354212"/>
                  </a:lnTo>
                  <a:lnTo>
                    <a:pt x="576173" y="1329630"/>
                  </a:lnTo>
                  <a:lnTo>
                    <a:pt x="598369" y="1329630"/>
                  </a:lnTo>
                  <a:lnTo>
                    <a:pt x="598369" y="1307505"/>
                  </a:lnTo>
                  <a:lnTo>
                    <a:pt x="628356" y="1307505"/>
                  </a:lnTo>
                  <a:lnTo>
                    <a:pt x="628356" y="1285380"/>
                  </a:lnTo>
                  <a:lnTo>
                    <a:pt x="642618" y="1285380"/>
                  </a:lnTo>
                  <a:lnTo>
                    <a:pt x="642618" y="1307505"/>
                  </a:lnTo>
                  <a:lnTo>
                    <a:pt x="714675" y="1307505"/>
                  </a:lnTo>
                  <a:lnTo>
                    <a:pt x="714675" y="1285380"/>
                  </a:lnTo>
                  <a:lnTo>
                    <a:pt x="775653" y="1285380"/>
                  </a:lnTo>
                  <a:lnTo>
                    <a:pt x="775653" y="1267885"/>
                  </a:lnTo>
                  <a:lnTo>
                    <a:pt x="819903" y="1267885"/>
                  </a:lnTo>
                  <a:lnTo>
                    <a:pt x="819903" y="1240988"/>
                  </a:lnTo>
                  <a:lnTo>
                    <a:pt x="842099" y="1240988"/>
                  </a:lnTo>
                  <a:lnTo>
                    <a:pt x="842099" y="1218863"/>
                  </a:lnTo>
                  <a:lnTo>
                    <a:pt x="864295" y="1218863"/>
                  </a:lnTo>
                  <a:lnTo>
                    <a:pt x="864295" y="1181570"/>
                  </a:lnTo>
                  <a:lnTo>
                    <a:pt x="886420" y="1181570"/>
                  </a:lnTo>
                  <a:lnTo>
                    <a:pt x="886420" y="1108096"/>
                  </a:lnTo>
                  <a:lnTo>
                    <a:pt x="908545" y="1108096"/>
                  </a:lnTo>
                  <a:lnTo>
                    <a:pt x="908545" y="997258"/>
                  </a:lnTo>
                  <a:lnTo>
                    <a:pt x="908545" y="975062"/>
                  </a:lnTo>
                  <a:lnTo>
                    <a:pt x="930740" y="975062"/>
                  </a:lnTo>
                  <a:lnTo>
                    <a:pt x="930740" y="952937"/>
                  </a:lnTo>
                  <a:lnTo>
                    <a:pt x="952937" y="952937"/>
                  </a:lnTo>
                  <a:lnTo>
                    <a:pt x="952937" y="930812"/>
                  </a:lnTo>
                  <a:lnTo>
                    <a:pt x="975062" y="930812"/>
                  </a:lnTo>
                  <a:lnTo>
                    <a:pt x="975062" y="908615"/>
                  </a:lnTo>
                  <a:lnTo>
                    <a:pt x="997187" y="908615"/>
                  </a:lnTo>
                  <a:lnTo>
                    <a:pt x="997187" y="886419"/>
                  </a:lnTo>
                  <a:lnTo>
                    <a:pt x="1019383" y="886419"/>
                  </a:lnTo>
                  <a:lnTo>
                    <a:pt x="1019383" y="864294"/>
                  </a:lnTo>
                  <a:lnTo>
                    <a:pt x="1041579" y="864294"/>
                  </a:lnTo>
                  <a:lnTo>
                    <a:pt x="1041579" y="842169"/>
                  </a:lnTo>
                  <a:lnTo>
                    <a:pt x="1063704" y="842169"/>
                  </a:lnTo>
                  <a:lnTo>
                    <a:pt x="1063704" y="819974"/>
                  </a:lnTo>
                  <a:lnTo>
                    <a:pt x="1085829" y="819974"/>
                  </a:lnTo>
                  <a:lnTo>
                    <a:pt x="1085829" y="797778"/>
                  </a:lnTo>
                  <a:lnTo>
                    <a:pt x="1108025" y="797778"/>
                  </a:lnTo>
                  <a:lnTo>
                    <a:pt x="1108025" y="775653"/>
                  </a:lnTo>
                  <a:lnTo>
                    <a:pt x="1130221" y="775653"/>
                  </a:lnTo>
                  <a:lnTo>
                    <a:pt x="1130221" y="753528"/>
                  </a:lnTo>
                  <a:lnTo>
                    <a:pt x="1152346" y="753528"/>
                  </a:lnTo>
                  <a:lnTo>
                    <a:pt x="1152346" y="731331"/>
                  </a:lnTo>
                  <a:lnTo>
                    <a:pt x="1174471" y="731331"/>
                  </a:lnTo>
                  <a:lnTo>
                    <a:pt x="1174471" y="709136"/>
                  </a:lnTo>
                  <a:lnTo>
                    <a:pt x="1174471" y="687011"/>
                  </a:lnTo>
                  <a:lnTo>
                    <a:pt x="1152346" y="687011"/>
                  </a:lnTo>
                  <a:close/>
                </a:path>
              </a:pathLst>
            </a:custGeom>
            <a:ln w="59525">
              <a:solidFill>
                <a:srgbClr val="F1C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8367" y="3724211"/>
              <a:ext cx="288290" cy="354965"/>
            </a:xfrm>
            <a:custGeom>
              <a:avLst/>
              <a:gdLst/>
              <a:ahLst/>
              <a:cxnLst/>
              <a:rect l="l" t="t" r="r" b="b"/>
              <a:pathLst>
                <a:path w="288290" h="354964">
                  <a:moveTo>
                    <a:pt x="22136" y="0"/>
                  </a:moveTo>
                  <a:lnTo>
                    <a:pt x="0" y="0"/>
                  </a:lnTo>
                  <a:lnTo>
                    <a:pt x="0" y="354571"/>
                  </a:lnTo>
                  <a:lnTo>
                    <a:pt x="22136" y="354571"/>
                  </a:lnTo>
                  <a:lnTo>
                    <a:pt x="22136" y="0"/>
                  </a:lnTo>
                  <a:close/>
                </a:path>
                <a:path w="288290" h="354964">
                  <a:moveTo>
                    <a:pt x="288061" y="0"/>
                  </a:moveTo>
                  <a:lnTo>
                    <a:pt x="265925" y="0"/>
                  </a:lnTo>
                  <a:lnTo>
                    <a:pt x="265925" y="354571"/>
                  </a:lnTo>
                  <a:lnTo>
                    <a:pt x="288061" y="354571"/>
                  </a:lnTo>
                  <a:lnTo>
                    <a:pt x="288061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0503" y="3679882"/>
              <a:ext cx="243801" cy="4432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63535" y="4654956"/>
              <a:ext cx="421005" cy="46355"/>
            </a:xfrm>
            <a:custGeom>
              <a:avLst/>
              <a:gdLst/>
              <a:ahLst/>
              <a:cxnLst/>
              <a:rect l="l" t="t" r="r" b="b"/>
              <a:pathLst>
                <a:path w="421004" h="46354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421004" h="46354">
                  <a:moveTo>
                    <a:pt x="421005" y="22123"/>
                  </a:moveTo>
                  <a:lnTo>
                    <a:pt x="22123" y="22123"/>
                  </a:lnTo>
                  <a:lnTo>
                    <a:pt x="22123" y="45999"/>
                  </a:lnTo>
                  <a:lnTo>
                    <a:pt x="421005" y="45999"/>
                  </a:lnTo>
                  <a:lnTo>
                    <a:pt x="421005" y="2212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84540" y="4566310"/>
              <a:ext cx="66675" cy="111125"/>
            </a:xfrm>
            <a:custGeom>
              <a:avLst/>
              <a:gdLst/>
              <a:ahLst/>
              <a:cxnLst/>
              <a:rect l="l" t="t" r="r" b="b"/>
              <a:pathLst>
                <a:path w="66675" h="111125">
                  <a:moveTo>
                    <a:pt x="22123" y="88646"/>
                  </a:moveTo>
                  <a:lnTo>
                    <a:pt x="0" y="88646"/>
                  </a:lnTo>
                  <a:lnTo>
                    <a:pt x="0" y="110769"/>
                  </a:lnTo>
                  <a:lnTo>
                    <a:pt x="22123" y="110769"/>
                  </a:lnTo>
                  <a:lnTo>
                    <a:pt x="22123" y="88646"/>
                  </a:lnTo>
                  <a:close/>
                </a:path>
                <a:path w="66675" h="111125">
                  <a:moveTo>
                    <a:pt x="52171" y="66509"/>
                  </a:moveTo>
                  <a:lnTo>
                    <a:pt x="22199" y="66509"/>
                  </a:lnTo>
                  <a:lnTo>
                    <a:pt x="22199" y="88646"/>
                  </a:lnTo>
                  <a:lnTo>
                    <a:pt x="52171" y="88646"/>
                  </a:lnTo>
                  <a:lnTo>
                    <a:pt x="52171" y="66509"/>
                  </a:lnTo>
                  <a:close/>
                </a:path>
                <a:path w="66675" h="111125">
                  <a:moveTo>
                    <a:pt x="52171" y="0"/>
                  </a:moveTo>
                  <a:lnTo>
                    <a:pt x="22199" y="0"/>
                  </a:lnTo>
                  <a:lnTo>
                    <a:pt x="22199" y="22123"/>
                  </a:lnTo>
                  <a:lnTo>
                    <a:pt x="52171" y="22123"/>
                  </a:lnTo>
                  <a:lnTo>
                    <a:pt x="52171" y="0"/>
                  </a:lnTo>
                  <a:close/>
                </a:path>
                <a:path w="66675" h="111125">
                  <a:moveTo>
                    <a:pt x="66446" y="49034"/>
                  </a:moveTo>
                  <a:lnTo>
                    <a:pt x="52171" y="49034"/>
                  </a:lnTo>
                  <a:lnTo>
                    <a:pt x="52171" y="66446"/>
                  </a:lnTo>
                  <a:lnTo>
                    <a:pt x="66446" y="66446"/>
                  </a:lnTo>
                  <a:lnTo>
                    <a:pt x="66446" y="49034"/>
                  </a:lnTo>
                  <a:close/>
                </a:path>
              </a:pathLst>
            </a:custGeom>
            <a:solidFill>
              <a:srgbClr val="824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41336" y="3901490"/>
              <a:ext cx="775970" cy="753745"/>
            </a:xfrm>
            <a:custGeom>
              <a:avLst/>
              <a:gdLst/>
              <a:ahLst/>
              <a:cxnLst/>
              <a:rect l="l" t="t" r="r" b="b"/>
              <a:pathLst>
                <a:path w="775970" h="753745">
                  <a:moveTo>
                    <a:pt x="22123" y="177292"/>
                  </a:moveTo>
                  <a:lnTo>
                    <a:pt x="0" y="177292"/>
                  </a:lnTo>
                  <a:lnTo>
                    <a:pt x="0" y="243801"/>
                  </a:lnTo>
                  <a:lnTo>
                    <a:pt x="22123" y="243801"/>
                  </a:lnTo>
                  <a:lnTo>
                    <a:pt x="22123" y="177292"/>
                  </a:lnTo>
                  <a:close/>
                </a:path>
                <a:path w="775970" h="753745">
                  <a:moveTo>
                    <a:pt x="44323" y="132969"/>
                  </a:moveTo>
                  <a:lnTo>
                    <a:pt x="22199" y="132969"/>
                  </a:lnTo>
                  <a:lnTo>
                    <a:pt x="22199" y="177292"/>
                  </a:lnTo>
                  <a:lnTo>
                    <a:pt x="44323" y="177292"/>
                  </a:lnTo>
                  <a:lnTo>
                    <a:pt x="44323" y="132969"/>
                  </a:lnTo>
                  <a:close/>
                </a:path>
                <a:path w="775970" h="753745">
                  <a:moveTo>
                    <a:pt x="66446" y="110845"/>
                  </a:moveTo>
                  <a:lnTo>
                    <a:pt x="44323" y="110845"/>
                  </a:lnTo>
                  <a:lnTo>
                    <a:pt x="44323" y="132969"/>
                  </a:lnTo>
                  <a:lnTo>
                    <a:pt x="66446" y="132969"/>
                  </a:lnTo>
                  <a:lnTo>
                    <a:pt x="66446" y="110845"/>
                  </a:lnTo>
                  <a:close/>
                </a:path>
                <a:path w="775970" h="753745">
                  <a:moveTo>
                    <a:pt x="88569" y="88646"/>
                  </a:moveTo>
                  <a:lnTo>
                    <a:pt x="66446" y="88646"/>
                  </a:lnTo>
                  <a:lnTo>
                    <a:pt x="66446" y="110769"/>
                  </a:lnTo>
                  <a:lnTo>
                    <a:pt x="88569" y="110769"/>
                  </a:lnTo>
                  <a:lnTo>
                    <a:pt x="88569" y="88646"/>
                  </a:lnTo>
                  <a:close/>
                </a:path>
                <a:path w="775970" h="753745">
                  <a:moveTo>
                    <a:pt x="132956" y="66446"/>
                  </a:moveTo>
                  <a:lnTo>
                    <a:pt x="88646" y="66446"/>
                  </a:lnTo>
                  <a:lnTo>
                    <a:pt x="88646" y="88569"/>
                  </a:lnTo>
                  <a:lnTo>
                    <a:pt x="132956" y="88569"/>
                  </a:lnTo>
                  <a:lnTo>
                    <a:pt x="132956" y="66446"/>
                  </a:lnTo>
                  <a:close/>
                </a:path>
                <a:path w="775970" h="753745">
                  <a:moveTo>
                    <a:pt x="177279" y="44323"/>
                  </a:moveTo>
                  <a:lnTo>
                    <a:pt x="132956" y="44323"/>
                  </a:lnTo>
                  <a:lnTo>
                    <a:pt x="132956" y="66446"/>
                  </a:lnTo>
                  <a:lnTo>
                    <a:pt x="177279" y="66446"/>
                  </a:lnTo>
                  <a:lnTo>
                    <a:pt x="177279" y="44323"/>
                  </a:lnTo>
                  <a:close/>
                </a:path>
                <a:path w="775970" h="753745">
                  <a:moveTo>
                    <a:pt x="221602" y="22199"/>
                  </a:moveTo>
                  <a:lnTo>
                    <a:pt x="177279" y="22199"/>
                  </a:lnTo>
                  <a:lnTo>
                    <a:pt x="177279" y="44323"/>
                  </a:lnTo>
                  <a:lnTo>
                    <a:pt x="221602" y="44323"/>
                  </a:lnTo>
                  <a:lnTo>
                    <a:pt x="221602" y="22199"/>
                  </a:lnTo>
                  <a:close/>
                </a:path>
                <a:path w="775970" h="753745">
                  <a:moveTo>
                    <a:pt x="554050" y="0"/>
                  </a:moveTo>
                  <a:lnTo>
                    <a:pt x="495376" y="0"/>
                  </a:lnTo>
                  <a:lnTo>
                    <a:pt x="495376" y="22123"/>
                  </a:lnTo>
                  <a:lnTo>
                    <a:pt x="554050" y="22123"/>
                  </a:lnTo>
                  <a:lnTo>
                    <a:pt x="554050" y="0"/>
                  </a:lnTo>
                  <a:close/>
                </a:path>
                <a:path w="775970" h="753745">
                  <a:moveTo>
                    <a:pt x="581710" y="731329"/>
                  </a:moveTo>
                  <a:lnTo>
                    <a:pt x="509651" y="731329"/>
                  </a:lnTo>
                  <a:lnTo>
                    <a:pt x="509651" y="753465"/>
                  </a:lnTo>
                  <a:lnTo>
                    <a:pt x="581710" y="753465"/>
                  </a:lnTo>
                  <a:lnTo>
                    <a:pt x="581710" y="731329"/>
                  </a:lnTo>
                  <a:close/>
                </a:path>
                <a:path w="775970" h="753745">
                  <a:moveTo>
                    <a:pt x="642620" y="44323"/>
                  </a:moveTo>
                  <a:lnTo>
                    <a:pt x="598373" y="44323"/>
                  </a:lnTo>
                  <a:lnTo>
                    <a:pt x="598373" y="22199"/>
                  </a:lnTo>
                  <a:lnTo>
                    <a:pt x="554050" y="22199"/>
                  </a:lnTo>
                  <a:lnTo>
                    <a:pt x="554050" y="44323"/>
                  </a:lnTo>
                  <a:lnTo>
                    <a:pt x="598297" y="44323"/>
                  </a:lnTo>
                  <a:lnTo>
                    <a:pt x="598297" y="66446"/>
                  </a:lnTo>
                  <a:lnTo>
                    <a:pt x="642620" y="66446"/>
                  </a:lnTo>
                  <a:lnTo>
                    <a:pt x="642620" y="44323"/>
                  </a:lnTo>
                  <a:close/>
                </a:path>
                <a:path w="775970" h="753745">
                  <a:moveTo>
                    <a:pt x="642683" y="713854"/>
                  </a:moveTo>
                  <a:lnTo>
                    <a:pt x="581710" y="713854"/>
                  </a:lnTo>
                  <a:lnTo>
                    <a:pt x="581710" y="731266"/>
                  </a:lnTo>
                  <a:lnTo>
                    <a:pt x="642683" y="731266"/>
                  </a:lnTo>
                  <a:lnTo>
                    <a:pt x="642683" y="713854"/>
                  </a:lnTo>
                  <a:close/>
                </a:path>
                <a:path w="775970" h="753745">
                  <a:moveTo>
                    <a:pt x="687006" y="686943"/>
                  </a:moveTo>
                  <a:lnTo>
                    <a:pt x="642683" y="686943"/>
                  </a:lnTo>
                  <a:lnTo>
                    <a:pt x="642683" y="713143"/>
                  </a:lnTo>
                  <a:lnTo>
                    <a:pt x="687006" y="713143"/>
                  </a:lnTo>
                  <a:lnTo>
                    <a:pt x="687006" y="686943"/>
                  </a:lnTo>
                  <a:close/>
                </a:path>
                <a:path w="775970" h="753745">
                  <a:moveTo>
                    <a:pt x="687006" y="66446"/>
                  </a:moveTo>
                  <a:lnTo>
                    <a:pt x="642683" y="66446"/>
                  </a:lnTo>
                  <a:lnTo>
                    <a:pt x="642683" y="88569"/>
                  </a:lnTo>
                  <a:lnTo>
                    <a:pt x="687006" y="88569"/>
                  </a:lnTo>
                  <a:lnTo>
                    <a:pt x="687006" y="66446"/>
                  </a:lnTo>
                  <a:close/>
                </a:path>
                <a:path w="775970" h="753745">
                  <a:moveTo>
                    <a:pt x="709066" y="88646"/>
                  </a:moveTo>
                  <a:lnTo>
                    <a:pt x="686943" y="88646"/>
                  </a:lnTo>
                  <a:lnTo>
                    <a:pt x="686943" y="110769"/>
                  </a:lnTo>
                  <a:lnTo>
                    <a:pt x="709066" y="110769"/>
                  </a:lnTo>
                  <a:lnTo>
                    <a:pt x="709066" y="88646"/>
                  </a:lnTo>
                  <a:close/>
                </a:path>
                <a:path w="775970" h="753745">
                  <a:moveTo>
                    <a:pt x="731266" y="628611"/>
                  </a:moveTo>
                  <a:lnTo>
                    <a:pt x="709129" y="628611"/>
                  </a:lnTo>
                  <a:lnTo>
                    <a:pt x="709129" y="664819"/>
                  </a:lnTo>
                  <a:lnTo>
                    <a:pt x="731266" y="664819"/>
                  </a:lnTo>
                  <a:lnTo>
                    <a:pt x="731266" y="628611"/>
                  </a:lnTo>
                  <a:close/>
                </a:path>
                <a:path w="775970" h="753745">
                  <a:moveTo>
                    <a:pt x="731266" y="110845"/>
                  </a:moveTo>
                  <a:lnTo>
                    <a:pt x="709129" y="110845"/>
                  </a:lnTo>
                  <a:lnTo>
                    <a:pt x="709129" y="132969"/>
                  </a:lnTo>
                  <a:lnTo>
                    <a:pt x="731266" y="132969"/>
                  </a:lnTo>
                  <a:lnTo>
                    <a:pt x="731266" y="110845"/>
                  </a:lnTo>
                  <a:close/>
                </a:path>
                <a:path w="775970" h="753745">
                  <a:moveTo>
                    <a:pt x="763206" y="554050"/>
                  </a:moveTo>
                  <a:lnTo>
                    <a:pt x="731329" y="554050"/>
                  </a:lnTo>
                  <a:lnTo>
                    <a:pt x="731329" y="628243"/>
                  </a:lnTo>
                  <a:lnTo>
                    <a:pt x="763206" y="628243"/>
                  </a:lnTo>
                  <a:lnTo>
                    <a:pt x="763206" y="554050"/>
                  </a:lnTo>
                  <a:close/>
                </a:path>
                <a:path w="775970" h="753745">
                  <a:moveTo>
                    <a:pt x="775576" y="421017"/>
                  </a:moveTo>
                  <a:lnTo>
                    <a:pt x="763130" y="421017"/>
                  </a:lnTo>
                  <a:lnTo>
                    <a:pt x="763130" y="553986"/>
                  </a:lnTo>
                  <a:lnTo>
                    <a:pt x="775576" y="553986"/>
                  </a:lnTo>
                  <a:lnTo>
                    <a:pt x="775576" y="421017"/>
                  </a:lnTo>
                  <a:close/>
                </a:path>
                <a:path w="775970" h="753745">
                  <a:moveTo>
                    <a:pt x="775576" y="177292"/>
                  </a:moveTo>
                  <a:lnTo>
                    <a:pt x="763206" y="177292"/>
                  </a:lnTo>
                  <a:lnTo>
                    <a:pt x="763206" y="132969"/>
                  </a:lnTo>
                  <a:lnTo>
                    <a:pt x="731329" y="132969"/>
                  </a:lnTo>
                  <a:lnTo>
                    <a:pt x="731329" y="177292"/>
                  </a:lnTo>
                  <a:lnTo>
                    <a:pt x="763130" y="177292"/>
                  </a:lnTo>
                  <a:lnTo>
                    <a:pt x="763130" y="265925"/>
                  </a:lnTo>
                  <a:lnTo>
                    <a:pt x="775576" y="265925"/>
                  </a:lnTo>
                  <a:lnTo>
                    <a:pt x="775576" y="17729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2938" y="3879303"/>
              <a:ext cx="274320" cy="44450"/>
            </a:xfrm>
            <a:custGeom>
              <a:avLst/>
              <a:gdLst/>
              <a:ahLst/>
              <a:cxnLst/>
              <a:rect l="l" t="t" r="r" b="b"/>
              <a:pathLst>
                <a:path w="274320" h="44450">
                  <a:moveTo>
                    <a:pt x="66522" y="22186"/>
                  </a:moveTo>
                  <a:lnTo>
                    <a:pt x="0" y="22186"/>
                  </a:lnTo>
                  <a:lnTo>
                    <a:pt x="0" y="44310"/>
                  </a:lnTo>
                  <a:lnTo>
                    <a:pt x="66522" y="44310"/>
                  </a:lnTo>
                  <a:lnTo>
                    <a:pt x="66522" y="22186"/>
                  </a:lnTo>
                  <a:close/>
                </a:path>
                <a:path w="274320" h="44450">
                  <a:moveTo>
                    <a:pt x="273786" y="0"/>
                  </a:moveTo>
                  <a:lnTo>
                    <a:pt x="66522" y="0"/>
                  </a:lnTo>
                  <a:lnTo>
                    <a:pt x="66522" y="22123"/>
                  </a:lnTo>
                  <a:lnTo>
                    <a:pt x="273786" y="22123"/>
                  </a:lnTo>
                  <a:lnTo>
                    <a:pt x="273786" y="0"/>
                  </a:lnTo>
                  <a:close/>
                </a:path>
              </a:pathLst>
            </a:custGeom>
            <a:solidFill>
              <a:srgbClr val="824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4889" y="4145229"/>
              <a:ext cx="864235" cy="443230"/>
            </a:xfrm>
            <a:custGeom>
              <a:avLst/>
              <a:gdLst/>
              <a:ahLst/>
              <a:cxnLst/>
              <a:rect l="l" t="t" r="r" b="b"/>
              <a:pathLst>
                <a:path w="864234" h="443229">
                  <a:moveTo>
                    <a:pt x="22123" y="199478"/>
                  </a:moveTo>
                  <a:lnTo>
                    <a:pt x="0" y="199478"/>
                  </a:lnTo>
                  <a:lnTo>
                    <a:pt x="0" y="243789"/>
                  </a:lnTo>
                  <a:lnTo>
                    <a:pt x="22123" y="243789"/>
                  </a:lnTo>
                  <a:lnTo>
                    <a:pt x="22123" y="199478"/>
                  </a:lnTo>
                  <a:close/>
                </a:path>
                <a:path w="864234" h="443229">
                  <a:moveTo>
                    <a:pt x="44246" y="155155"/>
                  </a:moveTo>
                  <a:lnTo>
                    <a:pt x="22123" y="155155"/>
                  </a:lnTo>
                  <a:lnTo>
                    <a:pt x="22123" y="199478"/>
                  </a:lnTo>
                  <a:lnTo>
                    <a:pt x="44246" y="199478"/>
                  </a:lnTo>
                  <a:lnTo>
                    <a:pt x="44246" y="155155"/>
                  </a:lnTo>
                  <a:close/>
                </a:path>
                <a:path w="864234" h="443229">
                  <a:moveTo>
                    <a:pt x="66370" y="0"/>
                  </a:moveTo>
                  <a:lnTo>
                    <a:pt x="44246" y="0"/>
                  </a:lnTo>
                  <a:lnTo>
                    <a:pt x="44246" y="155155"/>
                  </a:lnTo>
                  <a:lnTo>
                    <a:pt x="66370" y="155155"/>
                  </a:lnTo>
                  <a:lnTo>
                    <a:pt x="66370" y="0"/>
                  </a:lnTo>
                  <a:close/>
                </a:path>
                <a:path w="864234" h="443229">
                  <a:moveTo>
                    <a:pt x="66446" y="243801"/>
                  </a:moveTo>
                  <a:lnTo>
                    <a:pt x="22123" y="243801"/>
                  </a:lnTo>
                  <a:lnTo>
                    <a:pt x="22123" y="265925"/>
                  </a:lnTo>
                  <a:lnTo>
                    <a:pt x="66446" y="265925"/>
                  </a:lnTo>
                  <a:lnTo>
                    <a:pt x="66446" y="243801"/>
                  </a:lnTo>
                  <a:close/>
                </a:path>
                <a:path w="864234" h="443229">
                  <a:moveTo>
                    <a:pt x="88569" y="265925"/>
                  </a:moveTo>
                  <a:lnTo>
                    <a:pt x="66446" y="265925"/>
                  </a:lnTo>
                  <a:lnTo>
                    <a:pt x="66446" y="296760"/>
                  </a:lnTo>
                  <a:lnTo>
                    <a:pt x="88569" y="296760"/>
                  </a:lnTo>
                  <a:lnTo>
                    <a:pt x="88569" y="265925"/>
                  </a:lnTo>
                  <a:close/>
                </a:path>
                <a:path w="864234" h="443229">
                  <a:moveTo>
                    <a:pt x="110769" y="297472"/>
                  </a:moveTo>
                  <a:lnTo>
                    <a:pt x="88646" y="297472"/>
                  </a:lnTo>
                  <a:lnTo>
                    <a:pt x="88646" y="310235"/>
                  </a:lnTo>
                  <a:lnTo>
                    <a:pt x="110769" y="310235"/>
                  </a:lnTo>
                  <a:lnTo>
                    <a:pt x="110769" y="297472"/>
                  </a:lnTo>
                  <a:close/>
                </a:path>
                <a:path w="864234" h="443229">
                  <a:moveTo>
                    <a:pt x="132892" y="398957"/>
                  </a:moveTo>
                  <a:lnTo>
                    <a:pt x="110769" y="398957"/>
                  </a:lnTo>
                  <a:lnTo>
                    <a:pt x="110769" y="421081"/>
                  </a:lnTo>
                  <a:lnTo>
                    <a:pt x="132892" y="421081"/>
                  </a:lnTo>
                  <a:lnTo>
                    <a:pt x="132892" y="398957"/>
                  </a:lnTo>
                  <a:close/>
                </a:path>
                <a:path w="864234" h="443229">
                  <a:moveTo>
                    <a:pt x="775512" y="421081"/>
                  </a:moveTo>
                  <a:lnTo>
                    <a:pt x="753389" y="421081"/>
                  </a:lnTo>
                  <a:lnTo>
                    <a:pt x="753389" y="443204"/>
                  </a:lnTo>
                  <a:lnTo>
                    <a:pt x="775512" y="443204"/>
                  </a:lnTo>
                  <a:lnTo>
                    <a:pt x="775512" y="421081"/>
                  </a:lnTo>
                  <a:close/>
                </a:path>
                <a:path w="864234" h="443229">
                  <a:moveTo>
                    <a:pt x="864158" y="22186"/>
                  </a:moveTo>
                  <a:lnTo>
                    <a:pt x="842022" y="22186"/>
                  </a:lnTo>
                  <a:lnTo>
                    <a:pt x="842022" y="177355"/>
                  </a:lnTo>
                  <a:lnTo>
                    <a:pt x="864158" y="177355"/>
                  </a:lnTo>
                  <a:lnTo>
                    <a:pt x="864158" y="2218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29982" y="4521987"/>
              <a:ext cx="243840" cy="66675"/>
            </a:xfrm>
            <a:custGeom>
              <a:avLst/>
              <a:gdLst/>
              <a:ahLst/>
              <a:cxnLst/>
              <a:rect l="l" t="t" r="r" b="b"/>
              <a:pathLst>
                <a:path w="243840" h="66675">
                  <a:moveTo>
                    <a:pt x="66509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66509" y="22123"/>
                  </a:lnTo>
                  <a:lnTo>
                    <a:pt x="66509" y="0"/>
                  </a:lnTo>
                  <a:close/>
                </a:path>
                <a:path w="243840" h="66675">
                  <a:moveTo>
                    <a:pt x="132956" y="22199"/>
                  </a:moveTo>
                  <a:lnTo>
                    <a:pt x="66446" y="22199"/>
                  </a:lnTo>
                  <a:lnTo>
                    <a:pt x="66446" y="44323"/>
                  </a:lnTo>
                  <a:lnTo>
                    <a:pt x="132956" y="44323"/>
                  </a:lnTo>
                  <a:lnTo>
                    <a:pt x="132956" y="22199"/>
                  </a:lnTo>
                  <a:close/>
                </a:path>
                <a:path w="243840" h="66675">
                  <a:moveTo>
                    <a:pt x="243725" y="44323"/>
                  </a:moveTo>
                  <a:lnTo>
                    <a:pt x="132956" y="44323"/>
                  </a:lnTo>
                  <a:lnTo>
                    <a:pt x="132956" y="66446"/>
                  </a:lnTo>
                  <a:lnTo>
                    <a:pt x="243725" y="66446"/>
                  </a:lnTo>
                  <a:lnTo>
                    <a:pt x="243725" y="4432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73713" y="4544178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44321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44321" y="0"/>
                  </a:lnTo>
                  <a:lnTo>
                    <a:pt x="44321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8094" y="4389031"/>
              <a:ext cx="44450" cy="155575"/>
            </a:xfrm>
            <a:custGeom>
              <a:avLst/>
              <a:gdLst/>
              <a:ahLst/>
              <a:cxnLst/>
              <a:rect l="l" t="t" r="r" b="b"/>
              <a:pathLst>
                <a:path w="44450" h="155575">
                  <a:moveTo>
                    <a:pt x="32296" y="88633"/>
                  </a:moveTo>
                  <a:lnTo>
                    <a:pt x="0" y="88633"/>
                  </a:lnTo>
                  <a:lnTo>
                    <a:pt x="0" y="155155"/>
                  </a:lnTo>
                  <a:lnTo>
                    <a:pt x="32296" y="155155"/>
                  </a:lnTo>
                  <a:lnTo>
                    <a:pt x="32296" y="88633"/>
                  </a:lnTo>
                  <a:close/>
                </a:path>
                <a:path w="44450" h="155575">
                  <a:moveTo>
                    <a:pt x="44259" y="0"/>
                  </a:moveTo>
                  <a:lnTo>
                    <a:pt x="32296" y="0"/>
                  </a:lnTo>
                  <a:lnTo>
                    <a:pt x="32296" y="88633"/>
                  </a:lnTo>
                  <a:lnTo>
                    <a:pt x="44259" y="88633"/>
                  </a:lnTo>
                  <a:lnTo>
                    <a:pt x="4425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5662" y="445553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7788" y="4442694"/>
              <a:ext cx="44450" cy="13335"/>
            </a:xfrm>
            <a:custGeom>
              <a:avLst/>
              <a:gdLst/>
              <a:ahLst/>
              <a:cxnLst/>
              <a:rect l="l" t="t" r="r" b="b"/>
              <a:pathLst>
                <a:path w="44450" h="13335">
                  <a:moveTo>
                    <a:pt x="44320" y="12769"/>
                  </a:moveTo>
                  <a:lnTo>
                    <a:pt x="0" y="12769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1276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07787" y="4477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9983" y="4477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29982" y="4499787"/>
              <a:ext cx="243840" cy="66675"/>
            </a:xfrm>
            <a:custGeom>
              <a:avLst/>
              <a:gdLst/>
              <a:ahLst/>
              <a:cxnLst/>
              <a:rect l="l" t="t" r="r" b="b"/>
              <a:pathLst>
                <a:path w="243840" h="66675">
                  <a:moveTo>
                    <a:pt x="22123" y="0"/>
                  </a:moveTo>
                  <a:lnTo>
                    <a:pt x="0" y="0"/>
                  </a:lnTo>
                  <a:lnTo>
                    <a:pt x="0" y="28524"/>
                  </a:lnTo>
                  <a:lnTo>
                    <a:pt x="22123" y="28524"/>
                  </a:lnTo>
                  <a:lnTo>
                    <a:pt x="22123" y="0"/>
                  </a:lnTo>
                  <a:close/>
                </a:path>
                <a:path w="243840" h="66675">
                  <a:moveTo>
                    <a:pt x="66446" y="0"/>
                  </a:moveTo>
                  <a:lnTo>
                    <a:pt x="44310" y="0"/>
                  </a:lnTo>
                  <a:lnTo>
                    <a:pt x="44310" y="28524"/>
                  </a:lnTo>
                  <a:lnTo>
                    <a:pt x="66446" y="28524"/>
                  </a:lnTo>
                  <a:lnTo>
                    <a:pt x="66446" y="0"/>
                  </a:lnTo>
                  <a:close/>
                </a:path>
                <a:path w="243840" h="66675">
                  <a:moveTo>
                    <a:pt x="110756" y="22199"/>
                  </a:moveTo>
                  <a:lnTo>
                    <a:pt x="88633" y="22199"/>
                  </a:lnTo>
                  <a:lnTo>
                    <a:pt x="88633" y="44323"/>
                  </a:lnTo>
                  <a:lnTo>
                    <a:pt x="110756" y="44323"/>
                  </a:lnTo>
                  <a:lnTo>
                    <a:pt x="110756" y="22199"/>
                  </a:lnTo>
                  <a:close/>
                </a:path>
                <a:path w="243840" h="66675">
                  <a:moveTo>
                    <a:pt x="155079" y="44399"/>
                  </a:moveTo>
                  <a:lnTo>
                    <a:pt x="132956" y="44399"/>
                  </a:lnTo>
                  <a:lnTo>
                    <a:pt x="132956" y="66522"/>
                  </a:lnTo>
                  <a:lnTo>
                    <a:pt x="155079" y="66522"/>
                  </a:lnTo>
                  <a:lnTo>
                    <a:pt x="155079" y="44399"/>
                  </a:lnTo>
                  <a:close/>
                </a:path>
                <a:path w="243840" h="66675">
                  <a:moveTo>
                    <a:pt x="199402" y="44399"/>
                  </a:moveTo>
                  <a:lnTo>
                    <a:pt x="177279" y="44399"/>
                  </a:lnTo>
                  <a:lnTo>
                    <a:pt x="177279" y="66522"/>
                  </a:lnTo>
                  <a:lnTo>
                    <a:pt x="199402" y="66522"/>
                  </a:lnTo>
                  <a:lnTo>
                    <a:pt x="199402" y="44399"/>
                  </a:lnTo>
                  <a:close/>
                </a:path>
                <a:path w="243840" h="66675">
                  <a:moveTo>
                    <a:pt x="243725" y="44399"/>
                  </a:moveTo>
                  <a:lnTo>
                    <a:pt x="221602" y="44399"/>
                  </a:lnTo>
                  <a:lnTo>
                    <a:pt x="221602" y="66522"/>
                  </a:lnTo>
                  <a:lnTo>
                    <a:pt x="243725" y="66522"/>
                  </a:lnTo>
                  <a:lnTo>
                    <a:pt x="243725" y="4439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9982" y="4455540"/>
              <a:ext cx="88900" cy="22225"/>
            </a:xfrm>
            <a:custGeom>
              <a:avLst/>
              <a:gdLst/>
              <a:ahLst/>
              <a:cxnLst/>
              <a:rect l="l" t="t" r="r" b="b"/>
              <a:pathLst>
                <a:path w="88900" h="2222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88900" h="22225">
                  <a:moveTo>
                    <a:pt x="88709" y="0"/>
                  </a:moveTo>
                  <a:lnTo>
                    <a:pt x="22186" y="0"/>
                  </a:lnTo>
                  <a:lnTo>
                    <a:pt x="22186" y="22123"/>
                  </a:lnTo>
                  <a:lnTo>
                    <a:pt x="88709" y="22123"/>
                  </a:lnTo>
                  <a:lnTo>
                    <a:pt x="88709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07787" y="4499786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52169" y="4477664"/>
              <a:ext cx="111125" cy="66675"/>
            </a:xfrm>
            <a:custGeom>
              <a:avLst/>
              <a:gdLst/>
              <a:ahLst/>
              <a:cxnLst/>
              <a:rect l="l" t="t" r="r" b="b"/>
              <a:pathLst>
                <a:path w="111125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0" y="50647"/>
                  </a:lnTo>
                  <a:lnTo>
                    <a:pt x="22123" y="50647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111125" h="66675">
                  <a:moveTo>
                    <a:pt x="110769" y="44323"/>
                  </a:moveTo>
                  <a:lnTo>
                    <a:pt x="88646" y="44323"/>
                  </a:lnTo>
                  <a:lnTo>
                    <a:pt x="88646" y="66446"/>
                  </a:lnTo>
                  <a:lnTo>
                    <a:pt x="110769" y="66446"/>
                  </a:lnTo>
                  <a:lnTo>
                    <a:pt x="110769" y="44323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4304" y="4477660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44320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4292" y="4442701"/>
              <a:ext cx="88900" cy="101600"/>
            </a:xfrm>
            <a:custGeom>
              <a:avLst/>
              <a:gdLst/>
              <a:ahLst/>
              <a:cxnLst/>
              <a:rect l="l" t="t" r="r" b="b"/>
              <a:pathLst>
                <a:path w="88900" h="101600">
                  <a:moveTo>
                    <a:pt x="22136" y="0"/>
                  </a:moveTo>
                  <a:lnTo>
                    <a:pt x="0" y="0"/>
                  </a:lnTo>
                  <a:lnTo>
                    <a:pt x="0" y="12763"/>
                  </a:lnTo>
                  <a:lnTo>
                    <a:pt x="22136" y="12763"/>
                  </a:lnTo>
                  <a:lnTo>
                    <a:pt x="22136" y="0"/>
                  </a:lnTo>
                  <a:close/>
                </a:path>
                <a:path w="88900" h="101600">
                  <a:moveTo>
                    <a:pt x="44259" y="57086"/>
                  </a:moveTo>
                  <a:lnTo>
                    <a:pt x="22136" y="57086"/>
                  </a:lnTo>
                  <a:lnTo>
                    <a:pt x="22136" y="101409"/>
                  </a:lnTo>
                  <a:lnTo>
                    <a:pt x="44259" y="101409"/>
                  </a:lnTo>
                  <a:lnTo>
                    <a:pt x="44259" y="57086"/>
                  </a:lnTo>
                  <a:close/>
                </a:path>
                <a:path w="88900" h="101600">
                  <a:moveTo>
                    <a:pt x="66446" y="12839"/>
                  </a:moveTo>
                  <a:lnTo>
                    <a:pt x="44323" y="12839"/>
                  </a:lnTo>
                  <a:lnTo>
                    <a:pt x="44323" y="34963"/>
                  </a:lnTo>
                  <a:lnTo>
                    <a:pt x="66446" y="34963"/>
                  </a:lnTo>
                  <a:lnTo>
                    <a:pt x="66446" y="12839"/>
                  </a:lnTo>
                  <a:close/>
                </a:path>
                <a:path w="88900" h="101600">
                  <a:moveTo>
                    <a:pt x="88646" y="57086"/>
                  </a:moveTo>
                  <a:lnTo>
                    <a:pt x="44323" y="57086"/>
                  </a:lnTo>
                  <a:lnTo>
                    <a:pt x="44323" y="85610"/>
                  </a:lnTo>
                  <a:lnTo>
                    <a:pt x="88646" y="85610"/>
                  </a:lnTo>
                  <a:lnTo>
                    <a:pt x="88646" y="57086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2938" y="4455540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66675" h="44450">
                  <a:moveTo>
                    <a:pt x="66446" y="22123"/>
                  </a:moveTo>
                  <a:lnTo>
                    <a:pt x="44323" y="22123"/>
                  </a:lnTo>
                  <a:lnTo>
                    <a:pt x="44323" y="44246"/>
                  </a:lnTo>
                  <a:lnTo>
                    <a:pt x="66446" y="44246"/>
                  </a:lnTo>
                  <a:lnTo>
                    <a:pt x="66446" y="2212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51587" y="4477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2947" y="4521981"/>
              <a:ext cx="111125" cy="22225"/>
            </a:xfrm>
            <a:custGeom>
              <a:avLst/>
              <a:gdLst/>
              <a:ahLst/>
              <a:cxnLst/>
              <a:rect l="l" t="t" r="r" b="b"/>
              <a:pathLst>
                <a:path w="111125" h="22225">
                  <a:moveTo>
                    <a:pt x="110766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110766" y="0"/>
                  </a:lnTo>
                  <a:lnTo>
                    <a:pt x="110766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29461" y="4521987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22123" y="22199"/>
                  </a:moveTo>
                  <a:lnTo>
                    <a:pt x="0" y="22199"/>
                  </a:lnTo>
                  <a:lnTo>
                    <a:pt x="0" y="44323"/>
                  </a:lnTo>
                  <a:lnTo>
                    <a:pt x="22123" y="44323"/>
                  </a:lnTo>
                  <a:lnTo>
                    <a:pt x="22123" y="22199"/>
                  </a:lnTo>
                  <a:close/>
                </a:path>
                <a:path w="66675" h="44450">
                  <a:moveTo>
                    <a:pt x="66370" y="0"/>
                  </a:moveTo>
                  <a:lnTo>
                    <a:pt x="44246" y="0"/>
                  </a:lnTo>
                  <a:lnTo>
                    <a:pt x="44246" y="22123"/>
                  </a:lnTo>
                  <a:lnTo>
                    <a:pt x="66370" y="22123"/>
                  </a:lnTo>
                  <a:lnTo>
                    <a:pt x="6637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85071" y="454417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5908" y="4477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8625" y="4477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18625" y="4442694"/>
              <a:ext cx="66675" cy="13335"/>
            </a:xfrm>
            <a:custGeom>
              <a:avLst/>
              <a:gdLst/>
              <a:ahLst/>
              <a:cxnLst/>
              <a:rect l="l" t="t" r="r" b="b"/>
              <a:pathLst>
                <a:path w="66675" h="13335">
                  <a:moveTo>
                    <a:pt x="66517" y="12769"/>
                  </a:moveTo>
                  <a:lnTo>
                    <a:pt x="0" y="12769"/>
                  </a:lnTo>
                  <a:lnTo>
                    <a:pt x="0" y="0"/>
                  </a:lnTo>
                  <a:lnTo>
                    <a:pt x="66517" y="0"/>
                  </a:lnTo>
                  <a:lnTo>
                    <a:pt x="66517" y="1276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40821" y="4477660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44320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52169" y="4411154"/>
              <a:ext cx="266065" cy="66675"/>
            </a:xfrm>
            <a:custGeom>
              <a:avLst/>
              <a:gdLst/>
              <a:ahLst/>
              <a:cxnLst/>
              <a:rect l="l" t="t" r="r" b="b"/>
              <a:pathLst>
                <a:path w="266065" h="66675">
                  <a:moveTo>
                    <a:pt x="66522" y="0"/>
                  </a:moveTo>
                  <a:lnTo>
                    <a:pt x="0" y="0"/>
                  </a:lnTo>
                  <a:lnTo>
                    <a:pt x="0" y="30835"/>
                  </a:lnTo>
                  <a:lnTo>
                    <a:pt x="66522" y="30835"/>
                  </a:lnTo>
                  <a:lnTo>
                    <a:pt x="66522" y="0"/>
                  </a:lnTo>
                  <a:close/>
                </a:path>
                <a:path w="266065" h="66675">
                  <a:moveTo>
                    <a:pt x="265861" y="44386"/>
                  </a:moveTo>
                  <a:lnTo>
                    <a:pt x="132892" y="44386"/>
                  </a:lnTo>
                  <a:lnTo>
                    <a:pt x="132892" y="66509"/>
                  </a:lnTo>
                  <a:lnTo>
                    <a:pt x="265861" y="66509"/>
                  </a:lnTo>
                  <a:lnTo>
                    <a:pt x="265861" y="4438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85072" y="4499786"/>
              <a:ext cx="133350" cy="28575"/>
            </a:xfrm>
            <a:custGeom>
              <a:avLst/>
              <a:gdLst/>
              <a:ahLst/>
              <a:cxnLst/>
              <a:rect l="l" t="t" r="r" b="b"/>
              <a:pathLst>
                <a:path w="133350" h="28575">
                  <a:moveTo>
                    <a:pt x="132963" y="28525"/>
                  </a:moveTo>
                  <a:lnTo>
                    <a:pt x="0" y="28525"/>
                  </a:lnTo>
                  <a:lnTo>
                    <a:pt x="0" y="0"/>
                  </a:lnTo>
                  <a:lnTo>
                    <a:pt x="132963" y="0"/>
                  </a:lnTo>
                  <a:lnTo>
                    <a:pt x="132963" y="285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84540" y="4544186"/>
              <a:ext cx="52705" cy="88900"/>
            </a:xfrm>
            <a:custGeom>
              <a:avLst/>
              <a:gdLst/>
              <a:ahLst/>
              <a:cxnLst/>
              <a:rect l="l" t="t" r="r" b="b"/>
              <a:pathLst>
                <a:path w="52704" h="88900">
                  <a:moveTo>
                    <a:pt x="22123" y="44246"/>
                  </a:moveTo>
                  <a:lnTo>
                    <a:pt x="0" y="44246"/>
                  </a:lnTo>
                  <a:lnTo>
                    <a:pt x="0" y="88569"/>
                  </a:lnTo>
                  <a:lnTo>
                    <a:pt x="22123" y="88569"/>
                  </a:lnTo>
                  <a:lnTo>
                    <a:pt x="22123" y="44246"/>
                  </a:lnTo>
                  <a:close/>
                </a:path>
                <a:path w="52704" h="88900">
                  <a:moveTo>
                    <a:pt x="52171" y="0"/>
                  </a:moveTo>
                  <a:lnTo>
                    <a:pt x="22199" y="0"/>
                  </a:lnTo>
                  <a:lnTo>
                    <a:pt x="22199" y="44323"/>
                  </a:lnTo>
                  <a:lnTo>
                    <a:pt x="52171" y="44323"/>
                  </a:lnTo>
                  <a:lnTo>
                    <a:pt x="52171" y="0"/>
                  </a:lnTo>
                  <a:close/>
                </a:path>
              </a:pathLst>
            </a:custGeom>
            <a:solidFill>
              <a:srgbClr val="514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36712" y="4366894"/>
              <a:ext cx="59055" cy="177800"/>
            </a:xfrm>
            <a:custGeom>
              <a:avLst/>
              <a:gdLst/>
              <a:ahLst/>
              <a:cxnLst/>
              <a:rect l="l" t="t" r="r" b="b"/>
              <a:pathLst>
                <a:path w="59054" h="177800">
                  <a:moveTo>
                    <a:pt x="14274" y="110769"/>
                  </a:moveTo>
                  <a:lnTo>
                    <a:pt x="0" y="110769"/>
                  </a:lnTo>
                  <a:lnTo>
                    <a:pt x="0" y="177292"/>
                  </a:lnTo>
                  <a:lnTo>
                    <a:pt x="14274" y="177292"/>
                  </a:lnTo>
                  <a:lnTo>
                    <a:pt x="14274" y="110769"/>
                  </a:lnTo>
                  <a:close/>
                </a:path>
                <a:path w="59054" h="177800">
                  <a:moveTo>
                    <a:pt x="36398" y="44259"/>
                  </a:moveTo>
                  <a:lnTo>
                    <a:pt x="14274" y="44259"/>
                  </a:lnTo>
                  <a:lnTo>
                    <a:pt x="14274" y="110769"/>
                  </a:lnTo>
                  <a:lnTo>
                    <a:pt x="36398" y="110769"/>
                  </a:lnTo>
                  <a:lnTo>
                    <a:pt x="36398" y="44259"/>
                  </a:lnTo>
                  <a:close/>
                </a:path>
                <a:path w="59054" h="177800">
                  <a:moveTo>
                    <a:pt x="58597" y="0"/>
                  </a:moveTo>
                  <a:lnTo>
                    <a:pt x="36474" y="0"/>
                  </a:lnTo>
                  <a:lnTo>
                    <a:pt x="36474" y="44323"/>
                  </a:lnTo>
                  <a:lnTo>
                    <a:pt x="58597" y="44323"/>
                  </a:lnTo>
                  <a:lnTo>
                    <a:pt x="5859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41336" y="4566310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22123" y="49034"/>
                  </a:moveTo>
                  <a:lnTo>
                    <a:pt x="0" y="49034"/>
                  </a:lnTo>
                  <a:lnTo>
                    <a:pt x="0" y="88646"/>
                  </a:lnTo>
                  <a:lnTo>
                    <a:pt x="22123" y="88646"/>
                  </a:lnTo>
                  <a:lnTo>
                    <a:pt x="22123" y="49034"/>
                  </a:lnTo>
                  <a:close/>
                </a:path>
                <a:path w="44450" h="88900">
                  <a:moveTo>
                    <a:pt x="44323" y="0"/>
                  </a:moveTo>
                  <a:lnTo>
                    <a:pt x="22199" y="0"/>
                  </a:lnTo>
                  <a:lnTo>
                    <a:pt x="22199" y="49034"/>
                  </a:lnTo>
                  <a:lnTo>
                    <a:pt x="44323" y="49034"/>
                  </a:lnTo>
                  <a:lnTo>
                    <a:pt x="44323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63536" y="4167413"/>
              <a:ext cx="22225" cy="111125"/>
            </a:xfrm>
            <a:custGeom>
              <a:avLst/>
              <a:gdLst/>
              <a:ahLst/>
              <a:cxnLst/>
              <a:rect l="l" t="t" r="r" b="b"/>
              <a:pathLst>
                <a:path w="22225" h="111125">
                  <a:moveTo>
                    <a:pt x="22125" y="110766"/>
                  </a:moveTo>
                  <a:lnTo>
                    <a:pt x="0" y="110766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11076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85662" y="4123092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7782" y="4078782"/>
              <a:ext cx="88900" cy="44450"/>
            </a:xfrm>
            <a:custGeom>
              <a:avLst/>
              <a:gdLst/>
              <a:ahLst/>
              <a:cxnLst/>
              <a:rect l="l" t="t" r="r" b="b"/>
              <a:pathLst>
                <a:path w="88900" h="44450">
                  <a:moveTo>
                    <a:pt x="22123" y="22186"/>
                  </a:moveTo>
                  <a:lnTo>
                    <a:pt x="0" y="22186"/>
                  </a:lnTo>
                  <a:lnTo>
                    <a:pt x="0" y="44310"/>
                  </a:lnTo>
                  <a:lnTo>
                    <a:pt x="22123" y="44310"/>
                  </a:lnTo>
                  <a:lnTo>
                    <a:pt x="22123" y="22186"/>
                  </a:lnTo>
                  <a:close/>
                </a:path>
                <a:path w="88900" h="44450">
                  <a:moveTo>
                    <a:pt x="88709" y="0"/>
                  </a:moveTo>
                  <a:lnTo>
                    <a:pt x="22199" y="0"/>
                  </a:lnTo>
                  <a:lnTo>
                    <a:pt x="22199" y="22123"/>
                  </a:lnTo>
                  <a:lnTo>
                    <a:pt x="88709" y="22123"/>
                  </a:lnTo>
                  <a:lnTo>
                    <a:pt x="8870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85659" y="4100969"/>
              <a:ext cx="133350" cy="243840"/>
            </a:xfrm>
            <a:custGeom>
              <a:avLst/>
              <a:gdLst/>
              <a:ahLst/>
              <a:cxnLst/>
              <a:rect l="l" t="t" r="r" b="b"/>
              <a:pathLst>
                <a:path w="133350" h="243839">
                  <a:moveTo>
                    <a:pt x="66509" y="177292"/>
                  </a:moveTo>
                  <a:lnTo>
                    <a:pt x="0" y="177292"/>
                  </a:lnTo>
                  <a:lnTo>
                    <a:pt x="0" y="199415"/>
                  </a:lnTo>
                  <a:lnTo>
                    <a:pt x="66509" y="199415"/>
                  </a:lnTo>
                  <a:lnTo>
                    <a:pt x="66509" y="177292"/>
                  </a:lnTo>
                  <a:close/>
                </a:path>
                <a:path w="133350" h="243839">
                  <a:moveTo>
                    <a:pt x="110769" y="199415"/>
                  </a:moveTo>
                  <a:lnTo>
                    <a:pt x="88633" y="199415"/>
                  </a:lnTo>
                  <a:lnTo>
                    <a:pt x="88633" y="243738"/>
                  </a:lnTo>
                  <a:lnTo>
                    <a:pt x="110769" y="243738"/>
                  </a:lnTo>
                  <a:lnTo>
                    <a:pt x="110769" y="199415"/>
                  </a:lnTo>
                  <a:close/>
                </a:path>
                <a:path w="133350" h="243839">
                  <a:moveTo>
                    <a:pt x="132892" y="0"/>
                  </a:moveTo>
                  <a:lnTo>
                    <a:pt x="110769" y="0"/>
                  </a:lnTo>
                  <a:lnTo>
                    <a:pt x="110769" y="22123"/>
                  </a:lnTo>
                  <a:lnTo>
                    <a:pt x="132892" y="22123"/>
                  </a:lnTo>
                  <a:lnTo>
                    <a:pt x="13289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96429" y="4344696"/>
              <a:ext cx="66675" cy="22225"/>
            </a:xfrm>
            <a:custGeom>
              <a:avLst/>
              <a:gdLst/>
              <a:ahLst/>
              <a:cxnLst/>
              <a:rect l="l" t="t" r="r" b="b"/>
              <a:pathLst>
                <a:path w="66675" h="22225">
                  <a:moveTo>
                    <a:pt x="66517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66517" y="0"/>
                  </a:lnTo>
                  <a:lnTo>
                    <a:pt x="66517" y="2212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62947" y="4322501"/>
              <a:ext cx="44450" cy="33655"/>
            </a:xfrm>
            <a:custGeom>
              <a:avLst/>
              <a:gdLst/>
              <a:ahLst/>
              <a:cxnLst/>
              <a:rect l="l" t="t" r="r" b="b"/>
              <a:pathLst>
                <a:path w="44450" h="33654">
                  <a:moveTo>
                    <a:pt x="44320" y="33165"/>
                  </a:moveTo>
                  <a:lnTo>
                    <a:pt x="0" y="33165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3316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96428" y="4256055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18615" y="4233862"/>
              <a:ext cx="44450" cy="66675"/>
            </a:xfrm>
            <a:custGeom>
              <a:avLst/>
              <a:gdLst/>
              <a:ahLst/>
              <a:cxnLst/>
              <a:rect l="l" t="t" r="r" b="b"/>
              <a:pathLst>
                <a:path w="44450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44450" h="66675">
                  <a:moveTo>
                    <a:pt x="44323" y="44399"/>
                  </a:moveTo>
                  <a:lnTo>
                    <a:pt x="22199" y="44399"/>
                  </a:lnTo>
                  <a:lnTo>
                    <a:pt x="22199" y="66522"/>
                  </a:lnTo>
                  <a:lnTo>
                    <a:pt x="44323" y="66522"/>
                  </a:lnTo>
                  <a:lnTo>
                    <a:pt x="44323" y="4439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62946" y="425605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824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62946" y="425605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73708" y="4256062"/>
              <a:ext cx="133350" cy="22225"/>
            </a:xfrm>
            <a:custGeom>
              <a:avLst/>
              <a:gdLst/>
              <a:ahLst/>
              <a:cxnLst/>
              <a:rect l="l" t="t" r="r" b="b"/>
              <a:pathLst>
                <a:path w="133350" h="2222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133350" h="22225">
                  <a:moveTo>
                    <a:pt x="132956" y="0"/>
                  </a:moveTo>
                  <a:lnTo>
                    <a:pt x="110832" y="0"/>
                  </a:lnTo>
                  <a:lnTo>
                    <a:pt x="110832" y="22123"/>
                  </a:lnTo>
                  <a:lnTo>
                    <a:pt x="132956" y="22123"/>
                  </a:lnTo>
                  <a:lnTo>
                    <a:pt x="1329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29461" y="4100969"/>
              <a:ext cx="207645" cy="155575"/>
            </a:xfrm>
            <a:custGeom>
              <a:avLst/>
              <a:gdLst/>
              <a:ahLst/>
              <a:cxnLst/>
              <a:rect l="l" t="t" r="r" b="b"/>
              <a:pathLst>
                <a:path w="207645" h="1555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207645" h="155575">
                  <a:moveTo>
                    <a:pt x="44246" y="132892"/>
                  </a:moveTo>
                  <a:lnTo>
                    <a:pt x="22123" y="132892"/>
                  </a:lnTo>
                  <a:lnTo>
                    <a:pt x="22123" y="155016"/>
                  </a:lnTo>
                  <a:lnTo>
                    <a:pt x="44246" y="155016"/>
                  </a:lnTo>
                  <a:lnTo>
                    <a:pt x="44246" y="132892"/>
                  </a:lnTo>
                  <a:close/>
                </a:path>
                <a:path w="207645" h="155575">
                  <a:moveTo>
                    <a:pt x="207251" y="132892"/>
                  </a:moveTo>
                  <a:lnTo>
                    <a:pt x="177279" y="132892"/>
                  </a:lnTo>
                  <a:lnTo>
                    <a:pt x="177279" y="155016"/>
                  </a:lnTo>
                  <a:lnTo>
                    <a:pt x="207251" y="155016"/>
                  </a:lnTo>
                  <a:lnTo>
                    <a:pt x="207251" y="132892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51588" y="4078771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44321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44321" y="0"/>
                  </a:lnTo>
                  <a:lnTo>
                    <a:pt x="44321" y="2212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95907" y="4056583"/>
              <a:ext cx="140970" cy="44450"/>
            </a:xfrm>
            <a:custGeom>
              <a:avLst/>
              <a:gdLst/>
              <a:ahLst/>
              <a:cxnLst/>
              <a:rect l="l" t="t" r="r" b="b"/>
              <a:pathLst>
                <a:path w="140970" h="44450">
                  <a:moveTo>
                    <a:pt x="8863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88633" y="22123"/>
                  </a:lnTo>
                  <a:lnTo>
                    <a:pt x="88633" y="0"/>
                  </a:lnTo>
                  <a:close/>
                </a:path>
                <a:path w="140970" h="44450">
                  <a:moveTo>
                    <a:pt x="140804" y="22199"/>
                  </a:moveTo>
                  <a:lnTo>
                    <a:pt x="88633" y="22199"/>
                  </a:lnTo>
                  <a:lnTo>
                    <a:pt x="88633" y="44323"/>
                  </a:lnTo>
                  <a:lnTo>
                    <a:pt x="140804" y="44323"/>
                  </a:lnTo>
                  <a:lnTo>
                    <a:pt x="140804" y="22199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29463" y="4167413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25" y="66517"/>
                  </a:moveTo>
                  <a:lnTo>
                    <a:pt x="0" y="66517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6651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07267" y="4123092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85062" y="4100969"/>
              <a:ext cx="266065" cy="221615"/>
            </a:xfrm>
            <a:custGeom>
              <a:avLst/>
              <a:gdLst/>
              <a:ahLst/>
              <a:cxnLst/>
              <a:rect l="l" t="t" r="r" b="b"/>
              <a:pathLst>
                <a:path w="266065" h="221614">
                  <a:moveTo>
                    <a:pt x="22123" y="110769"/>
                  </a:moveTo>
                  <a:lnTo>
                    <a:pt x="0" y="110769"/>
                  </a:lnTo>
                  <a:lnTo>
                    <a:pt x="0" y="155092"/>
                  </a:lnTo>
                  <a:lnTo>
                    <a:pt x="22123" y="155092"/>
                  </a:lnTo>
                  <a:lnTo>
                    <a:pt x="22123" y="110769"/>
                  </a:lnTo>
                  <a:close/>
                </a:path>
                <a:path w="266065" h="221614">
                  <a:moveTo>
                    <a:pt x="44323" y="155092"/>
                  </a:moveTo>
                  <a:lnTo>
                    <a:pt x="22199" y="155092"/>
                  </a:lnTo>
                  <a:lnTo>
                    <a:pt x="22199" y="221615"/>
                  </a:lnTo>
                  <a:lnTo>
                    <a:pt x="44323" y="221615"/>
                  </a:lnTo>
                  <a:lnTo>
                    <a:pt x="44323" y="155092"/>
                  </a:lnTo>
                  <a:close/>
                </a:path>
                <a:path w="266065" h="221614">
                  <a:moveTo>
                    <a:pt x="265925" y="0"/>
                  </a:moveTo>
                  <a:lnTo>
                    <a:pt x="251650" y="0"/>
                  </a:lnTo>
                  <a:lnTo>
                    <a:pt x="251650" y="132969"/>
                  </a:lnTo>
                  <a:lnTo>
                    <a:pt x="265925" y="13296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18625" y="4300376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40815" y="41896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23" y="22123"/>
                  </a:moveTo>
                  <a:lnTo>
                    <a:pt x="0" y="22123"/>
                  </a:lnTo>
                  <a:lnTo>
                    <a:pt x="0" y="44246"/>
                  </a:lnTo>
                  <a:lnTo>
                    <a:pt x="22123" y="44246"/>
                  </a:lnTo>
                  <a:lnTo>
                    <a:pt x="22123" y="22123"/>
                  </a:lnTo>
                  <a:close/>
                </a:path>
                <a:path w="44450" h="44450">
                  <a:moveTo>
                    <a:pt x="44246" y="0"/>
                  </a:moveTo>
                  <a:lnTo>
                    <a:pt x="22123" y="0"/>
                  </a:lnTo>
                  <a:lnTo>
                    <a:pt x="22123" y="22123"/>
                  </a:lnTo>
                  <a:lnTo>
                    <a:pt x="44246" y="22123"/>
                  </a:lnTo>
                  <a:lnTo>
                    <a:pt x="4424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52169" y="4167416"/>
              <a:ext cx="66675" cy="111125"/>
            </a:xfrm>
            <a:custGeom>
              <a:avLst/>
              <a:gdLst/>
              <a:ahLst/>
              <a:cxnLst/>
              <a:rect l="l" t="t" r="r" b="b"/>
              <a:pathLst>
                <a:path w="66675" h="111125">
                  <a:moveTo>
                    <a:pt x="22123" y="88646"/>
                  </a:moveTo>
                  <a:lnTo>
                    <a:pt x="0" y="88646"/>
                  </a:lnTo>
                  <a:lnTo>
                    <a:pt x="0" y="110769"/>
                  </a:lnTo>
                  <a:lnTo>
                    <a:pt x="22123" y="110769"/>
                  </a:lnTo>
                  <a:lnTo>
                    <a:pt x="22123" y="88646"/>
                  </a:lnTo>
                  <a:close/>
                </a:path>
                <a:path w="66675" h="111125">
                  <a:moveTo>
                    <a:pt x="44259" y="44323"/>
                  </a:moveTo>
                  <a:lnTo>
                    <a:pt x="22123" y="44323"/>
                  </a:lnTo>
                  <a:lnTo>
                    <a:pt x="22123" y="88646"/>
                  </a:lnTo>
                  <a:lnTo>
                    <a:pt x="44259" y="88646"/>
                  </a:lnTo>
                  <a:lnTo>
                    <a:pt x="44259" y="44323"/>
                  </a:lnTo>
                  <a:close/>
                </a:path>
                <a:path w="66675" h="111125">
                  <a:moveTo>
                    <a:pt x="66382" y="0"/>
                  </a:moveTo>
                  <a:lnTo>
                    <a:pt x="44259" y="0"/>
                  </a:lnTo>
                  <a:lnTo>
                    <a:pt x="44259" y="44323"/>
                  </a:lnTo>
                  <a:lnTo>
                    <a:pt x="66382" y="44323"/>
                  </a:lnTo>
                  <a:lnTo>
                    <a:pt x="6638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18625" y="4123092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95909" y="4278251"/>
              <a:ext cx="88900" cy="22225"/>
            </a:xfrm>
            <a:custGeom>
              <a:avLst/>
              <a:gdLst/>
              <a:ahLst/>
              <a:cxnLst/>
              <a:rect l="l" t="t" r="r" b="b"/>
              <a:pathLst>
                <a:path w="88900" h="22225">
                  <a:moveTo>
                    <a:pt x="88642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88642" y="0"/>
                  </a:lnTo>
                  <a:lnTo>
                    <a:pt x="88642" y="22125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95907" y="4056583"/>
              <a:ext cx="288290" cy="354965"/>
            </a:xfrm>
            <a:custGeom>
              <a:avLst/>
              <a:gdLst/>
              <a:ahLst/>
              <a:cxnLst/>
              <a:rect l="l" t="t" r="r" b="b"/>
              <a:pathLst>
                <a:path w="288290" h="354964">
                  <a:moveTo>
                    <a:pt x="66509" y="310311"/>
                  </a:moveTo>
                  <a:lnTo>
                    <a:pt x="0" y="310311"/>
                  </a:lnTo>
                  <a:lnTo>
                    <a:pt x="0" y="332447"/>
                  </a:lnTo>
                  <a:lnTo>
                    <a:pt x="66509" y="332447"/>
                  </a:lnTo>
                  <a:lnTo>
                    <a:pt x="66509" y="310311"/>
                  </a:lnTo>
                  <a:close/>
                </a:path>
                <a:path w="288290" h="354964">
                  <a:moveTo>
                    <a:pt x="227126" y="199478"/>
                  </a:moveTo>
                  <a:lnTo>
                    <a:pt x="199478" y="199478"/>
                  </a:lnTo>
                  <a:lnTo>
                    <a:pt x="199478" y="243801"/>
                  </a:lnTo>
                  <a:lnTo>
                    <a:pt x="227126" y="243801"/>
                  </a:lnTo>
                  <a:lnTo>
                    <a:pt x="227126" y="199478"/>
                  </a:lnTo>
                  <a:close/>
                </a:path>
                <a:path w="288290" h="354964">
                  <a:moveTo>
                    <a:pt x="227126" y="22199"/>
                  </a:moveTo>
                  <a:lnTo>
                    <a:pt x="199478" y="22199"/>
                  </a:lnTo>
                  <a:lnTo>
                    <a:pt x="199478" y="66509"/>
                  </a:lnTo>
                  <a:lnTo>
                    <a:pt x="227126" y="66509"/>
                  </a:lnTo>
                  <a:lnTo>
                    <a:pt x="227126" y="22199"/>
                  </a:lnTo>
                  <a:close/>
                </a:path>
                <a:path w="288290" h="354964">
                  <a:moveTo>
                    <a:pt x="227139" y="310311"/>
                  </a:moveTo>
                  <a:lnTo>
                    <a:pt x="155079" y="310311"/>
                  </a:lnTo>
                  <a:lnTo>
                    <a:pt x="155079" y="332447"/>
                  </a:lnTo>
                  <a:lnTo>
                    <a:pt x="227139" y="332447"/>
                  </a:lnTo>
                  <a:lnTo>
                    <a:pt x="227139" y="310311"/>
                  </a:lnTo>
                  <a:close/>
                </a:path>
                <a:path w="288290" h="354964">
                  <a:moveTo>
                    <a:pt x="243725" y="243801"/>
                  </a:moveTo>
                  <a:lnTo>
                    <a:pt x="227139" y="243801"/>
                  </a:lnTo>
                  <a:lnTo>
                    <a:pt x="227139" y="265925"/>
                  </a:lnTo>
                  <a:lnTo>
                    <a:pt x="243725" y="265925"/>
                  </a:lnTo>
                  <a:lnTo>
                    <a:pt x="243725" y="243801"/>
                  </a:lnTo>
                  <a:close/>
                </a:path>
                <a:path w="288290" h="354964">
                  <a:moveTo>
                    <a:pt x="243725" y="66509"/>
                  </a:moveTo>
                  <a:lnTo>
                    <a:pt x="227139" y="66509"/>
                  </a:lnTo>
                  <a:lnTo>
                    <a:pt x="227139" y="199478"/>
                  </a:lnTo>
                  <a:lnTo>
                    <a:pt x="243725" y="199478"/>
                  </a:lnTo>
                  <a:lnTo>
                    <a:pt x="243725" y="66509"/>
                  </a:lnTo>
                  <a:close/>
                </a:path>
                <a:path w="288290" h="354964">
                  <a:moveTo>
                    <a:pt x="243725" y="0"/>
                  </a:moveTo>
                  <a:lnTo>
                    <a:pt x="227139" y="0"/>
                  </a:lnTo>
                  <a:lnTo>
                    <a:pt x="227139" y="22123"/>
                  </a:lnTo>
                  <a:lnTo>
                    <a:pt x="243725" y="22123"/>
                  </a:lnTo>
                  <a:lnTo>
                    <a:pt x="243725" y="0"/>
                  </a:lnTo>
                  <a:close/>
                </a:path>
                <a:path w="288290" h="354964">
                  <a:moveTo>
                    <a:pt x="265925" y="332447"/>
                  </a:moveTo>
                  <a:lnTo>
                    <a:pt x="227139" y="332447"/>
                  </a:lnTo>
                  <a:lnTo>
                    <a:pt x="227139" y="354571"/>
                  </a:lnTo>
                  <a:lnTo>
                    <a:pt x="265925" y="354571"/>
                  </a:lnTo>
                  <a:lnTo>
                    <a:pt x="265925" y="332447"/>
                  </a:lnTo>
                  <a:close/>
                </a:path>
                <a:path w="288290" h="354964">
                  <a:moveTo>
                    <a:pt x="288048" y="265925"/>
                  </a:moveTo>
                  <a:lnTo>
                    <a:pt x="243725" y="265925"/>
                  </a:lnTo>
                  <a:lnTo>
                    <a:pt x="243725" y="299085"/>
                  </a:lnTo>
                  <a:lnTo>
                    <a:pt x="288048" y="299085"/>
                  </a:lnTo>
                  <a:lnTo>
                    <a:pt x="288048" y="26592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61832" y="4344708"/>
              <a:ext cx="88900" cy="97790"/>
            </a:xfrm>
            <a:custGeom>
              <a:avLst/>
              <a:gdLst/>
              <a:ahLst/>
              <a:cxnLst/>
              <a:rect l="l" t="t" r="r" b="b"/>
              <a:pathLst>
                <a:path w="88900" h="97789">
                  <a:moveTo>
                    <a:pt x="66509" y="66446"/>
                  </a:moveTo>
                  <a:lnTo>
                    <a:pt x="0" y="66446"/>
                  </a:lnTo>
                  <a:lnTo>
                    <a:pt x="0" y="97282"/>
                  </a:lnTo>
                  <a:lnTo>
                    <a:pt x="66509" y="97282"/>
                  </a:lnTo>
                  <a:lnTo>
                    <a:pt x="66509" y="66446"/>
                  </a:lnTo>
                  <a:close/>
                </a:path>
                <a:path w="88900" h="97789">
                  <a:moveTo>
                    <a:pt x="88709" y="0"/>
                  </a:moveTo>
                  <a:lnTo>
                    <a:pt x="22186" y="0"/>
                  </a:lnTo>
                  <a:lnTo>
                    <a:pt x="22186" y="22123"/>
                  </a:lnTo>
                  <a:lnTo>
                    <a:pt x="88709" y="22123"/>
                  </a:lnTo>
                  <a:lnTo>
                    <a:pt x="88709" y="0"/>
                  </a:lnTo>
                  <a:close/>
                </a:path>
              </a:pathLst>
            </a:custGeom>
            <a:solidFill>
              <a:srgbClr val="514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97292" y="3901706"/>
              <a:ext cx="820419" cy="731520"/>
            </a:xfrm>
            <a:custGeom>
              <a:avLst/>
              <a:gdLst/>
              <a:ahLst/>
              <a:cxnLst/>
              <a:rect l="l" t="t" r="r" b="b"/>
              <a:pathLst>
                <a:path w="820420" h="731520">
                  <a:moveTo>
                    <a:pt x="155028" y="509511"/>
                  </a:moveTo>
                  <a:lnTo>
                    <a:pt x="66446" y="509511"/>
                  </a:lnTo>
                  <a:lnTo>
                    <a:pt x="66446" y="540981"/>
                  </a:lnTo>
                  <a:lnTo>
                    <a:pt x="88582" y="540981"/>
                  </a:lnTo>
                  <a:lnTo>
                    <a:pt x="88582" y="553758"/>
                  </a:lnTo>
                  <a:lnTo>
                    <a:pt x="110705" y="553758"/>
                  </a:lnTo>
                  <a:lnTo>
                    <a:pt x="110705" y="540981"/>
                  </a:lnTo>
                  <a:lnTo>
                    <a:pt x="155028" y="540981"/>
                  </a:lnTo>
                  <a:lnTo>
                    <a:pt x="155028" y="509511"/>
                  </a:lnTo>
                  <a:close/>
                </a:path>
                <a:path w="820420" h="731520">
                  <a:moveTo>
                    <a:pt x="630008" y="713625"/>
                  </a:moveTo>
                  <a:lnTo>
                    <a:pt x="554126" y="713625"/>
                  </a:lnTo>
                  <a:lnTo>
                    <a:pt x="554126" y="731050"/>
                  </a:lnTo>
                  <a:lnTo>
                    <a:pt x="630008" y="731050"/>
                  </a:lnTo>
                  <a:lnTo>
                    <a:pt x="630008" y="713625"/>
                  </a:lnTo>
                  <a:close/>
                </a:path>
                <a:path w="820420" h="731520">
                  <a:moveTo>
                    <a:pt x="753249" y="110629"/>
                  </a:moveTo>
                  <a:lnTo>
                    <a:pt x="731126" y="110629"/>
                  </a:lnTo>
                  <a:lnTo>
                    <a:pt x="731126" y="88493"/>
                  </a:lnTo>
                  <a:lnTo>
                    <a:pt x="686803" y="88493"/>
                  </a:lnTo>
                  <a:lnTo>
                    <a:pt x="686803" y="66370"/>
                  </a:lnTo>
                  <a:lnTo>
                    <a:pt x="642480" y="66370"/>
                  </a:lnTo>
                  <a:lnTo>
                    <a:pt x="642480" y="44246"/>
                  </a:lnTo>
                  <a:lnTo>
                    <a:pt x="598157" y="44246"/>
                  </a:lnTo>
                  <a:lnTo>
                    <a:pt x="598157" y="22123"/>
                  </a:lnTo>
                  <a:lnTo>
                    <a:pt x="540131" y="22123"/>
                  </a:lnTo>
                  <a:lnTo>
                    <a:pt x="540131" y="0"/>
                  </a:lnTo>
                  <a:lnTo>
                    <a:pt x="332232" y="0"/>
                  </a:lnTo>
                  <a:lnTo>
                    <a:pt x="332232" y="22123"/>
                  </a:lnTo>
                  <a:lnTo>
                    <a:pt x="265722" y="22123"/>
                  </a:lnTo>
                  <a:lnTo>
                    <a:pt x="265722" y="44246"/>
                  </a:lnTo>
                  <a:lnTo>
                    <a:pt x="221399" y="44246"/>
                  </a:lnTo>
                  <a:lnTo>
                    <a:pt x="221399" y="66370"/>
                  </a:lnTo>
                  <a:lnTo>
                    <a:pt x="177076" y="66370"/>
                  </a:lnTo>
                  <a:lnTo>
                    <a:pt x="177076" y="88493"/>
                  </a:lnTo>
                  <a:lnTo>
                    <a:pt x="132753" y="88493"/>
                  </a:lnTo>
                  <a:lnTo>
                    <a:pt x="132753" y="110629"/>
                  </a:lnTo>
                  <a:lnTo>
                    <a:pt x="110629" y="110629"/>
                  </a:lnTo>
                  <a:lnTo>
                    <a:pt x="110629" y="132753"/>
                  </a:lnTo>
                  <a:lnTo>
                    <a:pt x="753249" y="132753"/>
                  </a:lnTo>
                  <a:lnTo>
                    <a:pt x="753249" y="110629"/>
                  </a:lnTo>
                  <a:close/>
                </a:path>
                <a:path w="820420" h="731520">
                  <a:moveTo>
                    <a:pt x="819975" y="265163"/>
                  </a:moveTo>
                  <a:lnTo>
                    <a:pt x="807250" y="265163"/>
                  </a:lnTo>
                  <a:lnTo>
                    <a:pt x="807250" y="221996"/>
                  </a:lnTo>
                  <a:lnTo>
                    <a:pt x="807250" y="177546"/>
                  </a:lnTo>
                  <a:lnTo>
                    <a:pt x="775373" y="177546"/>
                  </a:lnTo>
                  <a:lnTo>
                    <a:pt x="775373" y="154686"/>
                  </a:lnTo>
                  <a:lnTo>
                    <a:pt x="775373" y="133096"/>
                  </a:lnTo>
                  <a:lnTo>
                    <a:pt x="753173" y="133096"/>
                  </a:lnTo>
                  <a:lnTo>
                    <a:pt x="753173" y="442963"/>
                  </a:lnTo>
                  <a:lnTo>
                    <a:pt x="753173" y="464553"/>
                  </a:lnTo>
                  <a:lnTo>
                    <a:pt x="731342" y="464553"/>
                  </a:lnTo>
                  <a:lnTo>
                    <a:pt x="731342" y="509003"/>
                  </a:lnTo>
                  <a:lnTo>
                    <a:pt x="731342" y="539496"/>
                  </a:lnTo>
                  <a:lnTo>
                    <a:pt x="664819" y="539496"/>
                  </a:lnTo>
                  <a:lnTo>
                    <a:pt x="664819" y="509003"/>
                  </a:lnTo>
                  <a:lnTo>
                    <a:pt x="628599" y="509003"/>
                  </a:lnTo>
                  <a:lnTo>
                    <a:pt x="628599" y="487413"/>
                  </a:lnTo>
                  <a:lnTo>
                    <a:pt x="664819" y="487413"/>
                  </a:lnTo>
                  <a:lnTo>
                    <a:pt x="664819" y="509003"/>
                  </a:lnTo>
                  <a:lnTo>
                    <a:pt x="731342" y="509003"/>
                  </a:lnTo>
                  <a:lnTo>
                    <a:pt x="731342" y="464553"/>
                  </a:lnTo>
                  <a:lnTo>
                    <a:pt x="686663" y="464553"/>
                  </a:lnTo>
                  <a:lnTo>
                    <a:pt x="686663" y="442963"/>
                  </a:lnTo>
                  <a:lnTo>
                    <a:pt x="642340" y="442963"/>
                  </a:lnTo>
                  <a:lnTo>
                    <a:pt x="642340" y="421386"/>
                  </a:lnTo>
                  <a:lnTo>
                    <a:pt x="625754" y="421386"/>
                  </a:lnTo>
                  <a:lnTo>
                    <a:pt x="625754" y="398513"/>
                  </a:lnTo>
                  <a:lnTo>
                    <a:pt x="598093" y="398513"/>
                  </a:lnTo>
                  <a:lnTo>
                    <a:pt x="598093" y="376936"/>
                  </a:lnTo>
                  <a:lnTo>
                    <a:pt x="598093" y="354063"/>
                  </a:lnTo>
                  <a:lnTo>
                    <a:pt x="625754" y="354063"/>
                  </a:lnTo>
                  <a:lnTo>
                    <a:pt x="625754" y="332486"/>
                  </a:lnTo>
                  <a:lnTo>
                    <a:pt x="625754" y="221996"/>
                  </a:lnTo>
                  <a:lnTo>
                    <a:pt x="598093" y="221996"/>
                  </a:lnTo>
                  <a:lnTo>
                    <a:pt x="598093" y="199136"/>
                  </a:lnTo>
                  <a:lnTo>
                    <a:pt x="598093" y="177546"/>
                  </a:lnTo>
                  <a:lnTo>
                    <a:pt x="625754" y="177546"/>
                  </a:lnTo>
                  <a:lnTo>
                    <a:pt x="625754" y="154686"/>
                  </a:lnTo>
                  <a:lnTo>
                    <a:pt x="642340" y="154686"/>
                  </a:lnTo>
                  <a:lnTo>
                    <a:pt x="642340" y="177546"/>
                  </a:lnTo>
                  <a:lnTo>
                    <a:pt x="625754" y="177546"/>
                  </a:lnTo>
                  <a:lnTo>
                    <a:pt x="625754" y="221996"/>
                  </a:lnTo>
                  <a:lnTo>
                    <a:pt x="642340" y="221996"/>
                  </a:lnTo>
                  <a:lnTo>
                    <a:pt x="642340" y="265163"/>
                  </a:lnTo>
                  <a:lnTo>
                    <a:pt x="642340" y="354063"/>
                  </a:lnTo>
                  <a:lnTo>
                    <a:pt x="625754" y="354063"/>
                  </a:lnTo>
                  <a:lnTo>
                    <a:pt x="625754" y="398513"/>
                  </a:lnTo>
                  <a:lnTo>
                    <a:pt x="642340" y="398513"/>
                  </a:lnTo>
                  <a:lnTo>
                    <a:pt x="642340" y="421386"/>
                  </a:lnTo>
                  <a:lnTo>
                    <a:pt x="686663" y="421386"/>
                  </a:lnTo>
                  <a:lnTo>
                    <a:pt x="686663" y="442963"/>
                  </a:lnTo>
                  <a:lnTo>
                    <a:pt x="753173" y="442963"/>
                  </a:lnTo>
                  <a:lnTo>
                    <a:pt x="753173" y="133096"/>
                  </a:lnTo>
                  <a:lnTo>
                    <a:pt x="553910" y="133096"/>
                  </a:lnTo>
                  <a:lnTo>
                    <a:pt x="553910" y="199136"/>
                  </a:lnTo>
                  <a:lnTo>
                    <a:pt x="553910" y="221996"/>
                  </a:lnTo>
                  <a:lnTo>
                    <a:pt x="553910" y="332486"/>
                  </a:lnTo>
                  <a:lnTo>
                    <a:pt x="540131" y="332486"/>
                  </a:lnTo>
                  <a:lnTo>
                    <a:pt x="540131" y="354063"/>
                  </a:lnTo>
                  <a:lnTo>
                    <a:pt x="509524" y="354063"/>
                  </a:lnTo>
                  <a:lnTo>
                    <a:pt x="509524" y="376936"/>
                  </a:lnTo>
                  <a:lnTo>
                    <a:pt x="487400" y="376936"/>
                  </a:lnTo>
                  <a:lnTo>
                    <a:pt x="487400" y="398513"/>
                  </a:lnTo>
                  <a:lnTo>
                    <a:pt x="398754" y="398513"/>
                  </a:lnTo>
                  <a:lnTo>
                    <a:pt x="398754" y="376936"/>
                  </a:lnTo>
                  <a:lnTo>
                    <a:pt x="376631" y="376936"/>
                  </a:lnTo>
                  <a:lnTo>
                    <a:pt x="376631" y="354063"/>
                  </a:lnTo>
                  <a:lnTo>
                    <a:pt x="354507" y="354063"/>
                  </a:lnTo>
                  <a:lnTo>
                    <a:pt x="354507" y="332486"/>
                  </a:lnTo>
                  <a:lnTo>
                    <a:pt x="332371" y="332486"/>
                  </a:lnTo>
                  <a:lnTo>
                    <a:pt x="332371" y="309613"/>
                  </a:lnTo>
                  <a:lnTo>
                    <a:pt x="332371" y="288036"/>
                  </a:lnTo>
                  <a:lnTo>
                    <a:pt x="332371" y="265163"/>
                  </a:lnTo>
                  <a:lnTo>
                    <a:pt x="310248" y="265163"/>
                  </a:lnTo>
                  <a:lnTo>
                    <a:pt x="310248" y="221386"/>
                  </a:lnTo>
                  <a:lnTo>
                    <a:pt x="332371" y="221386"/>
                  </a:lnTo>
                  <a:lnTo>
                    <a:pt x="332371" y="199263"/>
                  </a:lnTo>
                  <a:lnTo>
                    <a:pt x="354507" y="199263"/>
                  </a:lnTo>
                  <a:lnTo>
                    <a:pt x="354507" y="177546"/>
                  </a:lnTo>
                  <a:lnTo>
                    <a:pt x="398818" y="177546"/>
                  </a:lnTo>
                  <a:lnTo>
                    <a:pt x="398818" y="154686"/>
                  </a:lnTo>
                  <a:lnTo>
                    <a:pt x="487464" y="154686"/>
                  </a:lnTo>
                  <a:lnTo>
                    <a:pt x="487464" y="177546"/>
                  </a:lnTo>
                  <a:lnTo>
                    <a:pt x="541566" y="177546"/>
                  </a:lnTo>
                  <a:lnTo>
                    <a:pt x="541566" y="199136"/>
                  </a:lnTo>
                  <a:lnTo>
                    <a:pt x="553910" y="199136"/>
                  </a:lnTo>
                  <a:lnTo>
                    <a:pt x="553910" y="133096"/>
                  </a:lnTo>
                  <a:lnTo>
                    <a:pt x="88506" y="133096"/>
                  </a:lnTo>
                  <a:lnTo>
                    <a:pt x="88506" y="154686"/>
                  </a:lnTo>
                  <a:lnTo>
                    <a:pt x="88506" y="177546"/>
                  </a:lnTo>
                  <a:lnTo>
                    <a:pt x="66382" y="177546"/>
                  </a:lnTo>
                  <a:lnTo>
                    <a:pt x="66382" y="199136"/>
                  </a:lnTo>
                  <a:lnTo>
                    <a:pt x="66382" y="221996"/>
                  </a:lnTo>
                  <a:lnTo>
                    <a:pt x="66382" y="243586"/>
                  </a:lnTo>
                  <a:lnTo>
                    <a:pt x="44259" y="243586"/>
                  </a:lnTo>
                  <a:lnTo>
                    <a:pt x="44259" y="265163"/>
                  </a:lnTo>
                  <a:lnTo>
                    <a:pt x="44259" y="376936"/>
                  </a:lnTo>
                  <a:lnTo>
                    <a:pt x="44259" y="398513"/>
                  </a:lnTo>
                  <a:lnTo>
                    <a:pt x="22136" y="398513"/>
                  </a:lnTo>
                  <a:lnTo>
                    <a:pt x="22136" y="442963"/>
                  </a:lnTo>
                  <a:lnTo>
                    <a:pt x="0" y="442963"/>
                  </a:lnTo>
                  <a:lnTo>
                    <a:pt x="0" y="464553"/>
                  </a:lnTo>
                  <a:lnTo>
                    <a:pt x="0" y="487413"/>
                  </a:lnTo>
                  <a:lnTo>
                    <a:pt x="44323" y="487413"/>
                  </a:lnTo>
                  <a:lnTo>
                    <a:pt x="44323" y="509003"/>
                  </a:lnTo>
                  <a:lnTo>
                    <a:pt x="221538" y="509003"/>
                  </a:lnTo>
                  <a:lnTo>
                    <a:pt x="221538" y="540753"/>
                  </a:lnTo>
                  <a:lnTo>
                    <a:pt x="288061" y="540753"/>
                  </a:lnTo>
                  <a:lnTo>
                    <a:pt x="288061" y="553453"/>
                  </a:lnTo>
                  <a:lnTo>
                    <a:pt x="421017" y="553453"/>
                  </a:lnTo>
                  <a:lnTo>
                    <a:pt x="421017" y="576313"/>
                  </a:lnTo>
                  <a:lnTo>
                    <a:pt x="443141" y="576313"/>
                  </a:lnTo>
                  <a:lnTo>
                    <a:pt x="443141" y="553453"/>
                  </a:lnTo>
                  <a:lnTo>
                    <a:pt x="443141" y="540753"/>
                  </a:lnTo>
                  <a:lnTo>
                    <a:pt x="443141" y="509003"/>
                  </a:lnTo>
                  <a:lnTo>
                    <a:pt x="443141" y="487413"/>
                  </a:lnTo>
                  <a:lnTo>
                    <a:pt x="398818" y="487413"/>
                  </a:lnTo>
                  <a:lnTo>
                    <a:pt x="398818" y="465124"/>
                  </a:lnTo>
                  <a:lnTo>
                    <a:pt x="465340" y="465124"/>
                  </a:lnTo>
                  <a:lnTo>
                    <a:pt x="465340" y="443001"/>
                  </a:lnTo>
                  <a:lnTo>
                    <a:pt x="265722" y="443001"/>
                  </a:lnTo>
                  <a:lnTo>
                    <a:pt x="265722" y="464553"/>
                  </a:lnTo>
                  <a:lnTo>
                    <a:pt x="199199" y="464553"/>
                  </a:lnTo>
                  <a:lnTo>
                    <a:pt x="199199" y="442963"/>
                  </a:lnTo>
                  <a:lnTo>
                    <a:pt x="177076" y="442963"/>
                  </a:lnTo>
                  <a:lnTo>
                    <a:pt x="177076" y="398513"/>
                  </a:lnTo>
                  <a:lnTo>
                    <a:pt x="199199" y="398513"/>
                  </a:lnTo>
                  <a:lnTo>
                    <a:pt x="199199" y="376936"/>
                  </a:lnTo>
                  <a:lnTo>
                    <a:pt x="199199" y="354063"/>
                  </a:lnTo>
                  <a:lnTo>
                    <a:pt x="177076" y="354063"/>
                  </a:lnTo>
                  <a:lnTo>
                    <a:pt x="177076" y="376936"/>
                  </a:lnTo>
                  <a:lnTo>
                    <a:pt x="154952" y="376936"/>
                  </a:lnTo>
                  <a:lnTo>
                    <a:pt x="154952" y="398513"/>
                  </a:lnTo>
                  <a:lnTo>
                    <a:pt x="88430" y="398513"/>
                  </a:lnTo>
                  <a:lnTo>
                    <a:pt x="88430" y="376936"/>
                  </a:lnTo>
                  <a:lnTo>
                    <a:pt x="66306" y="376936"/>
                  </a:lnTo>
                  <a:lnTo>
                    <a:pt x="66306" y="265163"/>
                  </a:lnTo>
                  <a:lnTo>
                    <a:pt x="88430" y="265163"/>
                  </a:lnTo>
                  <a:lnTo>
                    <a:pt x="88430" y="243586"/>
                  </a:lnTo>
                  <a:lnTo>
                    <a:pt x="88430" y="221996"/>
                  </a:lnTo>
                  <a:lnTo>
                    <a:pt x="110566" y="221996"/>
                  </a:lnTo>
                  <a:lnTo>
                    <a:pt x="110566" y="199136"/>
                  </a:lnTo>
                  <a:lnTo>
                    <a:pt x="132689" y="199136"/>
                  </a:lnTo>
                  <a:lnTo>
                    <a:pt x="132689" y="177546"/>
                  </a:lnTo>
                  <a:lnTo>
                    <a:pt x="199199" y="177546"/>
                  </a:lnTo>
                  <a:lnTo>
                    <a:pt x="199199" y="199263"/>
                  </a:lnTo>
                  <a:lnTo>
                    <a:pt x="221322" y="199263"/>
                  </a:lnTo>
                  <a:lnTo>
                    <a:pt x="221322" y="221386"/>
                  </a:lnTo>
                  <a:lnTo>
                    <a:pt x="243446" y="221386"/>
                  </a:lnTo>
                  <a:lnTo>
                    <a:pt x="243446" y="265163"/>
                  </a:lnTo>
                  <a:lnTo>
                    <a:pt x="221322" y="265163"/>
                  </a:lnTo>
                  <a:lnTo>
                    <a:pt x="221322" y="288036"/>
                  </a:lnTo>
                  <a:lnTo>
                    <a:pt x="221322" y="309613"/>
                  </a:lnTo>
                  <a:lnTo>
                    <a:pt x="199199" y="309613"/>
                  </a:lnTo>
                  <a:lnTo>
                    <a:pt x="199199" y="332486"/>
                  </a:lnTo>
                  <a:lnTo>
                    <a:pt x="199199" y="354063"/>
                  </a:lnTo>
                  <a:lnTo>
                    <a:pt x="221322" y="354063"/>
                  </a:lnTo>
                  <a:lnTo>
                    <a:pt x="221322" y="332486"/>
                  </a:lnTo>
                  <a:lnTo>
                    <a:pt x="243446" y="332486"/>
                  </a:lnTo>
                  <a:lnTo>
                    <a:pt x="243446" y="309613"/>
                  </a:lnTo>
                  <a:lnTo>
                    <a:pt x="265582" y="309613"/>
                  </a:lnTo>
                  <a:lnTo>
                    <a:pt x="265582" y="288036"/>
                  </a:lnTo>
                  <a:lnTo>
                    <a:pt x="287705" y="288036"/>
                  </a:lnTo>
                  <a:lnTo>
                    <a:pt x="287705" y="309613"/>
                  </a:lnTo>
                  <a:lnTo>
                    <a:pt x="309829" y="309613"/>
                  </a:lnTo>
                  <a:lnTo>
                    <a:pt x="309829" y="332486"/>
                  </a:lnTo>
                  <a:lnTo>
                    <a:pt x="309829" y="354063"/>
                  </a:lnTo>
                  <a:lnTo>
                    <a:pt x="331952" y="354063"/>
                  </a:lnTo>
                  <a:lnTo>
                    <a:pt x="331952" y="376936"/>
                  </a:lnTo>
                  <a:lnTo>
                    <a:pt x="331952" y="398513"/>
                  </a:lnTo>
                  <a:lnTo>
                    <a:pt x="331952" y="421386"/>
                  </a:lnTo>
                  <a:lnTo>
                    <a:pt x="310045" y="421386"/>
                  </a:lnTo>
                  <a:lnTo>
                    <a:pt x="310045" y="442963"/>
                  </a:lnTo>
                  <a:lnTo>
                    <a:pt x="553986" y="442963"/>
                  </a:lnTo>
                  <a:lnTo>
                    <a:pt x="553986" y="464553"/>
                  </a:lnTo>
                  <a:lnTo>
                    <a:pt x="628599" y="464553"/>
                  </a:lnTo>
                  <a:lnTo>
                    <a:pt x="628599" y="487248"/>
                  </a:lnTo>
                  <a:lnTo>
                    <a:pt x="598373" y="487248"/>
                  </a:lnTo>
                  <a:lnTo>
                    <a:pt x="598373" y="509003"/>
                  </a:lnTo>
                  <a:lnTo>
                    <a:pt x="576249" y="509003"/>
                  </a:lnTo>
                  <a:lnTo>
                    <a:pt x="576249" y="539496"/>
                  </a:lnTo>
                  <a:lnTo>
                    <a:pt x="576249" y="553453"/>
                  </a:lnTo>
                  <a:lnTo>
                    <a:pt x="576249" y="576313"/>
                  </a:lnTo>
                  <a:lnTo>
                    <a:pt x="554126" y="576313"/>
                  </a:lnTo>
                  <a:lnTo>
                    <a:pt x="554126" y="628396"/>
                  </a:lnTo>
                  <a:lnTo>
                    <a:pt x="554126" y="642353"/>
                  </a:lnTo>
                  <a:lnTo>
                    <a:pt x="532003" y="642353"/>
                  </a:lnTo>
                  <a:lnTo>
                    <a:pt x="532003" y="665213"/>
                  </a:lnTo>
                  <a:lnTo>
                    <a:pt x="532003" y="686803"/>
                  </a:lnTo>
                  <a:lnTo>
                    <a:pt x="509879" y="686803"/>
                  </a:lnTo>
                  <a:lnTo>
                    <a:pt x="509879" y="713486"/>
                  </a:lnTo>
                  <a:lnTo>
                    <a:pt x="509879" y="731253"/>
                  </a:lnTo>
                  <a:lnTo>
                    <a:pt x="532003" y="731253"/>
                  </a:lnTo>
                  <a:lnTo>
                    <a:pt x="532003" y="713486"/>
                  </a:lnTo>
                  <a:lnTo>
                    <a:pt x="687158" y="713486"/>
                  </a:lnTo>
                  <a:lnTo>
                    <a:pt x="687158" y="686803"/>
                  </a:lnTo>
                  <a:lnTo>
                    <a:pt x="731481" y="686803"/>
                  </a:lnTo>
                  <a:lnTo>
                    <a:pt x="731481" y="665213"/>
                  </a:lnTo>
                  <a:lnTo>
                    <a:pt x="753605" y="665213"/>
                  </a:lnTo>
                  <a:lnTo>
                    <a:pt x="753605" y="642353"/>
                  </a:lnTo>
                  <a:lnTo>
                    <a:pt x="753605" y="628396"/>
                  </a:lnTo>
                  <a:lnTo>
                    <a:pt x="775728" y="628396"/>
                  </a:lnTo>
                  <a:lnTo>
                    <a:pt x="775728" y="576313"/>
                  </a:lnTo>
                  <a:lnTo>
                    <a:pt x="775728" y="553453"/>
                  </a:lnTo>
                  <a:lnTo>
                    <a:pt x="801941" y="553453"/>
                  </a:lnTo>
                  <a:lnTo>
                    <a:pt x="801941" y="539496"/>
                  </a:lnTo>
                  <a:lnTo>
                    <a:pt x="801941" y="509003"/>
                  </a:lnTo>
                  <a:lnTo>
                    <a:pt x="801941" y="487413"/>
                  </a:lnTo>
                  <a:lnTo>
                    <a:pt x="801941" y="464553"/>
                  </a:lnTo>
                  <a:lnTo>
                    <a:pt x="801941" y="442963"/>
                  </a:lnTo>
                  <a:lnTo>
                    <a:pt x="801941" y="421386"/>
                  </a:lnTo>
                  <a:lnTo>
                    <a:pt x="819975" y="421386"/>
                  </a:lnTo>
                  <a:lnTo>
                    <a:pt x="819975" y="398513"/>
                  </a:lnTo>
                  <a:lnTo>
                    <a:pt x="819975" y="354063"/>
                  </a:lnTo>
                  <a:lnTo>
                    <a:pt x="819975" y="265163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40821" y="4256055"/>
              <a:ext cx="66675" cy="88900"/>
            </a:xfrm>
            <a:custGeom>
              <a:avLst/>
              <a:gdLst/>
              <a:ahLst/>
              <a:cxnLst/>
              <a:rect l="l" t="t" r="r" b="b"/>
              <a:pathLst>
                <a:path w="66675" h="88900">
                  <a:moveTo>
                    <a:pt x="22125" y="88642"/>
                  </a:moveTo>
                  <a:lnTo>
                    <a:pt x="0" y="88642"/>
                  </a:lnTo>
                  <a:lnTo>
                    <a:pt x="0" y="44320"/>
                  </a:lnTo>
                  <a:lnTo>
                    <a:pt x="22125" y="44320"/>
                  </a:lnTo>
                  <a:lnTo>
                    <a:pt x="22125" y="22195"/>
                  </a:lnTo>
                  <a:lnTo>
                    <a:pt x="44250" y="22195"/>
                  </a:lnTo>
                  <a:lnTo>
                    <a:pt x="44250" y="0"/>
                  </a:lnTo>
                  <a:lnTo>
                    <a:pt x="66446" y="0"/>
                  </a:lnTo>
                  <a:lnTo>
                    <a:pt x="66446" y="66445"/>
                  </a:lnTo>
                  <a:lnTo>
                    <a:pt x="22125" y="66445"/>
                  </a:lnTo>
                  <a:lnTo>
                    <a:pt x="22125" y="8864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96428" y="4300376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125" y="44320"/>
                  </a:moveTo>
                  <a:lnTo>
                    <a:pt x="0" y="44320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4432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85659" y="4100842"/>
              <a:ext cx="133350" cy="177800"/>
            </a:xfrm>
            <a:custGeom>
              <a:avLst/>
              <a:gdLst/>
              <a:ahLst/>
              <a:cxnLst/>
              <a:rect l="l" t="t" r="r" b="b"/>
              <a:pathLst>
                <a:path w="133350" h="177800">
                  <a:moveTo>
                    <a:pt x="132956" y="22860"/>
                  </a:moveTo>
                  <a:lnTo>
                    <a:pt x="110769" y="22860"/>
                  </a:lnTo>
                  <a:lnTo>
                    <a:pt x="110769" y="0"/>
                  </a:lnTo>
                  <a:lnTo>
                    <a:pt x="44323" y="0"/>
                  </a:lnTo>
                  <a:lnTo>
                    <a:pt x="44323" y="22860"/>
                  </a:lnTo>
                  <a:lnTo>
                    <a:pt x="22123" y="22860"/>
                  </a:lnTo>
                  <a:lnTo>
                    <a:pt x="22123" y="66027"/>
                  </a:lnTo>
                  <a:lnTo>
                    <a:pt x="0" y="66027"/>
                  </a:lnTo>
                  <a:lnTo>
                    <a:pt x="0" y="110477"/>
                  </a:lnTo>
                  <a:lnTo>
                    <a:pt x="0" y="154927"/>
                  </a:lnTo>
                  <a:lnTo>
                    <a:pt x="0" y="177800"/>
                  </a:lnTo>
                  <a:lnTo>
                    <a:pt x="66509" y="177800"/>
                  </a:lnTo>
                  <a:lnTo>
                    <a:pt x="66509" y="154927"/>
                  </a:lnTo>
                  <a:lnTo>
                    <a:pt x="88646" y="154927"/>
                  </a:lnTo>
                  <a:lnTo>
                    <a:pt x="88646" y="110477"/>
                  </a:lnTo>
                  <a:lnTo>
                    <a:pt x="110769" y="110477"/>
                  </a:lnTo>
                  <a:lnTo>
                    <a:pt x="110769" y="66027"/>
                  </a:lnTo>
                  <a:lnTo>
                    <a:pt x="132956" y="66027"/>
                  </a:lnTo>
                  <a:lnTo>
                    <a:pt x="132956" y="2286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18625" y="4211734"/>
              <a:ext cx="66675" cy="88900"/>
            </a:xfrm>
            <a:custGeom>
              <a:avLst/>
              <a:gdLst/>
              <a:ahLst/>
              <a:cxnLst/>
              <a:rect l="l" t="t" r="r" b="b"/>
              <a:pathLst>
                <a:path w="66675" h="88900">
                  <a:moveTo>
                    <a:pt x="22195" y="88642"/>
                  </a:moveTo>
                  <a:lnTo>
                    <a:pt x="0" y="88642"/>
                  </a:lnTo>
                  <a:lnTo>
                    <a:pt x="0" y="44320"/>
                  </a:lnTo>
                  <a:lnTo>
                    <a:pt x="22195" y="44320"/>
                  </a:lnTo>
                  <a:lnTo>
                    <a:pt x="22195" y="22125"/>
                  </a:lnTo>
                  <a:lnTo>
                    <a:pt x="44320" y="22125"/>
                  </a:lnTo>
                  <a:lnTo>
                    <a:pt x="44320" y="0"/>
                  </a:lnTo>
                  <a:lnTo>
                    <a:pt x="66445" y="0"/>
                  </a:lnTo>
                  <a:lnTo>
                    <a:pt x="66445" y="44320"/>
                  </a:lnTo>
                  <a:lnTo>
                    <a:pt x="44320" y="44320"/>
                  </a:lnTo>
                  <a:lnTo>
                    <a:pt x="44320" y="66517"/>
                  </a:lnTo>
                  <a:lnTo>
                    <a:pt x="22195" y="66517"/>
                  </a:lnTo>
                  <a:lnTo>
                    <a:pt x="22195" y="8864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29461" y="4079252"/>
              <a:ext cx="207645" cy="199390"/>
            </a:xfrm>
            <a:custGeom>
              <a:avLst/>
              <a:gdLst/>
              <a:ahLst/>
              <a:cxnLst/>
              <a:rect l="l" t="t" r="r" b="b"/>
              <a:pathLst>
                <a:path w="207645" h="199389">
                  <a:moveTo>
                    <a:pt x="207264" y="21590"/>
                  </a:moveTo>
                  <a:lnTo>
                    <a:pt x="155079" y="21590"/>
                  </a:lnTo>
                  <a:lnTo>
                    <a:pt x="155079" y="0"/>
                  </a:lnTo>
                  <a:lnTo>
                    <a:pt x="66446" y="0"/>
                  </a:lnTo>
                  <a:lnTo>
                    <a:pt x="66446" y="21590"/>
                  </a:lnTo>
                  <a:lnTo>
                    <a:pt x="22123" y="21590"/>
                  </a:lnTo>
                  <a:lnTo>
                    <a:pt x="22123" y="44450"/>
                  </a:lnTo>
                  <a:lnTo>
                    <a:pt x="0" y="44450"/>
                  </a:lnTo>
                  <a:lnTo>
                    <a:pt x="0" y="87617"/>
                  </a:lnTo>
                  <a:lnTo>
                    <a:pt x="22123" y="87617"/>
                  </a:lnTo>
                  <a:lnTo>
                    <a:pt x="22123" y="154940"/>
                  </a:lnTo>
                  <a:lnTo>
                    <a:pt x="44246" y="154940"/>
                  </a:lnTo>
                  <a:lnTo>
                    <a:pt x="44246" y="176517"/>
                  </a:lnTo>
                  <a:lnTo>
                    <a:pt x="66446" y="176517"/>
                  </a:lnTo>
                  <a:lnTo>
                    <a:pt x="66446" y="199390"/>
                  </a:lnTo>
                  <a:lnTo>
                    <a:pt x="155079" y="199390"/>
                  </a:lnTo>
                  <a:lnTo>
                    <a:pt x="155079" y="176517"/>
                  </a:lnTo>
                  <a:lnTo>
                    <a:pt x="177279" y="176517"/>
                  </a:lnTo>
                  <a:lnTo>
                    <a:pt x="177279" y="154940"/>
                  </a:lnTo>
                  <a:lnTo>
                    <a:pt x="207264" y="154940"/>
                  </a:lnTo>
                  <a:lnTo>
                    <a:pt x="207264" y="87617"/>
                  </a:lnTo>
                  <a:lnTo>
                    <a:pt x="207264" y="44450"/>
                  </a:lnTo>
                  <a:lnTo>
                    <a:pt x="207264" y="2159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63535" y="4366259"/>
              <a:ext cx="509905" cy="311150"/>
            </a:xfrm>
            <a:custGeom>
              <a:avLst/>
              <a:gdLst/>
              <a:ahLst/>
              <a:cxnLst/>
              <a:rect l="l" t="t" r="r" b="b"/>
              <a:pathLst>
                <a:path w="509904" h="311150">
                  <a:moveTo>
                    <a:pt x="509651" y="22860"/>
                  </a:moveTo>
                  <a:lnTo>
                    <a:pt x="487451" y="22860"/>
                  </a:lnTo>
                  <a:lnTo>
                    <a:pt x="487451" y="0"/>
                  </a:lnTo>
                  <a:lnTo>
                    <a:pt x="398818" y="0"/>
                  </a:lnTo>
                  <a:lnTo>
                    <a:pt x="398818" y="22860"/>
                  </a:lnTo>
                  <a:lnTo>
                    <a:pt x="398818" y="44450"/>
                  </a:lnTo>
                  <a:lnTo>
                    <a:pt x="398818" y="111760"/>
                  </a:lnTo>
                  <a:lnTo>
                    <a:pt x="386867" y="111760"/>
                  </a:lnTo>
                  <a:lnTo>
                    <a:pt x="386867" y="177800"/>
                  </a:lnTo>
                  <a:lnTo>
                    <a:pt x="354558" y="177800"/>
                  </a:lnTo>
                  <a:lnTo>
                    <a:pt x="354558" y="200660"/>
                  </a:lnTo>
                  <a:lnTo>
                    <a:pt x="310172" y="200660"/>
                  </a:lnTo>
                  <a:lnTo>
                    <a:pt x="310172" y="222250"/>
                  </a:lnTo>
                  <a:lnTo>
                    <a:pt x="199402" y="222250"/>
                  </a:lnTo>
                  <a:lnTo>
                    <a:pt x="199402" y="200660"/>
                  </a:lnTo>
                  <a:lnTo>
                    <a:pt x="132892" y="200660"/>
                  </a:lnTo>
                  <a:lnTo>
                    <a:pt x="132892" y="177800"/>
                  </a:lnTo>
                  <a:lnTo>
                    <a:pt x="44246" y="177800"/>
                  </a:lnTo>
                  <a:lnTo>
                    <a:pt x="44246" y="200660"/>
                  </a:lnTo>
                  <a:lnTo>
                    <a:pt x="22123" y="200660"/>
                  </a:lnTo>
                  <a:lnTo>
                    <a:pt x="22123" y="222250"/>
                  </a:lnTo>
                  <a:lnTo>
                    <a:pt x="22123" y="248932"/>
                  </a:lnTo>
                  <a:lnTo>
                    <a:pt x="0" y="248932"/>
                  </a:lnTo>
                  <a:lnTo>
                    <a:pt x="0" y="266700"/>
                  </a:lnTo>
                  <a:lnTo>
                    <a:pt x="0" y="288290"/>
                  </a:lnTo>
                  <a:lnTo>
                    <a:pt x="22123" y="288290"/>
                  </a:lnTo>
                  <a:lnTo>
                    <a:pt x="22123" y="311150"/>
                  </a:lnTo>
                  <a:lnTo>
                    <a:pt x="421005" y="311150"/>
                  </a:lnTo>
                  <a:lnTo>
                    <a:pt x="421005" y="288290"/>
                  </a:lnTo>
                  <a:lnTo>
                    <a:pt x="443204" y="288290"/>
                  </a:lnTo>
                  <a:lnTo>
                    <a:pt x="443204" y="266700"/>
                  </a:lnTo>
                  <a:lnTo>
                    <a:pt x="421005" y="266700"/>
                  </a:lnTo>
                  <a:lnTo>
                    <a:pt x="421005" y="248932"/>
                  </a:lnTo>
                  <a:lnTo>
                    <a:pt x="421005" y="222250"/>
                  </a:lnTo>
                  <a:lnTo>
                    <a:pt x="443204" y="222250"/>
                  </a:lnTo>
                  <a:lnTo>
                    <a:pt x="443204" y="200660"/>
                  </a:lnTo>
                  <a:lnTo>
                    <a:pt x="443204" y="177800"/>
                  </a:lnTo>
                  <a:lnTo>
                    <a:pt x="473176" y="177800"/>
                  </a:lnTo>
                  <a:lnTo>
                    <a:pt x="473176" y="111760"/>
                  </a:lnTo>
                  <a:lnTo>
                    <a:pt x="487451" y="111760"/>
                  </a:lnTo>
                  <a:lnTo>
                    <a:pt x="487451" y="44450"/>
                  </a:lnTo>
                  <a:lnTo>
                    <a:pt x="509651" y="44450"/>
                  </a:lnTo>
                  <a:lnTo>
                    <a:pt x="509651" y="2286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85659" y="4100969"/>
              <a:ext cx="465455" cy="266065"/>
            </a:xfrm>
            <a:custGeom>
              <a:avLst/>
              <a:gdLst/>
              <a:ahLst/>
              <a:cxnLst/>
              <a:rect l="l" t="t" r="r" b="b"/>
              <a:pathLst>
                <a:path w="465454" h="266064">
                  <a:moveTo>
                    <a:pt x="22123" y="132892"/>
                  </a:moveTo>
                  <a:lnTo>
                    <a:pt x="0" y="132892"/>
                  </a:lnTo>
                  <a:lnTo>
                    <a:pt x="0" y="155016"/>
                  </a:lnTo>
                  <a:lnTo>
                    <a:pt x="22123" y="155016"/>
                  </a:lnTo>
                  <a:lnTo>
                    <a:pt x="22123" y="132892"/>
                  </a:lnTo>
                  <a:close/>
                </a:path>
                <a:path w="465454" h="266064">
                  <a:moveTo>
                    <a:pt x="44246" y="110769"/>
                  </a:moveTo>
                  <a:lnTo>
                    <a:pt x="22123" y="110769"/>
                  </a:lnTo>
                  <a:lnTo>
                    <a:pt x="22123" y="132892"/>
                  </a:lnTo>
                  <a:lnTo>
                    <a:pt x="44246" y="132892"/>
                  </a:lnTo>
                  <a:lnTo>
                    <a:pt x="44246" y="110769"/>
                  </a:lnTo>
                  <a:close/>
                </a:path>
                <a:path w="465454" h="266064">
                  <a:moveTo>
                    <a:pt x="44246" y="66446"/>
                  </a:moveTo>
                  <a:lnTo>
                    <a:pt x="22123" y="66446"/>
                  </a:lnTo>
                  <a:lnTo>
                    <a:pt x="22123" y="88569"/>
                  </a:lnTo>
                  <a:lnTo>
                    <a:pt x="44246" y="88569"/>
                  </a:lnTo>
                  <a:lnTo>
                    <a:pt x="44246" y="66446"/>
                  </a:lnTo>
                  <a:close/>
                </a:path>
                <a:path w="465454" h="266064">
                  <a:moveTo>
                    <a:pt x="66446" y="155092"/>
                  </a:moveTo>
                  <a:lnTo>
                    <a:pt x="22123" y="155092"/>
                  </a:lnTo>
                  <a:lnTo>
                    <a:pt x="22123" y="177215"/>
                  </a:lnTo>
                  <a:lnTo>
                    <a:pt x="66446" y="177215"/>
                  </a:lnTo>
                  <a:lnTo>
                    <a:pt x="66446" y="155092"/>
                  </a:lnTo>
                  <a:close/>
                </a:path>
                <a:path w="465454" h="266064">
                  <a:moveTo>
                    <a:pt x="66446" y="88646"/>
                  </a:moveTo>
                  <a:lnTo>
                    <a:pt x="44323" y="88646"/>
                  </a:lnTo>
                  <a:lnTo>
                    <a:pt x="44323" y="110769"/>
                  </a:lnTo>
                  <a:lnTo>
                    <a:pt x="66446" y="110769"/>
                  </a:lnTo>
                  <a:lnTo>
                    <a:pt x="66446" y="88646"/>
                  </a:lnTo>
                  <a:close/>
                </a:path>
                <a:path w="465454" h="266064">
                  <a:moveTo>
                    <a:pt x="88633" y="110769"/>
                  </a:moveTo>
                  <a:lnTo>
                    <a:pt x="66509" y="110769"/>
                  </a:lnTo>
                  <a:lnTo>
                    <a:pt x="66509" y="132892"/>
                  </a:lnTo>
                  <a:lnTo>
                    <a:pt x="44323" y="132892"/>
                  </a:lnTo>
                  <a:lnTo>
                    <a:pt x="44323" y="155016"/>
                  </a:lnTo>
                  <a:lnTo>
                    <a:pt x="88633" y="155016"/>
                  </a:lnTo>
                  <a:lnTo>
                    <a:pt x="88633" y="132892"/>
                  </a:lnTo>
                  <a:lnTo>
                    <a:pt x="88633" y="110769"/>
                  </a:lnTo>
                  <a:close/>
                </a:path>
                <a:path w="465454" h="266064">
                  <a:moveTo>
                    <a:pt x="110769" y="66446"/>
                  </a:moveTo>
                  <a:lnTo>
                    <a:pt x="88633" y="66446"/>
                  </a:lnTo>
                  <a:lnTo>
                    <a:pt x="66509" y="66446"/>
                  </a:lnTo>
                  <a:lnTo>
                    <a:pt x="66509" y="88569"/>
                  </a:lnTo>
                  <a:lnTo>
                    <a:pt x="88633" y="88569"/>
                  </a:lnTo>
                  <a:lnTo>
                    <a:pt x="88633" y="110769"/>
                  </a:lnTo>
                  <a:lnTo>
                    <a:pt x="110769" y="110769"/>
                  </a:lnTo>
                  <a:lnTo>
                    <a:pt x="110769" y="66446"/>
                  </a:lnTo>
                  <a:close/>
                </a:path>
                <a:path w="465454" h="266064">
                  <a:moveTo>
                    <a:pt x="132892" y="22123"/>
                  </a:moveTo>
                  <a:lnTo>
                    <a:pt x="110769" y="22123"/>
                  </a:lnTo>
                  <a:lnTo>
                    <a:pt x="110769" y="66446"/>
                  </a:lnTo>
                  <a:lnTo>
                    <a:pt x="132892" y="66446"/>
                  </a:lnTo>
                  <a:lnTo>
                    <a:pt x="132892" y="22123"/>
                  </a:lnTo>
                  <a:close/>
                </a:path>
                <a:path w="465454" h="266064">
                  <a:moveTo>
                    <a:pt x="288048" y="88646"/>
                  </a:moveTo>
                  <a:lnTo>
                    <a:pt x="265925" y="88646"/>
                  </a:lnTo>
                  <a:lnTo>
                    <a:pt x="265925" y="110769"/>
                  </a:lnTo>
                  <a:lnTo>
                    <a:pt x="288048" y="110769"/>
                  </a:lnTo>
                  <a:lnTo>
                    <a:pt x="288048" y="88646"/>
                  </a:lnTo>
                  <a:close/>
                </a:path>
                <a:path w="465454" h="266064">
                  <a:moveTo>
                    <a:pt x="310172" y="110769"/>
                  </a:moveTo>
                  <a:lnTo>
                    <a:pt x="288048" y="110769"/>
                  </a:lnTo>
                  <a:lnTo>
                    <a:pt x="288048" y="132892"/>
                  </a:lnTo>
                  <a:lnTo>
                    <a:pt x="288048" y="155016"/>
                  </a:lnTo>
                  <a:lnTo>
                    <a:pt x="310172" y="155016"/>
                  </a:lnTo>
                  <a:lnTo>
                    <a:pt x="310172" y="132892"/>
                  </a:lnTo>
                  <a:lnTo>
                    <a:pt x="310172" y="110769"/>
                  </a:lnTo>
                  <a:close/>
                </a:path>
                <a:path w="465454" h="266064">
                  <a:moveTo>
                    <a:pt x="364731" y="66446"/>
                  </a:moveTo>
                  <a:lnTo>
                    <a:pt x="332435" y="66446"/>
                  </a:lnTo>
                  <a:lnTo>
                    <a:pt x="332435" y="88569"/>
                  </a:lnTo>
                  <a:lnTo>
                    <a:pt x="364731" y="88569"/>
                  </a:lnTo>
                  <a:lnTo>
                    <a:pt x="364731" y="66446"/>
                  </a:lnTo>
                  <a:close/>
                </a:path>
                <a:path w="465454" h="266064">
                  <a:moveTo>
                    <a:pt x="376694" y="110769"/>
                  </a:moveTo>
                  <a:lnTo>
                    <a:pt x="364731" y="110769"/>
                  </a:lnTo>
                  <a:lnTo>
                    <a:pt x="332435" y="110769"/>
                  </a:lnTo>
                  <a:lnTo>
                    <a:pt x="332435" y="132892"/>
                  </a:lnTo>
                  <a:lnTo>
                    <a:pt x="310248" y="132892"/>
                  </a:lnTo>
                  <a:lnTo>
                    <a:pt x="310248" y="155016"/>
                  </a:lnTo>
                  <a:lnTo>
                    <a:pt x="364731" y="155016"/>
                  </a:lnTo>
                  <a:lnTo>
                    <a:pt x="364731" y="132892"/>
                  </a:lnTo>
                  <a:lnTo>
                    <a:pt x="376694" y="132892"/>
                  </a:lnTo>
                  <a:lnTo>
                    <a:pt x="376694" y="110769"/>
                  </a:lnTo>
                  <a:close/>
                </a:path>
                <a:path w="465454" h="266064">
                  <a:moveTo>
                    <a:pt x="398818" y="88646"/>
                  </a:moveTo>
                  <a:lnTo>
                    <a:pt x="376694" y="88646"/>
                  </a:lnTo>
                  <a:lnTo>
                    <a:pt x="376694" y="110769"/>
                  </a:lnTo>
                  <a:lnTo>
                    <a:pt x="398818" y="110769"/>
                  </a:lnTo>
                  <a:lnTo>
                    <a:pt x="398818" y="88646"/>
                  </a:lnTo>
                  <a:close/>
                </a:path>
                <a:path w="465454" h="266064">
                  <a:moveTo>
                    <a:pt x="398881" y="155092"/>
                  </a:moveTo>
                  <a:lnTo>
                    <a:pt x="310248" y="155092"/>
                  </a:lnTo>
                  <a:lnTo>
                    <a:pt x="310248" y="177215"/>
                  </a:lnTo>
                  <a:lnTo>
                    <a:pt x="398881" y="177215"/>
                  </a:lnTo>
                  <a:lnTo>
                    <a:pt x="398881" y="155092"/>
                  </a:lnTo>
                  <a:close/>
                </a:path>
                <a:path w="465454" h="266064">
                  <a:moveTo>
                    <a:pt x="421005" y="110769"/>
                  </a:moveTo>
                  <a:lnTo>
                    <a:pt x="398881" y="110769"/>
                  </a:lnTo>
                  <a:lnTo>
                    <a:pt x="398881" y="132892"/>
                  </a:lnTo>
                  <a:lnTo>
                    <a:pt x="376694" y="132892"/>
                  </a:lnTo>
                  <a:lnTo>
                    <a:pt x="376694" y="155016"/>
                  </a:lnTo>
                  <a:lnTo>
                    <a:pt x="421005" y="155016"/>
                  </a:lnTo>
                  <a:lnTo>
                    <a:pt x="421005" y="132892"/>
                  </a:lnTo>
                  <a:lnTo>
                    <a:pt x="421005" y="110769"/>
                  </a:lnTo>
                  <a:close/>
                </a:path>
                <a:path w="465454" h="266064">
                  <a:moveTo>
                    <a:pt x="421005" y="66446"/>
                  </a:moveTo>
                  <a:lnTo>
                    <a:pt x="398881" y="66446"/>
                  </a:lnTo>
                  <a:lnTo>
                    <a:pt x="398881" y="88569"/>
                  </a:lnTo>
                  <a:lnTo>
                    <a:pt x="421005" y="88569"/>
                  </a:lnTo>
                  <a:lnTo>
                    <a:pt x="421005" y="66446"/>
                  </a:lnTo>
                  <a:close/>
                </a:path>
                <a:path w="465454" h="266064">
                  <a:moveTo>
                    <a:pt x="421005" y="22123"/>
                  </a:moveTo>
                  <a:lnTo>
                    <a:pt x="398881" y="22123"/>
                  </a:lnTo>
                  <a:lnTo>
                    <a:pt x="398881" y="44259"/>
                  </a:lnTo>
                  <a:lnTo>
                    <a:pt x="421005" y="44259"/>
                  </a:lnTo>
                  <a:lnTo>
                    <a:pt x="421005" y="22123"/>
                  </a:lnTo>
                  <a:close/>
                </a:path>
                <a:path w="465454" h="266064">
                  <a:moveTo>
                    <a:pt x="451053" y="88646"/>
                  </a:moveTo>
                  <a:lnTo>
                    <a:pt x="421081" y="88646"/>
                  </a:lnTo>
                  <a:lnTo>
                    <a:pt x="421081" y="110769"/>
                  </a:lnTo>
                  <a:lnTo>
                    <a:pt x="451053" y="110769"/>
                  </a:lnTo>
                  <a:lnTo>
                    <a:pt x="451053" y="88646"/>
                  </a:lnTo>
                  <a:close/>
                </a:path>
                <a:path w="465454" h="266064">
                  <a:moveTo>
                    <a:pt x="451053" y="0"/>
                  </a:moveTo>
                  <a:lnTo>
                    <a:pt x="421081" y="0"/>
                  </a:lnTo>
                  <a:lnTo>
                    <a:pt x="421081" y="66522"/>
                  </a:lnTo>
                  <a:lnTo>
                    <a:pt x="451053" y="66522"/>
                  </a:lnTo>
                  <a:lnTo>
                    <a:pt x="451053" y="0"/>
                  </a:lnTo>
                  <a:close/>
                </a:path>
                <a:path w="465454" h="266064">
                  <a:moveTo>
                    <a:pt x="465328" y="243738"/>
                  </a:moveTo>
                  <a:lnTo>
                    <a:pt x="376694" y="243738"/>
                  </a:lnTo>
                  <a:lnTo>
                    <a:pt x="376694" y="265861"/>
                  </a:lnTo>
                  <a:lnTo>
                    <a:pt x="465328" y="265861"/>
                  </a:lnTo>
                  <a:lnTo>
                    <a:pt x="465328" y="24373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07787" y="445553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52169" y="4442701"/>
              <a:ext cx="266065" cy="101600"/>
            </a:xfrm>
            <a:custGeom>
              <a:avLst/>
              <a:gdLst/>
              <a:ahLst/>
              <a:cxnLst/>
              <a:rect l="l" t="t" r="r" b="b"/>
              <a:pathLst>
                <a:path w="266065" h="101600">
                  <a:moveTo>
                    <a:pt x="22123" y="0"/>
                  </a:moveTo>
                  <a:lnTo>
                    <a:pt x="0" y="0"/>
                  </a:lnTo>
                  <a:lnTo>
                    <a:pt x="0" y="12763"/>
                  </a:lnTo>
                  <a:lnTo>
                    <a:pt x="22123" y="12763"/>
                  </a:lnTo>
                  <a:lnTo>
                    <a:pt x="22123" y="0"/>
                  </a:lnTo>
                  <a:close/>
                </a:path>
                <a:path w="266065" h="101600">
                  <a:moveTo>
                    <a:pt x="66382" y="0"/>
                  </a:moveTo>
                  <a:lnTo>
                    <a:pt x="44259" y="0"/>
                  </a:lnTo>
                  <a:lnTo>
                    <a:pt x="44259" y="12763"/>
                  </a:lnTo>
                  <a:lnTo>
                    <a:pt x="66382" y="12763"/>
                  </a:lnTo>
                  <a:lnTo>
                    <a:pt x="66382" y="0"/>
                  </a:lnTo>
                  <a:close/>
                </a:path>
                <a:path w="266065" h="101600">
                  <a:moveTo>
                    <a:pt x="110769" y="12839"/>
                  </a:moveTo>
                  <a:lnTo>
                    <a:pt x="88646" y="12839"/>
                  </a:lnTo>
                  <a:lnTo>
                    <a:pt x="88646" y="34963"/>
                  </a:lnTo>
                  <a:lnTo>
                    <a:pt x="110769" y="34963"/>
                  </a:lnTo>
                  <a:lnTo>
                    <a:pt x="110769" y="12839"/>
                  </a:lnTo>
                  <a:close/>
                </a:path>
                <a:path w="266065" h="101600">
                  <a:moveTo>
                    <a:pt x="132892" y="57086"/>
                  </a:moveTo>
                  <a:lnTo>
                    <a:pt x="110769" y="57086"/>
                  </a:lnTo>
                  <a:lnTo>
                    <a:pt x="110769" y="85610"/>
                  </a:lnTo>
                  <a:lnTo>
                    <a:pt x="132892" y="85610"/>
                  </a:lnTo>
                  <a:lnTo>
                    <a:pt x="132892" y="57086"/>
                  </a:lnTo>
                  <a:close/>
                </a:path>
                <a:path w="266065" h="101600">
                  <a:moveTo>
                    <a:pt x="155016" y="34963"/>
                  </a:moveTo>
                  <a:lnTo>
                    <a:pt x="132892" y="34963"/>
                  </a:lnTo>
                  <a:lnTo>
                    <a:pt x="132892" y="57086"/>
                  </a:lnTo>
                  <a:lnTo>
                    <a:pt x="155016" y="57086"/>
                  </a:lnTo>
                  <a:lnTo>
                    <a:pt x="155016" y="34963"/>
                  </a:lnTo>
                  <a:close/>
                </a:path>
                <a:path w="266065" h="101600">
                  <a:moveTo>
                    <a:pt x="199415" y="34963"/>
                  </a:moveTo>
                  <a:lnTo>
                    <a:pt x="177292" y="34963"/>
                  </a:lnTo>
                  <a:lnTo>
                    <a:pt x="177292" y="57086"/>
                  </a:lnTo>
                  <a:lnTo>
                    <a:pt x="199415" y="57086"/>
                  </a:lnTo>
                  <a:lnTo>
                    <a:pt x="199415" y="34963"/>
                  </a:lnTo>
                  <a:close/>
                </a:path>
                <a:path w="266065" h="101600">
                  <a:moveTo>
                    <a:pt x="243662" y="34963"/>
                  </a:moveTo>
                  <a:lnTo>
                    <a:pt x="221538" y="34963"/>
                  </a:lnTo>
                  <a:lnTo>
                    <a:pt x="221538" y="57086"/>
                  </a:lnTo>
                  <a:lnTo>
                    <a:pt x="243662" y="57086"/>
                  </a:lnTo>
                  <a:lnTo>
                    <a:pt x="243662" y="34963"/>
                  </a:lnTo>
                  <a:close/>
                </a:path>
                <a:path w="266065" h="101600">
                  <a:moveTo>
                    <a:pt x="265861" y="79286"/>
                  </a:moveTo>
                  <a:lnTo>
                    <a:pt x="243738" y="79286"/>
                  </a:lnTo>
                  <a:lnTo>
                    <a:pt x="243738" y="101409"/>
                  </a:lnTo>
                  <a:lnTo>
                    <a:pt x="265861" y="101409"/>
                  </a:lnTo>
                  <a:lnTo>
                    <a:pt x="265861" y="79286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707787" y="4654944"/>
              <a:ext cx="377190" cy="22225"/>
            </a:xfrm>
            <a:custGeom>
              <a:avLst/>
              <a:gdLst/>
              <a:ahLst/>
              <a:cxnLst/>
              <a:rect l="l" t="t" r="r" b="b"/>
              <a:pathLst>
                <a:path w="377190" h="22225">
                  <a:moveTo>
                    <a:pt x="376693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376693" y="0"/>
                  </a:lnTo>
                  <a:lnTo>
                    <a:pt x="376693" y="2212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18105" y="4632819"/>
              <a:ext cx="88900" cy="22225"/>
            </a:xfrm>
            <a:custGeom>
              <a:avLst/>
              <a:gdLst/>
              <a:ahLst/>
              <a:cxnLst/>
              <a:rect l="l" t="t" r="r" b="b"/>
              <a:pathLst>
                <a:path w="88900" h="22225">
                  <a:moveTo>
                    <a:pt x="88642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88642" y="0"/>
                  </a:lnTo>
                  <a:lnTo>
                    <a:pt x="88642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74292" y="4615345"/>
              <a:ext cx="221615" cy="40005"/>
            </a:xfrm>
            <a:custGeom>
              <a:avLst/>
              <a:gdLst/>
              <a:ahLst/>
              <a:cxnLst/>
              <a:rect l="l" t="t" r="r" b="b"/>
              <a:pathLst>
                <a:path w="221615" h="40004">
                  <a:moveTo>
                    <a:pt x="22136" y="17475"/>
                  </a:moveTo>
                  <a:lnTo>
                    <a:pt x="0" y="17475"/>
                  </a:lnTo>
                  <a:lnTo>
                    <a:pt x="0" y="39611"/>
                  </a:lnTo>
                  <a:lnTo>
                    <a:pt x="22136" y="39611"/>
                  </a:lnTo>
                  <a:lnTo>
                    <a:pt x="22136" y="17475"/>
                  </a:lnTo>
                  <a:close/>
                </a:path>
                <a:path w="221615" h="40004">
                  <a:moveTo>
                    <a:pt x="44259" y="0"/>
                  </a:moveTo>
                  <a:lnTo>
                    <a:pt x="22136" y="0"/>
                  </a:lnTo>
                  <a:lnTo>
                    <a:pt x="22136" y="17411"/>
                  </a:lnTo>
                  <a:lnTo>
                    <a:pt x="44259" y="17411"/>
                  </a:lnTo>
                  <a:lnTo>
                    <a:pt x="44259" y="0"/>
                  </a:lnTo>
                  <a:close/>
                </a:path>
                <a:path w="221615" h="40004">
                  <a:moveTo>
                    <a:pt x="66446" y="17475"/>
                  </a:moveTo>
                  <a:lnTo>
                    <a:pt x="44323" y="17475"/>
                  </a:lnTo>
                  <a:lnTo>
                    <a:pt x="44323" y="39611"/>
                  </a:lnTo>
                  <a:lnTo>
                    <a:pt x="66446" y="39611"/>
                  </a:lnTo>
                  <a:lnTo>
                    <a:pt x="66446" y="17475"/>
                  </a:lnTo>
                  <a:close/>
                </a:path>
                <a:path w="221615" h="40004">
                  <a:moveTo>
                    <a:pt x="88646" y="0"/>
                  </a:moveTo>
                  <a:lnTo>
                    <a:pt x="66522" y="0"/>
                  </a:lnTo>
                  <a:lnTo>
                    <a:pt x="66522" y="17411"/>
                  </a:lnTo>
                  <a:lnTo>
                    <a:pt x="88646" y="17411"/>
                  </a:lnTo>
                  <a:lnTo>
                    <a:pt x="88646" y="0"/>
                  </a:lnTo>
                  <a:close/>
                </a:path>
                <a:path w="221615" h="40004">
                  <a:moveTo>
                    <a:pt x="110769" y="17475"/>
                  </a:moveTo>
                  <a:lnTo>
                    <a:pt x="88646" y="17475"/>
                  </a:lnTo>
                  <a:lnTo>
                    <a:pt x="88646" y="39611"/>
                  </a:lnTo>
                  <a:lnTo>
                    <a:pt x="110769" y="39611"/>
                  </a:lnTo>
                  <a:lnTo>
                    <a:pt x="110769" y="17475"/>
                  </a:lnTo>
                  <a:close/>
                </a:path>
                <a:path w="221615" h="40004">
                  <a:moveTo>
                    <a:pt x="132892" y="0"/>
                  </a:moveTo>
                  <a:lnTo>
                    <a:pt x="110769" y="0"/>
                  </a:lnTo>
                  <a:lnTo>
                    <a:pt x="110769" y="17411"/>
                  </a:lnTo>
                  <a:lnTo>
                    <a:pt x="132892" y="17411"/>
                  </a:lnTo>
                  <a:lnTo>
                    <a:pt x="132892" y="0"/>
                  </a:lnTo>
                  <a:close/>
                </a:path>
                <a:path w="221615" h="40004">
                  <a:moveTo>
                    <a:pt x="177292" y="0"/>
                  </a:moveTo>
                  <a:lnTo>
                    <a:pt x="155168" y="0"/>
                  </a:lnTo>
                  <a:lnTo>
                    <a:pt x="155168" y="17411"/>
                  </a:lnTo>
                  <a:lnTo>
                    <a:pt x="177292" y="17411"/>
                  </a:lnTo>
                  <a:lnTo>
                    <a:pt x="177292" y="0"/>
                  </a:lnTo>
                  <a:close/>
                </a:path>
                <a:path w="221615" h="40004">
                  <a:moveTo>
                    <a:pt x="199491" y="17475"/>
                  </a:moveTo>
                  <a:lnTo>
                    <a:pt x="132969" y="17475"/>
                  </a:lnTo>
                  <a:lnTo>
                    <a:pt x="132969" y="39611"/>
                  </a:lnTo>
                  <a:lnTo>
                    <a:pt x="199491" y="39611"/>
                  </a:lnTo>
                  <a:lnTo>
                    <a:pt x="199491" y="17475"/>
                  </a:lnTo>
                  <a:close/>
                </a:path>
                <a:path w="221615" h="40004">
                  <a:moveTo>
                    <a:pt x="221538" y="0"/>
                  </a:moveTo>
                  <a:lnTo>
                    <a:pt x="199415" y="0"/>
                  </a:lnTo>
                  <a:lnTo>
                    <a:pt x="199415" y="17411"/>
                  </a:lnTo>
                  <a:lnTo>
                    <a:pt x="221538" y="17411"/>
                  </a:lnTo>
                  <a:lnTo>
                    <a:pt x="221538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95907" y="4588433"/>
              <a:ext cx="88900" cy="66675"/>
            </a:xfrm>
            <a:custGeom>
              <a:avLst/>
              <a:gdLst/>
              <a:ahLst/>
              <a:cxnLst/>
              <a:rect l="l" t="t" r="r" b="b"/>
              <a:pathLst>
                <a:path w="88900" h="66675">
                  <a:moveTo>
                    <a:pt x="22123" y="44386"/>
                  </a:moveTo>
                  <a:lnTo>
                    <a:pt x="0" y="44386"/>
                  </a:lnTo>
                  <a:lnTo>
                    <a:pt x="0" y="66522"/>
                  </a:lnTo>
                  <a:lnTo>
                    <a:pt x="22123" y="66522"/>
                  </a:lnTo>
                  <a:lnTo>
                    <a:pt x="22123" y="44386"/>
                  </a:lnTo>
                  <a:close/>
                </a:path>
                <a:path w="88900" h="66675">
                  <a:moveTo>
                    <a:pt x="54483" y="26911"/>
                  </a:moveTo>
                  <a:lnTo>
                    <a:pt x="22186" y="26911"/>
                  </a:lnTo>
                  <a:lnTo>
                    <a:pt x="22186" y="44323"/>
                  </a:lnTo>
                  <a:lnTo>
                    <a:pt x="54483" y="44323"/>
                  </a:lnTo>
                  <a:lnTo>
                    <a:pt x="54483" y="26911"/>
                  </a:lnTo>
                  <a:close/>
                </a:path>
                <a:path w="88900" h="66675">
                  <a:moveTo>
                    <a:pt x="66446" y="0"/>
                  </a:moveTo>
                  <a:lnTo>
                    <a:pt x="54483" y="0"/>
                  </a:lnTo>
                  <a:lnTo>
                    <a:pt x="54483" y="26200"/>
                  </a:lnTo>
                  <a:lnTo>
                    <a:pt x="66446" y="26200"/>
                  </a:lnTo>
                  <a:lnTo>
                    <a:pt x="66446" y="0"/>
                  </a:lnTo>
                  <a:close/>
                </a:path>
                <a:path w="88900" h="66675">
                  <a:moveTo>
                    <a:pt x="88569" y="26911"/>
                  </a:moveTo>
                  <a:lnTo>
                    <a:pt x="66446" y="26911"/>
                  </a:lnTo>
                  <a:lnTo>
                    <a:pt x="66446" y="44323"/>
                  </a:lnTo>
                  <a:lnTo>
                    <a:pt x="88569" y="44323"/>
                  </a:lnTo>
                  <a:lnTo>
                    <a:pt x="88569" y="26911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95907" y="4566310"/>
              <a:ext cx="54610" cy="48895"/>
            </a:xfrm>
            <a:custGeom>
              <a:avLst/>
              <a:gdLst/>
              <a:ahLst/>
              <a:cxnLst/>
              <a:rect l="l" t="t" r="r" b="b"/>
              <a:pathLst>
                <a:path w="54609" h="48895">
                  <a:moveTo>
                    <a:pt x="22123" y="22123"/>
                  </a:moveTo>
                  <a:lnTo>
                    <a:pt x="0" y="22123"/>
                  </a:lnTo>
                  <a:lnTo>
                    <a:pt x="0" y="48323"/>
                  </a:lnTo>
                  <a:lnTo>
                    <a:pt x="22123" y="48323"/>
                  </a:lnTo>
                  <a:lnTo>
                    <a:pt x="22123" y="22123"/>
                  </a:lnTo>
                  <a:close/>
                </a:path>
                <a:path w="54609" h="48895">
                  <a:moveTo>
                    <a:pt x="54483" y="0"/>
                  </a:moveTo>
                  <a:lnTo>
                    <a:pt x="22186" y="0"/>
                  </a:lnTo>
                  <a:lnTo>
                    <a:pt x="22186" y="22123"/>
                  </a:lnTo>
                  <a:lnTo>
                    <a:pt x="54483" y="22123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62355" y="456630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84551" y="436689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36720" y="4366893"/>
              <a:ext cx="14604" cy="22225"/>
            </a:xfrm>
            <a:custGeom>
              <a:avLst/>
              <a:gdLst/>
              <a:ahLst/>
              <a:cxnLst/>
              <a:rect l="l" t="t" r="r" b="b"/>
              <a:pathLst>
                <a:path w="14604" h="22225">
                  <a:moveTo>
                    <a:pt x="14276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14276" y="0"/>
                  </a:lnTo>
                  <a:lnTo>
                    <a:pt x="14276" y="22125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729982" y="4366894"/>
              <a:ext cx="407034" cy="75565"/>
            </a:xfrm>
            <a:custGeom>
              <a:avLst/>
              <a:gdLst/>
              <a:ahLst/>
              <a:cxnLst/>
              <a:rect l="l" t="t" r="r" b="b"/>
              <a:pathLst>
                <a:path w="407034" h="75564">
                  <a:moveTo>
                    <a:pt x="22123" y="22136"/>
                  </a:moveTo>
                  <a:lnTo>
                    <a:pt x="0" y="22136"/>
                  </a:lnTo>
                  <a:lnTo>
                    <a:pt x="0" y="44259"/>
                  </a:lnTo>
                  <a:lnTo>
                    <a:pt x="22123" y="44259"/>
                  </a:lnTo>
                  <a:lnTo>
                    <a:pt x="22123" y="22136"/>
                  </a:lnTo>
                  <a:close/>
                </a:path>
                <a:path w="407034" h="75564">
                  <a:moveTo>
                    <a:pt x="354495" y="0"/>
                  </a:moveTo>
                  <a:lnTo>
                    <a:pt x="332371" y="0"/>
                  </a:lnTo>
                  <a:lnTo>
                    <a:pt x="332371" y="22136"/>
                  </a:lnTo>
                  <a:lnTo>
                    <a:pt x="332371" y="44259"/>
                  </a:lnTo>
                  <a:lnTo>
                    <a:pt x="354495" y="44259"/>
                  </a:lnTo>
                  <a:lnTo>
                    <a:pt x="354495" y="22136"/>
                  </a:lnTo>
                  <a:lnTo>
                    <a:pt x="354495" y="0"/>
                  </a:lnTo>
                  <a:close/>
                </a:path>
                <a:path w="407034" h="75564">
                  <a:moveTo>
                    <a:pt x="376682" y="44259"/>
                  </a:moveTo>
                  <a:lnTo>
                    <a:pt x="354558" y="44259"/>
                  </a:lnTo>
                  <a:lnTo>
                    <a:pt x="354558" y="75095"/>
                  </a:lnTo>
                  <a:lnTo>
                    <a:pt x="376682" y="75095"/>
                  </a:lnTo>
                  <a:lnTo>
                    <a:pt x="376682" y="44259"/>
                  </a:lnTo>
                  <a:close/>
                </a:path>
                <a:path w="407034" h="75564">
                  <a:moveTo>
                    <a:pt x="406730" y="0"/>
                  </a:moveTo>
                  <a:lnTo>
                    <a:pt x="376758" y="0"/>
                  </a:lnTo>
                  <a:lnTo>
                    <a:pt x="376758" y="22136"/>
                  </a:lnTo>
                  <a:lnTo>
                    <a:pt x="406730" y="22136"/>
                  </a:lnTo>
                  <a:lnTo>
                    <a:pt x="40673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840815" y="4012336"/>
              <a:ext cx="66675" cy="88900"/>
            </a:xfrm>
            <a:custGeom>
              <a:avLst/>
              <a:gdLst/>
              <a:ahLst/>
              <a:cxnLst/>
              <a:rect l="l" t="t" r="r" b="b"/>
              <a:pathLst>
                <a:path w="66675" h="88900">
                  <a:moveTo>
                    <a:pt x="22123" y="22123"/>
                  </a:moveTo>
                  <a:lnTo>
                    <a:pt x="0" y="22123"/>
                  </a:lnTo>
                  <a:lnTo>
                    <a:pt x="0" y="44246"/>
                  </a:lnTo>
                  <a:lnTo>
                    <a:pt x="22123" y="44246"/>
                  </a:lnTo>
                  <a:lnTo>
                    <a:pt x="22123" y="22123"/>
                  </a:lnTo>
                  <a:close/>
                </a:path>
                <a:path w="66675" h="88900">
                  <a:moveTo>
                    <a:pt x="44246" y="66446"/>
                  </a:moveTo>
                  <a:lnTo>
                    <a:pt x="22123" y="66446"/>
                  </a:lnTo>
                  <a:lnTo>
                    <a:pt x="22123" y="88569"/>
                  </a:lnTo>
                  <a:lnTo>
                    <a:pt x="44246" y="88569"/>
                  </a:lnTo>
                  <a:lnTo>
                    <a:pt x="44246" y="66446"/>
                  </a:lnTo>
                  <a:close/>
                </a:path>
                <a:path w="66675" h="88900">
                  <a:moveTo>
                    <a:pt x="66370" y="44246"/>
                  </a:moveTo>
                  <a:lnTo>
                    <a:pt x="44246" y="44246"/>
                  </a:lnTo>
                  <a:lnTo>
                    <a:pt x="22123" y="44246"/>
                  </a:lnTo>
                  <a:lnTo>
                    <a:pt x="22123" y="66370"/>
                  </a:lnTo>
                  <a:lnTo>
                    <a:pt x="44246" y="66370"/>
                  </a:lnTo>
                  <a:lnTo>
                    <a:pt x="66370" y="66370"/>
                  </a:lnTo>
                  <a:lnTo>
                    <a:pt x="66370" y="44246"/>
                  </a:lnTo>
                  <a:close/>
                </a:path>
                <a:path w="66675" h="88900">
                  <a:moveTo>
                    <a:pt x="66370" y="0"/>
                  </a:moveTo>
                  <a:lnTo>
                    <a:pt x="44246" y="0"/>
                  </a:lnTo>
                  <a:lnTo>
                    <a:pt x="44246" y="22123"/>
                  </a:lnTo>
                  <a:lnTo>
                    <a:pt x="66370" y="22123"/>
                  </a:lnTo>
                  <a:lnTo>
                    <a:pt x="66370" y="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97013" y="4344708"/>
              <a:ext cx="443230" cy="133350"/>
            </a:xfrm>
            <a:custGeom>
              <a:avLst/>
              <a:gdLst/>
              <a:ahLst/>
              <a:cxnLst/>
              <a:rect l="l" t="t" r="r" b="b"/>
              <a:pathLst>
                <a:path w="443229" h="133350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443229" h="133350">
                  <a:moveTo>
                    <a:pt x="44246" y="22186"/>
                  </a:moveTo>
                  <a:lnTo>
                    <a:pt x="22123" y="22186"/>
                  </a:lnTo>
                  <a:lnTo>
                    <a:pt x="22123" y="44323"/>
                  </a:lnTo>
                  <a:lnTo>
                    <a:pt x="44246" y="44323"/>
                  </a:lnTo>
                  <a:lnTo>
                    <a:pt x="44246" y="22186"/>
                  </a:lnTo>
                  <a:close/>
                </a:path>
                <a:path w="443229" h="133350">
                  <a:moveTo>
                    <a:pt x="66446" y="44323"/>
                  </a:moveTo>
                  <a:lnTo>
                    <a:pt x="44323" y="44323"/>
                  </a:lnTo>
                  <a:lnTo>
                    <a:pt x="44323" y="66446"/>
                  </a:lnTo>
                  <a:lnTo>
                    <a:pt x="66446" y="66446"/>
                  </a:lnTo>
                  <a:lnTo>
                    <a:pt x="66446" y="44323"/>
                  </a:lnTo>
                  <a:close/>
                </a:path>
                <a:path w="443229" h="133350">
                  <a:moveTo>
                    <a:pt x="88646" y="22186"/>
                  </a:moveTo>
                  <a:lnTo>
                    <a:pt x="66522" y="22186"/>
                  </a:lnTo>
                  <a:lnTo>
                    <a:pt x="66522" y="44323"/>
                  </a:lnTo>
                  <a:lnTo>
                    <a:pt x="88646" y="44323"/>
                  </a:lnTo>
                  <a:lnTo>
                    <a:pt x="88646" y="22186"/>
                  </a:lnTo>
                  <a:close/>
                </a:path>
                <a:path w="443229" h="133350">
                  <a:moveTo>
                    <a:pt x="110769" y="97993"/>
                  </a:moveTo>
                  <a:lnTo>
                    <a:pt x="88646" y="97993"/>
                  </a:lnTo>
                  <a:lnTo>
                    <a:pt x="88646" y="110756"/>
                  </a:lnTo>
                  <a:lnTo>
                    <a:pt x="110769" y="110756"/>
                  </a:lnTo>
                  <a:lnTo>
                    <a:pt x="110769" y="97993"/>
                  </a:lnTo>
                  <a:close/>
                </a:path>
                <a:path w="443229" h="133350">
                  <a:moveTo>
                    <a:pt x="110769" y="44323"/>
                  </a:moveTo>
                  <a:lnTo>
                    <a:pt x="88646" y="44323"/>
                  </a:lnTo>
                  <a:lnTo>
                    <a:pt x="88646" y="66446"/>
                  </a:lnTo>
                  <a:lnTo>
                    <a:pt x="66522" y="66446"/>
                  </a:lnTo>
                  <a:lnTo>
                    <a:pt x="66522" y="97282"/>
                  </a:lnTo>
                  <a:lnTo>
                    <a:pt x="88646" y="97282"/>
                  </a:lnTo>
                  <a:lnTo>
                    <a:pt x="110769" y="97282"/>
                  </a:lnTo>
                  <a:lnTo>
                    <a:pt x="110769" y="66446"/>
                  </a:lnTo>
                  <a:lnTo>
                    <a:pt x="110769" y="44323"/>
                  </a:lnTo>
                  <a:close/>
                </a:path>
                <a:path w="443229" h="133350">
                  <a:moveTo>
                    <a:pt x="110769" y="0"/>
                  </a:moveTo>
                  <a:lnTo>
                    <a:pt x="88646" y="0"/>
                  </a:lnTo>
                  <a:lnTo>
                    <a:pt x="88646" y="22123"/>
                  </a:lnTo>
                  <a:lnTo>
                    <a:pt x="110769" y="22123"/>
                  </a:lnTo>
                  <a:lnTo>
                    <a:pt x="110769" y="0"/>
                  </a:lnTo>
                  <a:close/>
                </a:path>
                <a:path w="443229" h="133350">
                  <a:moveTo>
                    <a:pt x="155092" y="22186"/>
                  </a:moveTo>
                  <a:lnTo>
                    <a:pt x="132969" y="22186"/>
                  </a:lnTo>
                  <a:lnTo>
                    <a:pt x="132969" y="44323"/>
                  </a:lnTo>
                  <a:lnTo>
                    <a:pt x="155092" y="44323"/>
                  </a:lnTo>
                  <a:lnTo>
                    <a:pt x="155092" y="22186"/>
                  </a:lnTo>
                  <a:close/>
                </a:path>
                <a:path w="443229" h="133350">
                  <a:moveTo>
                    <a:pt x="243725" y="44323"/>
                  </a:moveTo>
                  <a:lnTo>
                    <a:pt x="221602" y="44323"/>
                  </a:lnTo>
                  <a:lnTo>
                    <a:pt x="221602" y="66446"/>
                  </a:lnTo>
                  <a:lnTo>
                    <a:pt x="243725" y="66446"/>
                  </a:lnTo>
                  <a:lnTo>
                    <a:pt x="243725" y="44323"/>
                  </a:lnTo>
                  <a:close/>
                </a:path>
                <a:path w="443229" h="133350">
                  <a:moveTo>
                    <a:pt x="265925" y="56591"/>
                  </a:moveTo>
                  <a:lnTo>
                    <a:pt x="243801" y="56591"/>
                  </a:lnTo>
                  <a:lnTo>
                    <a:pt x="243801" y="88709"/>
                  </a:lnTo>
                  <a:lnTo>
                    <a:pt x="265925" y="88709"/>
                  </a:lnTo>
                  <a:lnTo>
                    <a:pt x="265925" y="56591"/>
                  </a:lnTo>
                  <a:close/>
                </a:path>
                <a:path w="443229" h="133350">
                  <a:moveTo>
                    <a:pt x="265925" y="22186"/>
                  </a:moveTo>
                  <a:lnTo>
                    <a:pt x="243801" y="22186"/>
                  </a:lnTo>
                  <a:lnTo>
                    <a:pt x="243801" y="44323"/>
                  </a:lnTo>
                  <a:lnTo>
                    <a:pt x="265925" y="44323"/>
                  </a:lnTo>
                  <a:lnTo>
                    <a:pt x="265925" y="22186"/>
                  </a:lnTo>
                  <a:close/>
                </a:path>
                <a:path w="443229" h="133350">
                  <a:moveTo>
                    <a:pt x="310324" y="56591"/>
                  </a:moveTo>
                  <a:lnTo>
                    <a:pt x="288188" y="56591"/>
                  </a:lnTo>
                  <a:lnTo>
                    <a:pt x="288188" y="88633"/>
                  </a:lnTo>
                  <a:lnTo>
                    <a:pt x="288188" y="101409"/>
                  </a:lnTo>
                  <a:lnTo>
                    <a:pt x="310324" y="101409"/>
                  </a:lnTo>
                  <a:lnTo>
                    <a:pt x="310324" y="88709"/>
                  </a:lnTo>
                  <a:lnTo>
                    <a:pt x="310324" y="56591"/>
                  </a:lnTo>
                  <a:close/>
                </a:path>
                <a:path w="443229" h="133350">
                  <a:moveTo>
                    <a:pt x="376694" y="56591"/>
                  </a:moveTo>
                  <a:lnTo>
                    <a:pt x="354571" y="56591"/>
                  </a:lnTo>
                  <a:lnTo>
                    <a:pt x="354571" y="88633"/>
                  </a:lnTo>
                  <a:lnTo>
                    <a:pt x="332447" y="88633"/>
                  </a:lnTo>
                  <a:lnTo>
                    <a:pt x="332447" y="101409"/>
                  </a:lnTo>
                  <a:lnTo>
                    <a:pt x="354571" y="101409"/>
                  </a:lnTo>
                  <a:lnTo>
                    <a:pt x="354571" y="88709"/>
                  </a:lnTo>
                  <a:lnTo>
                    <a:pt x="376694" y="88709"/>
                  </a:lnTo>
                  <a:lnTo>
                    <a:pt x="376694" y="56591"/>
                  </a:lnTo>
                  <a:close/>
                </a:path>
                <a:path w="443229" h="133350">
                  <a:moveTo>
                    <a:pt x="443217" y="110832"/>
                  </a:moveTo>
                  <a:lnTo>
                    <a:pt x="410921" y="110832"/>
                  </a:lnTo>
                  <a:lnTo>
                    <a:pt x="410921" y="132956"/>
                  </a:lnTo>
                  <a:lnTo>
                    <a:pt x="443217" y="132956"/>
                  </a:lnTo>
                  <a:lnTo>
                    <a:pt x="443217" y="110832"/>
                  </a:lnTo>
                  <a:close/>
                </a:path>
                <a:path w="443229" h="133350">
                  <a:moveTo>
                    <a:pt x="443217" y="88633"/>
                  </a:moveTo>
                  <a:lnTo>
                    <a:pt x="421017" y="88633"/>
                  </a:lnTo>
                  <a:lnTo>
                    <a:pt x="421017" y="56591"/>
                  </a:lnTo>
                  <a:lnTo>
                    <a:pt x="398894" y="56591"/>
                  </a:lnTo>
                  <a:lnTo>
                    <a:pt x="398894" y="88633"/>
                  </a:lnTo>
                  <a:lnTo>
                    <a:pt x="376834" y="88633"/>
                  </a:lnTo>
                  <a:lnTo>
                    <a:pt x="376834" y="101409"/>
                  </a:lnTo>
                  <a:lnTo>
                    <a:pt x="398957" y="101409"/>
                  </a:lnTo>
                  <a:lnTo>
                    <a:pt x="398957" y="88709"/>
                  </a:lnTo>
                  <a:lnTo>
                    <a:pt x="410921" y="88709"/>
                  </a:lnTo>
                  <a:lnTo>
                    <a:pt x="410921" y="101409"/>
                  </a:lnTo>
                  <a:lnTo>
                    <a:pt x="443217" y="101409"/>
                  </a:lnTo>
                  <a:lnTo>
                    <a:pt x="443217" y="88633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06740" y="4544186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246" y="0"/>
                  </a:moveTo>
                  <a:lnTo>
                    <a:pt x="29972" y="0"/>
                  </a:lnTo>
                  <a:lnTo>
                    <a:pt x="29972" y="44246"/>
                  </a:lnTo>
                  <a:lnTo>
                    <a:pt x="0" y="44246"/>
                  </a:lnTo>
                  <a:lnTo>
                    <a:pt x="0" y="88569"/>
                  </a:lnTo>
                  <a:lnTo>
                    <a:pt x="29972" y="88569"/>
                  </a:lnTo>
                  <a:lnTo>
                    <a:pt x="29972" y="44323"/>
                  </a:lnTo>
                  <a:lnTo>
                    <a:pt x="44246" y="44323"/>
                  </a:lnTo>
                  <a:lnTo>
                    <a:pt x="44246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50987" y="4566310"/>
              <a:ext cx="88900" cy="66675"/>
            </a:xfrm>
            <a:custGeom>
              <a:avLst/>
              <a:gdLst/>
              <a:ahLst/>
              <a:cxnLst/>
              <a:rect l="l" t="t" r="r" b="b"/>
              <a:pathLst>
                <a:path w="88900" h="66675">
                  <a:moveTo>
                    <a:pt x="22123" y="22123"/>
                  </a:moveTo>
                  <a:lnTo>
                    <a:pt x="0" y="22123"/>
                  </a:lnTo>
                  <a:lnTo>
                    <a:pt x="0" y="66446"/>
                  </a:lnTo>
                  <a:lnTo>
                    <a:pt x="22123" y="66446"/>
                  </a:lnTo>
                  <a:lnTo>
                    <a:pt x="22123" y="22123"/>
                  </a:lnTo>
                  <a:close/>
                </a:path>
                <a:path w="88900" h="66675">
                  <a:moveTo>
                    <a:pt x="44323" y="0"/>
                  </a:moveTo>
                  <a:lnTo>
                    <a:pt x="22199" y="0"/>
                  </a:lnTo>
                  <a:lnTo>
                    <a:pt x="22199" y="22123"/>
                  </a:lnTo>
                  <a:lnTo>
                    <a:pt x="22199" y="48323"/>
                  </a:lnTo>
                  <a:lnTo>
                    <a:pt x="44323" y="48323"/>
                  </a:lnTo>
                  <a:lnTo>
                    <a:pt x="44323" y="22123"/>
                  </a:lnTo>
                  <a:lnTo>
                    <a:pt x="44323" y="0"/>
                  </a:lnTo>
                  <a:close/>
                </a:path>
                <a:path w="88900" h="66675">
                  <a:moveTo>
                    <a:pt x="72047" y="22123"/>
                  </a:moveTo>
                  <a:lnTo>
                    <a:pt x="44399" y="22123"/>
                  </a:lnTo>
                  <a:lnTo>
                    <a:pt x="44399" y="66446"/>
                  </a:lnTo>
                  <a:lnTo>
                    <a:pt x="72047" y="66446"/>
                  </a:lnTo>
                  <a:lnTo>
                    <a:pt x="72047" y="22123"/>
                  </a:lnTo>
                  <a:close/>
                </a:path>
                <a:path w="88900" h="66675">
                  <a:moveTo>
                    <a:pt x="88646" y="0"/>
                  </a:moveTo>
                  <a:lnTo>
                    <a:pt x="72059" y="0"/>
                  </a:lnTo>
                  <a:lnTo>
                    <a:pt x="72059" y="49034"/>
                  </a:lnTo>
                  <a:lnTo>
                    <a:pt x="88646" y="49034"/>
                  </a:lnTo>
                  <a:lnTo>
                    <a:pt x="8864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50997" y="454417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39633" y="4442701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5">
                  <a:moveTo>
                    <a:pt x="22123" y="101485"/>
                  </a:moveTo>
                  <a:lnTo>
                    <a:pt x="0" y="101485"/>
                  </a:lnTo>
                  <a:lnTo>
                    <a:pt x="0" y="123609"/>
                  </a:lnTo>
                  <a:lnTo>
                    <a:pt x="0" y="145732"/>
                  </a:lnTo>
                  <a:lnTo>
                    <a:pt x="0" y="171932"/>
                  </a:lnTo>
                  <a:lnTo>
                    <a:pt x="22123" y="171932"/>
                  </a:lnTo>
                  <a:lnTo>
                    <a:pt x="22123" y="145732"/>
                  </a:lnTo>
                  <a:lnTo>
                    <a:pt x="22123" y="123609"/>
                  </a:lnTo>
                  <a:lnTo>
                    <a:pt x="22123" y="101485"/>
                  </a:lnTo>
                  <a:close/>
                </a:path>
                <a:path w="165100" h="172085">
                  <a:moveTo>
                    <a:pt x="44323" y="123609"/>
                  </a:moveTo>
                  <a:lnTo>
                    <a:pt x="22199" y="123609"/>
                  </a:lnTo>
                  <a:lnTo>
                    <a:pt x="22199" y="145732"/>
                  </a:lnTo>
                  <a:lnTo>
                    <a:pt x="22199" y="171932"/>
                  </a:lnTo>
                  <a:lnTo>
                    <a:pt x="44323" y="171932"/>
                  </a:lnTo>
                  <a:lnTo>
                    <a:pt x="44323" y="145732"/>
                  </a:lnTo>
                  <a:lnTo>
                    <a:pt x="44323" y="123609"/>
                  </a:lnTo>
                  <a:close/>
                </a:path>
                <a:path w="165100" h="172085">
                  <a:moveTo>
                    <a:pt x="44323" y="57086"/>
                  </a:moveTo>
                  <a:lnTo>
                    <a:pt x="22199" y="57086"/>
                  </a:lnTo>
                  <a:lnTo>
                    <a:pt x="22199" y="85610"/>
                  </a:lnTo>
                  <a:lnTo>
                    <a:pt x="44323" y="85610"/>
                  </a:lnTo>
                  <a:lnTo>
                    <a:pt x="44323" y="57086"/>
                  </a:lnTo>
                  <a:close/>
                </a:path>
                <a:path w="165100" h="172085">
                  <a:moveTo>
                    <a:pt x="69723" y="101485"/>
                  </a:moveTo>
                  <a:lnTo>
                    <a:pt x="44386" y="101485"/>
                  </a:lnTo>
                  <a:lnTo>
                    <a:pt x="44386" y="123609"/>
                  </a:lnTo>
                  <a:lnTo>
                    <a:pt x="69723" y="123609"/>
                  </a:lnTo>
                  <a:lnTo>
                    <a:pt x="69723" y="101485"/>
                  </a:lnTo>
                  <a:close/>
                </a:path>
                <a:path w="165100" h="172085">
                  <a:moveTo>
                    <a:pt x="69723" y="34963"/>
                  </a:moveTo>
                  <a:lnTo>
                    <a:pt x="44386" y="34963"/>
                  </a:lnTo>
                  <a:lnTo>
                    <a:pt x="44386" y="57086"/>
                  </a:lnTo>
                  <a:lnTo>
                    <a:pt x="69723" y="57086"/>
                  </a:lnTo>
                  <a:lnTo>
                    <a:pt x="69723" y="34963"/>
                  </a:lnTo>
                  <a:close/>
                </a:path>
                <a:path w="165100" h="172085">
                  <a:moveTo>
                    <a:pt x="88646" y="123609"/>
                  </a:moveTo>
                  <a:lnTo>
                    <a:pt x="69723" y="123609"/>
                  </a:lnTo>
                  <a:lnTo>
                    <a:pt x="69723" y="145732"/>
                  </a:lnTo>
                  <a:lnTo>
                    <a:pt x="88646" y="145732"/>
                  </a:lnTo>
                  <a:lnTo>
                    <a:pt x="88646" y="123609"/>
                  </a:lnTo>
                  <a:close/>
                </a:path>
                <a:path w="165100" h="172085">
                  <a:moveTo>
                    <a:pt x="110769" y="101485"/>
                  </a:moveTo>
                  <a:lnTo>
                    <a:pt x="88646" y="101485"/>
                  </a:lnTo>
                  <a:lnTo>
                    <a:pt x="88646" y="123609"/>
                  </a:lnTo>
                  <a:lnTo>
                    <a:pt x="110769" y="123609"/>
                  </a:lnTo>
                  <a:lnTo>
                    <a:pt x="110769" y="101485"/>
                  </a:lnTo>
                  <a:close/>
                </a:path>
                <a:path w="165100" h="172085">
                  <a:moveTo>
                    <a:pt x="110769" y="57086"/>
                  </a:moveTo>
                  <a:lnTo>
                    <a:pt x="88646" y="57086"/>
                  </a:lnTo>
                  <a:lnTo>
                    <a:pt x="88646" y="79286"/>
                  </a:lnTo>
                  <a:lnTo>
                    <a:pt x="69723" y="79286"/>
                  </a:lnTo>
                  <a:lnTo>
                    <a:pt x="69723" y="101409"/>
                  </a:lnTo>
                  <a:lnTo>
                    <a:pt x="88646" y="101409"/>
                  </a:lnTo>
                  <a:lnTo>
                    <a:pt x="88646" y="85610"/>
                  </a:lnTo>
                  <a:lnTo>
                    <a:pt x="110769" y="85610"/>
                  </a:lnTo>
                  <a:lnTo>
                    <a:pt x="110769" y="57086"/>
                  </a:lnTo>
                  <a:close/>
                </a:path>
                <a:path w="165100" h="172085">
                  <a:moveTo>
                    <a:pt x="164909" y="0"/>
                  </a:moveTo>
                  <a:lnTo>
                    <a:pt x="133032" y="0"/>
                  </a:lnTo>
                  <a:lnTo>
                    <a:pt x="133032" y="12763"/>
                  </a:lnTo>
                  <a:lnTo>
                    <a:pt x="164909" y="12763"/>
                  </a:lnTo>
                  <a:lnTo>
                    <a:pt x="16490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173186" y="4499787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22123" y="22199"/>
                  </a:moveTo>
                  <a:lnTo>
                    <a:pt x="0" y="22199"/>
                  </a:lnTo>
                  <a:lnTo>
                    <a:pt x="0" y="44323"/>
                  </a:lnTo>
                  <a:lnTo>
                    <a:pt x="22123" y="44323"/>
                  </a:lnTo>
                  <a:lnTo>
                    <a:pt x="22123" y="22199"/>
                  </a:lnTo>
                  <a:close/>
                </a:path>
                <a:path w="66675" h="44450">
                  <a:moveTo>
                    <a:pt x="49847" y="0"/>
                  </a:moveTo>
                  <a:lnTo>
                    <a:pt x="22199" y="0"/>
                  </a:lnTo>
                  <a:lnTo>
                    <a:pt x="22199" y="28524"/>
                  </a:lnTo>
                  <a:lnTo>
                    <a:pt x="49847" y="28524"/>
                  </a:lnTo>
                  <a:lnTo>
                    <a:pt x="49847" y="0"/>
                  </a:lnTo>
                  <a:close/>
                </a:path>
                <a:path w="66675" h="44450">
                  <a:moveTo>
                    <a:pt x="66446" y="22199"/>
                  </a:moveTo>
                  <a:lnTo>
                    <a:pt x="49860" y="22199"/>
                  </a:lnTo>
                  <a:lnTo>
                    <a:pt x="49860" y="44323"/>
                  </a:lnTo>
                  <a:lnTo>
                    <a:pt x="66446" y="44323"/>
                  </a:lnTo>
                  <a:lnTo>
                    <a:pt x="66446" y="22199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62354" y="4389031"/>
              <a:ext cx="161290" cy="177800"/>
            </a:xfrm>
            <a:custGeom>
              <a:avLst/>
              <a:gdLst/>
              <a:ahLst/>
              <a:cxnLst/>
              <a:rect l="l" t="t" r="r" b="b"/>
              <a:pathLst>
                <a:path w="161290" h="177800">
                  <a:moveTo>
                    <a:pt x="22123" y="53670"/>
                  </a:moveTo>
                  <a:lnTo>
                    <a:pt x="0" y="53670"/>
                  </a:lnTo>
                  <a:lnTo>
                    <a:pt x="0" y="66433"/>
                  </a:lnTo>
                  <a:lnTo>
                    <a:pt x="22123" y="66433"/>
                  </a:lnTo>
                  <a:lnTo>
                    <a:pt x="22123" y="53670"/>
                  </a:lnTo>
                  <a:close/>
                </a:path>
                <a:path w="161290" h="177800">
                  <a:moveTo>
                    <a:pt x="74358" y="53670"/>
                  </a:moveTo>
                  <a:lnTo>
                    <a:pt x="44386" y="53670"/>
                  </a:lnTo>
                  <a:lnTo>
                    <a:pt x="44386" y="66433"/>
                  </a:lnTo>
                  <a:lnTo>
                    <a:pt x="74358" y="66433"/>
                  </a:lnTo>
                  <a:lnTo>
                    <a:pt x="74358" y="53670"/>
                  </a:lnTo>
                  <a:close/>
                </a:path>
                <a:path w="161290" h="177800">
                  <a:moveTo>
                    <a:pt x="110909" y="0"/>
                  </a:moveTo>
                  <a:lnTo>
                    <a:pt x="44386" y="0"/>
                  </a:lnTo>
                  <a:lnTo>
                    <a:pt x="44386" y="22123"/>
                  </a:lnTo>
                  <a:lnTo>
                    <a:pt x="74358" y="22123"/>
                  </a:lnTo>
                  <a:lnTo>
                    <a:pt x="74358" y="52959"/>
                  </a:lnTo>
                  <a:lnTo>
                    <a:pt x="88633" y="52959"/>
                  </a:lnTo>
                  <a:lnTo>
                    <a:pt x="88633" y="22123"/>
                  </a:lnTo>
                  <a:lnTo>
                    <a:pt x="110909" y="22123"/>
                  </a:lnTo>
                  <a:lnTo>
                    <a:pt x="110909" y="0"/>
                  </a:lnTo>
                  <a:close/>
                </a:path>
                <a:path w="161290" h="177800">
                  <a:moveTo>
                    <a:pt x="160680" y="155155"/>
                  </a:moveTo>
                  <a:lnTo>
                    <a:pt x="133032" y="155155"/>
                  </a:lnTo>
                  <a:lnTo>
                    <a:pt x="133032" y="177279"/>
                  </a:lnTo>
                  <a:lnTo>
                    <a:pt x="160680" y="177279"/>
                  </a:lnTo>
                  <a:lnTo>
                    <a:pt x="160680" y="155155"/>
                  </a:lnTo>
                  <a:close/>
                </a:path>
                <a:path w="161290" h="177800">
                  <a:moveTo>
                    <a:pt x="160680" y="0"/>
                  </a:moveTo>
                  <a:lnTo>
                    <a:pt x="133032" y="0"/>
                  </a:lnTo>
                  <a:lnTo>
                    <a:pt x="133032" y="22123"/>
                  </a:lnTo>
                  <a:lnTo>
                    <a:pt x="160680" y="22123"/>
                  </a:lnTo>
                  <a:lnTo>
                    <a:pt x="16068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173186" y="4411154"/>
              <a:ext cx="88900" cy="44450"/>
            </a:xfrm>
            <a:custGeom>
              <a:avLst/>
              <a:gdLst/>
              <a:ahLst/>
              <a:cxnLst/>
              <a:rect l="l" t="t" r="r" b="b"/>
              <a:pathLst>
                <a:path w="88900" h="44450">
                  <a:moveTo>
                    <a:pt x="22123" y="31546"/>
                  </a:moveTo>
                  <a:lnTo>
                    <a:pt x="0" y="31546"/>
                  </a:lnTo>
                  <a:lnTo>
                    <a:pt x="0" y="44310"/>
                  </a:lnTo>
                  <a:lnTo>
                    <a:pt x="22123" y="44310"/>
                  </a:lnTo>
                  <a:lnTo>
                    <a:pt x="22123" y="31546"/>
                  </a:lnTo>
                  <a:close/>
                </a:path>
                <a:path w="88900" h="44450">
                  <a:moveTo>
                    <a:pt x="66446" y="31546"/>
                  </a:moveTo>
                  <a:lnTo>
                    <a:pt x="49860" y="31546"/>
                  </a:lnTo>
                  <a:lnTo>
                    <a:pt x="49860" y="44310"/>
                  </a:lnTo>
                  <a:lnTo>
                    <a:pt x="66446" y="44310"/>
                  </a:lnTo>
                  <a:lnTo>
                    <a:pt x="66446" y="31546"/>
                  </a:lnTo>
                  <a:close/>
                </a:path>
                <a:path w="88900" h="44450">
                  <a:moveTo>
                    <a:pt x="88569" y="0"/>
                  </a:moveTo>
                  <a:lnTo>
                    <a:pt x="66446" y="0"/>
                  </a:lnTo>
                  <a:lnTo>
                    <a:pt x="66446" y="30835"/>
                  </a:lnTo>
                  <a:lnTo>
                    <a:pt x="88569" y="30835"/>
                  </a:lnTo>
                  <a:lnTo>
                    <a:pt x="88569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73186" y="4411154"/>
              <a:ext cx="155575" cy="44450"/>
            </a:xfrm>
            <a:custGeom>
              <a:avLst/>
              <a:gdLst/>
              <a:ahLst/>
              <a:cxnLst/>
              <a:rect l="l" t="t" r="r" b="b"/>
              <a:pathLst>
                <a:path w="155575" h="44450">
                  <a:moveTo>
                    <a:pt x="49860" y="0"/>
                  </a:moveTo>
                  <a:lnTo>
                    <a:pt x="0" y="0"/>
                  </a:lnTo>
                  <a:lnTo>
                    <a:pt x="0" y="30835"/>
                  </a:lnTo>
                  <a:lnTo>
                    <a:pt x="49860" y="30835"/>
                  </a:lnTo>
                  <a:lnTo>
                    <a:pt x="49860" y="0"/>
                  </a:lnTo>
                  <a:close/>
                </a:path>
                <a:path w="155575" h="44450">
                  <a:moveTo>
                    <a:pt x="155155" y="31546"/>
                  </a:moveTo>
                  <a:lnTo>
                    <a:pt x="88646" y="31546"/>
                  </a:lnTo>
                  <a:lnTo>
                    <a:pt x="88646" y="44310"/>
                  </a:lnTo>
                  <a:lnTo>
                    <a:pt x="155155" y="44310"/>
                  </a:lnTo>
                  <a:lnTo>
                    <a:pt x="155155" y="3154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223047" y="4256062"/>
              <a:ext cx="127635" cy="99695"/>
            </a:xfrm>
            <a:custGeom>
              <a:avLst/>
              <a:gdLst/>
              <a:ahLst/>
              <a:cxnLst/>
              <a:rect l="l" t="t" r="r" b="b"/>
              <a:pathLst>
                <a:path w="127634" h="99695">
                  <a:moveTo>
                    <a:pt x="16586" y="22199"/>
                  </a:moveTo>
                  <a:lnTo>
                    <a:pt x="0" y="22199"/>
                  </a:lnTo>
                  <a:lnTo>
                    <a:pt x="0" y="44323"/>
                  </a:lnTo>
                  <a:lnTo>
                    <a:pt x="16586" y="44323"/>
                  </a:lnTo>
                  <a:lnTo>
                    <a:pt x="16586" y="22199"/>
                  </a:lnTo>
                  <a:close/>
                </a:path>
                <a:path w="127634" h="99695">
                  <a:moveTo>
                    <a:pt x="38709" y="44323"/>
                  </a:moveTo>
                  <a:lnTo>
                    <a:pt x="16586" y="44323"/>
                  </a:lnTo>
                  <a:lnTo>
                    <a:pt x="16586" y="66446"/>
                  </a:lnTo>
                  <a:lnTo>
                    <a:pt x="38709" y="66446"/>
                  </a:lnTo>
                  <a:lnTo>
                    <a:pt x="38709" y="44323"/>
                  </a:lnTo>
                  <a:close/>
                </a:path>
                <a:path w="127634" h="99695">
                  <a:moveTo>
                    <a:pt x="38785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38785" y="22123"/>
                  </a:lnTo>
                  <a:lnTo>
                    <a:pt x="38785" y="0"/>
                  </a:lnTo>
                  <a:close/>
                </a:path>
                <a:path w="127634" h="99695">
                  <a:moveTo>
                    <a:pt x="60909" y="22199"/>
                  </a:moveTo>
                  <a:lnTo>
                    <a:pt x="38785" y="22199"/>
                  </a:lnTo>
                  <a:lnTo>
                    <a:pt x="38785" y="44323"/>
                  </a:lnTo>
                  <a:lnTo>
                    <a:pt x="38785" y="66446"/>
                  </a:lnTo>
                  <a:lnTo>
                    <a:pt x="60909" y="66446"/>
                  </a:lnTo>
                  <a:lnTo>
                    <a:pt x="60909" y="44323"/>
                  </a:lnTo>
                  <a:lnTo>
                    <a:pt x="60909" y="22199"/>
                  </a:lnTo>
                  <a:close/>
                </a:path>
                <a:path w="127634" h="99695">
                  <a:moveTo>
                    <a:pt x="86309" y="44323"/>
                  </a:moveTo>
                  <a:lnTo>
                    <a:pt x="60972" y="44323"/>
                  </a:lnTo>
                  <a:lnTo>
                    <a:pt x="60972" y="66446"/>
                  </a:lnTo>
                  <a:lnTo>
                    <a:pt x="60972" y="99606"/>
                  </a:lnTo>
                  <a:lnTo>
                    <a:pt x="86309" y="99606"/>
                  </a:lnTo>
                  <a:lnTo>
                    <a:pt x="86309" y="66446"/>
                  </a:lnTo>
                  <a:lnTo>
                    <a:pt x="86309" y="44323"/>
                  </a:lnTo>
                  <a:close/>
                </a:path>
                <a:path w="127634" h="99695">
                  <a:moveTo>
                    <a:pt x="86309" y="0"/>
                  </a:moveTo>
                  <a:lnTo>
                    <a:pt x="60972" y="0"/>
                  </a:lnTo>
                  <a:lnTo>
                    <a:pt x="60972" y="22123"/>
                  </a:lnTo>
                  <a:lnTo>
                    <a:pt x="86309" y="22123"/>
                  </a:lnTo>
                  <a:lnTo>
                    <a:pt x="86309" y="0"/>
                  </a:lnTo>
                  <a:close/>
                </a:path>
                <a:path w="127634" h="99695">
                  <a:moveTo>
                    <a:pt x="105232" y="22199"/>
                  </a:moveTo>
                  <a:lnTo>
                    <a:pt x="86309" y="22199"/>
                  </a:lnTo>
                  <a:lnTo>
                    <a:pt x="86309" y="44323"/>
                  </a:lnTo>
                  <a:lnTo>
                    <a:pt x="105232" y="44323"/>
                  </a:lnTo>
                  <a:lnTo>
                    <a:pt x="105232" y="22199"/>
                  </a:lnTo>
                  <a:close/>
                </a:path>
                <a:path w="127634" h="99695">
                  <a:moveTo>
                    <a:pt x="127355" y="44323"/>
                  </a:moveTo>
                  <a:lnTo>
                    <a:pt x="105232" y="44323"/>
                  </a:lnTo>
                  <a:lnTo>
                    <a:pt x="105232" y="66446"/>
                  </a:lnTo>
                  <a:lnTo>
                    <a:pt x="127355" y="66446"/>
                  </a:lnTo>
                  <a:lnTo>
                    <a:pt x="127355" y="44323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50466" y="4278261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22136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36" y="22123"/>
                  </a:lnTo>
                  <a:lnTo>
                    <a:pt x="22136" y="0"/>
                  </a:lnTo>
                  <a:close/>
                </a:path>
                <a:path w="66675" h="44450">
                  <a:moveTo>
                    <a:pt x="66446" y="0"/>
                  </a:moveTo>
                  <a:lnTo>
                    <a:pt x="54000" y="0"/>
                  </a:lnTo>
                  <a:lnTo>
                    <a:pt x="54000" y="44323"/>
                  </a:lnTo>
                  <a:lnTo>
                    <a:pt x="66446" y="44323"/>
                  </a:lnTo>
                  <a:lnTo>
                    <a:pt x="66446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239633" y="4167416"/>
              <a:ext cx="133350" cy="88900"/>
            </a:xfrm>
            <a:custGeom>
              <a:avLst/>
              <a:gdLst/>
              <a:ahLst/>
              <a:cxnLst/>
              <a:rect l="l" t="t" r="r" b="b"/>
              <a:pathLst>
                <a:path w="133350" h="88900">
                  <a:moveTo>
                    <a:pt x="22123" y="22199"/>
                  </a:moveTo>
                  <a:lnTo>
                    <a:pt x="0" y="22199"/>
                  </a:lnTo>
                  <a:lnTo>
                    <a:pt x="0" y="44323"/>
                  </a:lnTo>
                  <a:lnTo>
                    <a:pt x="22123" y="44323"/>
                  </a:lnTo>
                  <a:lnTo>
                    <a:pt x="22123" y="22199"/>
                  </a:lnTo>
                  <a:close/>
                </a:path>
                <a:path w="133350" h="88900">
                  <a:moveTo>
                    <a:pt x="44323" y="0"/>
                  </a:moveTo>
                  <a:lnTo>
                    <a:pt x="22199" y="0"/>
                  </a:lnTo>
                  <a:lnTo>
                    <a:pt x="22199" y="22123"/>
                  </a:lnTo>
                  <a:lnTo>
                    <a:pt x="44323" y="22123"/>
                  </a:lnTo>
                  <a:lnTo>
                    <a:pt x="44323" y="0"/>
                  </a:lnTo>
                  <a:close/>
                </a:path>
                <a:path w="133350" h="88900">
                  <a:moveTo>
                    <a:pt x="69723" y="44323"/>
                  </a:moveTo>
                  <a:lnTo>
                    <a:pt x="44386" y="44323"/>
                  </a:lnTo>
                  <a:lnTo>
                    <a:pt x="44386" y="66446"/>
                  </a:lnTo>
                  <a:lnTo>
                    <a:pt x="69723" y="66446"/>
                  </a:lnTo>
                  <a:lnTo>
                    <a:pt x="69723" y="44323"/>
                  </a:lnTo>
                  <a:close/>
                </a:path>
                <a:path w="133350" h="88900">
                  <a:moveTo>
                    <a:pt x="88646" y="66446"/>
                  </a:moveTo>
                  <a:lnTo>
                    <a:pt x="69723" y="66446"/>
                  </a:lnTo>
                  <a:lnTo>
                    <a:pt x="69723" y="88569"/>
                  </a:lnTo>
                  <a:lnTo>
                    <a:pt x="88646" y="88569"/>
                  </a:lnTo>
                  <a:lnTo>
                    <a:pt x="88646" y="66446"/>
                  </a:lnTo>
                  <a:close/>
                </a:path>
                <a:path w="133350" h="88900">
                  <a:moveTo>
                    <a:pt x="132969" y="66446"/>
                  </a:moveTo>
                  <a:lnTo>
                    <a:pt x="110832" y="66446"/>
                  </a:lnTo>
                  <a:lnTo>
                    <a:pt x="110832" y="88569"/>
                  </a:lnTo>
                  <a:lnTo>
                    <a:pt x="132969" y="88569"/>
                  </a:lnTo>
                  <a:lnTo>
                    <a:pt x="132969" y="66446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309357" y="4322501"/>
              <a:ext cx="19050" cy="33655"/>
            </a:xfrm>
            <a:custGeom>
              <a:avLst/>
              <a:gdLst/>
              <a:ahLst/>
              <a:cxnLst/>
              <a:rect l="l" t="t" r="r" b="b"/>
              <a:pathLst>
                <a:path w="19050" h="33654">
                  <a:moveTo>
                    <a:pt x="18922" y="33165"/>
                  </a:moveTo>
                  <a:lnTo>
                    <a:pt x="0" y="33165"/>
                  </a:lnTo>
                  <a:lnTo>
                    <a:pt x="0" y="0"/>
                  </a:lnTo>
                  <a:lnTo>
                    <a:pt x="18922" y="0"/>
                  </a:lnTo>
                  <a:lnTo>
                    <a:pt x="18922" y="3316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39633" y="42117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44450" h="44450">
                  <a:moveTo>
                    <a:pt x="44323" y="22123"/>
                  </a:moveTo>
                  <a:lnTo>
                    <a:pt x="22199" y="22123"/>
                  </a:lnTo>
                  <a:lnTo>
                    <a:pt x="22199" y="44246"/>
                  </a:lnTo>
                  <a:lnTo>
                    <a:pt x="44323" y="44246"/>
                  </a:lnTo>
                  <a:lnTo>
                    <a:pt x="44323" y="22123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62938" y="3635565"/>
              <a:ext cx="288290" cy="266065"/>
            </a:xfrm>
            <a:custGeom>
              <a:avLst/>
              <a:gdLst/>
              <a:ahLst/>
              <a:cxnLst/>
              <a:rect l="l" t="t" r="r" b="b"/>
              <a:pathLst>
                <a:path w="288290" h="266064">
                  <a:moveTo>
                    <a:pt x="44323" y="243738"/>
                  </a:moveTo>
                  <a:lnTo>
                    <a:pt x="0" y="243738"/>
                  </a:lnTo>
                  <a:lnTo>
                    <a:pt x="0" y="265861"/>
                  </a:lnTo>
                  <a:lnTo>
                    <a:pt x="44323" y="265861"/>
                  </a:lnTo>
                  <a:lnTo>
                    <a:pt x="44323" y="243738"/>
                  </a:lnTo>
                  <a:close/>
                </a:path>
                <a:path w="288290" h="266064">
                  <a:moveTo>
                    <a:pt x="88646" y="221602"/>
                  </a:moveTo>
                  <a:lnTo>
                    <a:pt x="44323" y="221602"/>
                  </a:lnTo>
                  <a:lnTo>
                    <a:pt x="44323" y="243738"/>
                  </a:lnTo>
                  <a:lnTo>
                    <a:pt x="88646" y="243738"/>
                  </a:lnTo>
                  <a:lnTo>
                    <a:pt x="88646" y="221602"/>
                  </a:lnTo>
                  <a:close/>
                </a:path>
                <a:path w="288290" h="266064">
                  <a:moveTo>
                    <a:pt x="110769" y="155092"/>
                  </a:moveTo>
                  <a:lnTo>
                    <a:pt x="88646" y="155092"/>
                  </a:lnTo>
                  <a:lnTo>
                    <a:pt x="88646" y="221602"/>
                  </a:lnTo>
                  <a:lnTo>
                    <a:pt x="110769" y="221602"/>
                  </a:lnTo>
                  <a:lnTo>
                    <a:pt x="110769" y="155092"/>
                  </a:lnTo>
                  <a:close/>
                </a:path>
                <a:path w="288290" h="266064">
                  <a:moveTo>
                    <a:pt x="110769" y="44323"/>
                  </a:moveTo>
                  <a:lnTo>
                    <a:pt x="88646" y="44323"/>
                  </a:lnTo>
                  <a:lnTo>
                    <a:pt x="88646" y="66446"/>
                  </a:lnTo>
                  <a:lnTo>
                    <a:pt x="110769" y="66446"/>
                  </a:lnTo>
                  <a:lnTo>
                    <a:pt x="110769" y="44323"/>
                  </a:lnTo>
                  <a:close/>
                </a:path>
                <a:path w="288290" h="266064">
                  <a:moveTo>
                    <a:pt x="132892" y="66446"/>
                  </a:moveTo>
                  <a:lnTo>
                    <a:pt x="110769" y="66446"/>
                  </a:lnTo>
                  <a:lnTo>
                    <a:pt x="110769" y="155092"/>
                  </a:lnTo>
                  <a:lnTo>
                    <a:pt x="132892" y="155092"/>
                  </a:lnTo>
                  <a:lnTo>
                    <a:pt x="132892" y="66446"/>
                  </a:lnTo>
                  <a:close/>
                </a:path>
                <a:path w="288290" h="266064">
                  <a:moveTo>
                    <a:pt x="288048" y="23622"/>
                  </a:moveTo>
                  <a:lnTo>
                    <a:pt x="273773" y="23622"/>
                  </a:lnTo>
                  <a:lnTo>
                    <a:pt x="273773" y="0"/>
                  </a:lnTo>
                  <a:lnTo>
                    <a:pt x="243801" y="0"/>
                  </a:lnTo>
                  <a:lnTo>
                    <a:pt x="243801" y="30683"/>
                  </a:lnTo>
                  <a:lnTo>
                    <a:pt x="273773" y="30683"/>
                  </a:lnTo>
                  <a:lnTo>
                    <a:pt x="273773" y="66446"/>
                  </a:lnTo>
                  <a:lnTo>
                    <a:pt x="243801" y="66446"/>
                  </a:lnTo>
                  <a:lnTo>
                    <a:pt x="243801" y="155092"/>
                  </a:lnTo>
                  <a:lnTo>
                    <a:pt x="273773" y="155092"/>
                  </a:lnTo>
                  <a:lnTo>
                    <a:pt x="273773" y="66522"/>
                  </a:lnTo>
                  <a:lnTo>
                    <a:pt x="288048" y="66522"/>
                  </a:lnTo>
                  <a:lnTo>
                    <a:pt x="288048" y="2362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062355" y="3659177"/>
              <a:ext cx="44450" cy="20955"/>
            </a:xfrm>
            <a:custGeom>
              <a:avLst/>
              <a:gdLst/>
              <a:ahLst/>
              <a:cxnLst/>
              <a:rect l="l" t="t" r="r" b="b"/>
              <a:pathLst>
                <a:path w="44450" h="20954">
                  <a:moveTo>
                    <a:pt x="44320" y="20705"/>
                  </a:moveTo>
                  <a:lnTo>
                    <a:pt x="0" y="20705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2070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95908" y="3635561"/>
              <a:ext cx="66675" cy="31115"/>
            </a:xfrm>
            <a:custGeom>
              <a:avLst/>
              <a:gdLst/>
              <a:ahLst/>
              <a:cxnLst/>
              <a:rect l="l" t="t" r="r" b="b"/>
              <a:pathLst>
                <a:path w="66675" h="31114">
                  <a:moveTo>
                    <a:pt x="66517" y="30681"/>
                  </a:moveTo>
                  <a:lnTo>
                    <a:pt x="0" y="30681"/>
                  </a:lnTo>
                  <a:lnTo>
                    <a:pt x="0" y="0"/>
                  </a:lnTo>
                  <a:lnTo>
                    <a:pt x="66517" y="0"/>
                  </a:lnTo>
                  <a:lnTo>
                    <a:pt x="66517" y="30681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62355" y="3635561"/>
              <a:ext cx="44450" cy="31115"/>
            </a:xfrm>
            <a:custGeom>
              <a:avLst/>
              <a:gdLst/>
              <a:ahLst/>
              <a:cxnLst/>
              <a:rect l="l" t="t" r="r" b="b"/>
              <a:pathLst>
                <a:path w="44450" h="31114">
                  <a:moveTo>
                    <a:pt x="44320" y="30681"/>
                  </a:moveTo>
                  <a:lnTo>
                    <a:pt x="0" y="30681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3068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73708" y="3613365"/>
              <a:ext cx="133350" cy="66675"/>
            </a:xfrm>
            <a:custGeom>
              <a:avLst/>
              <a:gdLst/>
              <a:ahLst/>
              <a:cxnLst/>
              <a:rect l="l" t="t" r="r" b="b"/>
              <a:pathLst>
                <a:path w="133350" h="66675">
                  <a:moveTo>
                    <a:pt x="22123" y="45821"/>
                  </a:moveTo>
                  <a:lnTo>
                    <a:pt x="0" y="45821"/>
                  </a:lnTo>
                  <a:lnTo>
                    <a:pt x="0" y="66522"/>
                  </a:lnTo>
                  <a:lnTo>
                    <a:pt x="22123" y="66522"/>
                  </a:lnTo>
                  <a:lnTo>
                    <a:pt x="22123" y="45821"/>
                  </a:lnTo>
                  <a:close/>
                </a:path>
                <a:path w="133350" h="66675">
                  <a:moveTo>
                    <a:pt x="132956" y="0"/>
                  </a:moveTo>
                  <a:lnTo>
                    <a:pt x="88646" y="0"/>
                  </a:lnTo>
                  <a:lnTo>
                    <a:pt x="88646" y="22136"/>
                  </a:lnTo>
                  <a:lnTo>
                    <a:pt x="132956" y="22136"/>
                  </a:lnTo>
                  <a:lnTo>
                    <a:pt x="132956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73713" y="3679882"/>
              <a:ext cx="76835" cy="22225"/>
            </a:xfrm>
            <a:custGeom>
              <a:avLst/>
              <a:gdLst/>
              <a:ahLst/>
              <a:cxnLst/>
              <a:rect l="l" t="t" r="r" b="b"/>
              <a:pathLst>
                <a:path w="76834" h="22225">
                  <a:moveTo>
                    <a:pt x="76696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76696" y="0"/>
                  </a:lnTo>
                  <a:lnTo>
                    <a:pt x="76696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995908" y="3659177"/>
              <a:ext cx="66675" cy="20955"/>
            </a:xfrm>
            <a:custGeom>
              <a:avLst/>
              <a:gdLst/>
              <a:ahLst/>
              <a:cxnLst/>
              <a:rect l="l" t="t" r="r" b="b"/>
              <a:pathLst>
                <a:path w="66675" h="20954">
                  <a:moveTo>
                    <a:pt x="66517" y="20705"/>
                  </a:moveTo>
                  <a:lnTo>
                    <a:pt x="0" y="20705"/>
                  </a:lnTo>
                  <a:lnTo>
                    <a:pt x="0" y="0"/>
                  </a:lnTo>
                  <a:lnTo>
                    <a:pt x="66517" y="0"/>
                  </a:lnTo>
                  <a:lnTo>
                    <a:pt x="66517" y="2070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050401" y="3679882"/>
              <a:ext cx="12065" cy="22225"/>
            </a:xfrm>
            <a:custGeom>
              <a:avLst/>
              <a:gdLst/>
              <a:ahLst/>
              <a:cxnLst/>
              <a:rect l="l" t="t" r="r" b="b"/>
              <a:pathLst>
                <a:path w="12065" h="22225">
                  <a:moveTo>
                    <a:pt x="11953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11953" y="0"/>
                  </a:lnTo>
                  <a:lnTo>
                    <a:pt x="11953" y="22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40815" y="3400221"/>
              <a:ext cx="354965" cy="568325"/>
            </a:xfrm>
            <a:custGeom>
              <a:avLst/>
              <a:gdLst/>
              <a:ahLst/>
              <a:cxnLst/>
              <a:rect l="l" t="t" r="r" b="b"/>
              <a:pathLst>
                <a:path w="354965" h="568325">
                  <a:moveTo>
                    <a:pt x="22123" y="501269"/>
                  </a:moveTo>
                  <a:lnTo>
                    <a:pt x="0" y="501269"/>
                  </a:lnTo>
                  <a:lnTo>
                    <a:pt x="0" y="523392"/>
                  </a:lnTo>
                  <a:lnTo>
                    <a:pt x="22123" y="523392"/>
                  </a:lnTo>
                  <a:lnTo>
                    <a:pt x="22123" y="501269"/>
                  </a:lnTo>
                  <a:close/>
                </a:path>
                <a:path w="354965" h="568325">
                  <a:moveTo>
                    <a:pt x="88646" y="523468"/>
                  </a:moveTo>
                  <a:lnTo>
                    <a:pt x="22123" y="523468"/>
                  </a:lnTo>
                  <a:lnTo>
                    <a:pt x="22123" y="545592"/>
                  </a:lnTo>
                  <a:lnTo>
                    <a:pt x="88646" y="545592"/>
                  </a:lnTo>
                  <a:lnTo>
                    <a:pt x="88646" y="523468"/>
                  </a:lnTo>
                  <a:close/>
                </a:path>
                <a:path w="354965" h="568325">
                  <a:moveTo>
                    <a:pt x="155016" y="124510"/>
                  </a:moveTo>
                  <a:lnTo>
                    <a:pt x="132892" y="124510"/>
                  </a:lnTo>
                  <a:lnTo>
                    <a:pt x="132892" y="86321"/>
                  </a:lnTo>
                  <a:lnTo>
                    <a:pt x="110769" y="86321"/>
                  </a:lnTo>
                  <a:lnTo>
                    <a:pt x="110769" y="124574"/>
                  </a:lnTo>
                  <a:lnTo>
                    <a:pt x="132892" y="124574"/>
                  </a:lnTo>
                  <a:lnTo>
                    <a:pt x="132892" y="146634"/>
                  </a:lnTo>
                  <a:lnTo>
                    <a:pt x="155016" y="146634"/>
                  </a:lnTo>
                  <a:lnTo>
                    <a:pt x="155016" y="124510"/>
                  </a:lnTo>
                  <a:close/>
                </a:path>
                <a:path w="354965" h="568325">
                  <a:moveTo>
                    <a:pt x="155016" y="35864"/>
                  </a:moveTo>
                  <a:lnTo>
                    <a:pt x="132892" y="35864"/>
                  </a:lnTo>
                  <a:lnTo>
                    <a:pt x="132892" y="85610"/>
                  </a:lnTo>
                  <a:lnTo>
                    <a:pt x="155016" y="85610"/>
                  </a:lnTo>
                  <a:lnTo>
                    <a:pt x="155016" y="35864"/>
                  </a:lnTo>
                  <a:close/>
                </a:path>
                <a:path w="354965" h="568325">
                  <a:moveTo>
                    <a:pt x="177215" y="146710"/>
                  </a:moveTo>
                  <a:lnTo>
                    <a:pt x="155092" y="146710"/>
                  </a:lnTo>
                  <a:lnTo>
                    <a:pt x="155092" y="171932"/>
                  </a:lnTo>
                  <a:lnTo>
                    <a:pt x="177215" y="171932"/>
                  </a:lnTo>
                  <a:lnTo>
                    <a:pt x="177215" y="146710"/>
                  </a:lnTo>
                  <a:close/>
                </a:path>
                <a:path w="354965" h="568325">
                  <a:moveTo>
                    <a:pt x="177215" y="0"/>
                  </a:moveTo>
                  <a:lnTo>
                    <a:pt x="155092" y="0"/>
                  </a:lnTo>
                  <a:lnTo>
                    <a:pt x="155092" y="35941"/>
                  </a:lnTo>
                  <a:lnTo>
                    <a:pt x="177215" y="35941"/>
                  </a:lnTo>
                  <a:lnTo>
                    <a:pt x="177215" y="0"/>
                  </a:lnTo>
                  <a:close/>
                </a:path>
                <a:path w="354965" h="568325">
                  <a:moveTo>
                    <a:pt x="177279" y="501269"/>
                  </a:moveTo>
                  <a:lnTo>
                    <a:pt x="88646" y="501269"/>
                  </a:lnTo>
                  <a:lnTo>
                    <a:pt x="88646" y="523392"/>
                  </a:lnTo>
                  <a:lnTo>
                    <a:pt x="177279" y="523392"/>
                  </a:lnTo>
                  <a:lnTo>
                    <a:pt x="177279" y="501269"/>
                  </a:lnTo>
                  <a:close/>
                </a:path>
                <a:path w="354965" h="568325">
                  <a:moveTo>
                    <a:pt x="221538" y="146710"/>
                  </a:moveTo>
                  <a:lnTo>
                    <a:pt x="209575" y="146710"/>
                  </a:lnTo>
                  <a:lnTo>
                    <a:pt x="209575" y="86321"/>
                  </a:lnTo>
                  <a:lnTo>
                    <a:pt x="177279" y="86321"/>
                  </a:lnTo>
                  <a:lnTo>
                    <a:pt x="177279" y="258953"/>
                  </a:lnTo>
                  <a:lnTo>
                    <a:pt x="209575" y="258953"/>
                  </a:lnTo>
                  <a:lnTo>
                    <a:pt x="209575" y="171932"/>
                  </a:lnTo>
                  <a:lnTo>
                    <a:pt x="221538" y="171932"/>
                  </a:lnTo>
                  <a:lnTo>
                    <a:pt x="221538" y="146710"/>
                  </a:lnTo>
                  <a:close/>
                </a:path>
                <a:path w="354965" h="568325">
                  <a:moveTo>
                    <a:pt x="243662" y="124510"/>
                  </a:moveTo>
                  <a:lnTo>
                    <a:pt x="221538" y="124510"/>
                  </a:lnTo>
                  <a:lnTo>
                    <a:pt x="221538" y="146634"/>
                  </a:lnTo>
                  <a:lnTo>
                    <a:pt x="243662" y="146634"/>
                  </a:lnTo>
                  <a:lnTo>
                    <a:pt x="243662" y="124510"/>
                  </a:lnTo>
                  <a:close/>
                </a:path>
                <a:path w="354965" h="568325">
                  <a:moveTo>
                    <a:pt x="243662" y="35864"/>
                  </a:moveTo>
                  <a:lnTo>
                    <a:pt x="221538" y="35864"/>
                  </a:lnTo>
                  <a:lnTo>
                    <a:pt x="221538" y="0"/>
                  </a:lnTo>
                  <a:lnTo>
                    <a:pt x="209575" y="0"/>
                  </a:lnTo>
                  <a:lnTo>
                    <a:pt x="209575" y="35941"/>
                  </a:lnTo>
                  <a:lnTo>
                    <a:pt x="221538" y="35941"/>
                  </a:lnTo>
                  <a:lnTo>
                    <a:pt x="221538" y="85610"/>
                  </a:lnTo>
                  <a:lnTo>
                    <a:pt x="243662" y="85610"/>
                  </a:lnTo>
                  <a:lnTo>
                    <a:pt x="243662" y="35864"/>
                  </a:lnTo>
                  <a:close/>
                </a:path>
                <a:path w="354965" h="568325">
                  <a:moveTo>
                    <a:pt x="265849" y="390436"/>
                  </a:moveTo>
                  <a:lnTo>
                    <a:pt x="243725" y="390436"/>
                  </a:lnTo>
                  <a:lnTo>
                    <a:pt x="243725" y="456946"/>
                  </a:lnTo>
                  <a:lnTo>
                    <a:pt x="265849" y="456946"/>
                  </a:lnTo>
                  <a:lnTo>
                    <a:pt x="265849" y="390436"/>
                  </a:lnTo>
                  <a:close/>
                </a:path>
                <a:path w="354965" h="568325">
                  <a:moveTo>
                    <a:pt x="265849" y="86321"/>
                  </a:moveTo>
                  <a:lnTo>
                    <a:pt x="243725" y="86321"/>
                  </a:lnTo>
                  <a:lnTo>
                    <a:pt x="243725" y="124574"/>
                  </a:lnTo>
                  <a:lnTo>
                    <a:pt x="265849" y="124574"/>
                  </a:lnTo>
                  <a:lnTo>
                    <a:pt x="265849" y="86321"/>
                  </a:lnTo>
                  <a:close/>
                </a:path>
                <a:path w="354965" h="568325">
                  <a:moveTo>
                    <a:pt x="295897" y="501269"/>
                  </a:moveTo>
                  <a:lnTo>
                    <a:pt x="265925" y="501269"/>
                  </a:lnTo>
                  <a:lnTo>
                    <a:pt x="265925" y="523392"/>
                  </a:lnTo>
                  <a:lnTo>
                    <a:pt x="295897" y="523392"/>
                  </a:lnTo>
                  <a:lnTo>
                    <a:pt x="295897" y="501269"/>
                  </a:lnTo>
                  <a:close/>
                </a:path>
                <a:path w="354965" h="568325">
                  <a:moveTo>
                    <a:pt x="295897" y="456946"/>
                  </a:moveTo>
                  <a:lnTo>
                    <a:pt x="265925" y="456946"/>
                  </a:lnTo>
                  <a:lnTo>
                    <a:pt x="265925" y="479082"/>
                  </a:lnTo>
                  <a:lnTo>
                    <a:pt x="295897" y="479082"/>
                  </a:lnTo>
                  <a:lnTo>
                    <a:pt x="295897" y="456946"/>
                  </a:lnTo>
                  <a:close/>
                </a:path>
                <a:path w="354965" h="568325">
                  <a:moveTo>
                    <a:pt x="332295" y="523468"/>
                  </a:moveTo>
                  <a:lnTo>
                    <a:pt x="310172" y="523468"/>
                  </a:lnTo>
                  <a:lnTo>
                    <a:pt x="295897" y="523468"/>
                  </a:lnTo>
                  <a:lnTo>
                    <a:pt x="295897" y="545592"/>
                  </a:lnTo>
                  <a:lnTo>
                    <a:pt x="221602" y="545592"/>
                  </a:lnTo>
                  <a:lnTo>
                    <a:pt x="221602" y="523468"/>
                  </a:lnTo>
                  <a:lnTo>
                    <a:pt x="177279" y="523468"/>
                  </a:lnTo>
                  <a:lnTo>
                    <a:pt x="177279" y="545592"/>
                  </a:lnTo>
                  <a:lnTo>
                    <a:pt x="221538" y="545592"/>
                  </a:lnTo>
                  <a:lnTo>
                    <a:pt x="221538" y="567715"/>
                  </a:lnTo>
                  <a:lnTo>
                    <a:pt x="295910" y="567715"/>
                  </a:lnTo>
                  <a:lnTo>
                    <a:pt x="295910" y="545592"/>
                  </a:lnTo>
                  <a:lnTo>
                    <a:pt x="310172" y="545592"/>
                  </a:lnTo>
                  <a:lnTo>
                    <a:pt x="332295" y="545592"/>
                  </a:lnTo>
                  <a:lnTo>
                    <a:pt x="332295" y="523468"/>
                  </a:lnTo>
                  <a:close/>
                </a:path>
                <a:path w="354965" h="568325">
                  <a:moveTo>
                    <a:pt x="332371" y="479082"/>
                  </a:moveTo>
                  <a:lnTo>
                    <a:pt x="295897" y="479082"/>
                  </a:lnTo>
                  <a:lnTo>
                    <a:pt x="295897" y="501205"/>
                  </a:lnTo>
                  <a:lnTo>
                    <a:pt x="332371" y="501205"/>
                  </a:lnTo>
                  <a:lnTo>
                    <a:pt x="332371" y="479082"/>
                  </a:lnTo>
                  <a:close/>
                </a:path>
                <a:path w="354965" h="568325">
                  <a:moveTo>
                    <a:pt x="354495" y="501269"/>
                  </a:moveTo>
                  <a:lnTo>
                    <a:pt x="332371" y="501269"/>
                  </a:lnTo>
                  <a:lnTo>
                    <a:pt x="332371" y="523392"/>
                  </a:lnTo>
                  <a:lnTo>
                    <a:pt x="354495" y="523392"/>
                  </a:lnTo>
                  <a:lnTo>
                    <a:pt x="354495" y="50126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73713" y="3400213"/>
              <a:ext cx="111125" cy="147320"/>
            </a:xfrm>
            <a:custGeom>
              <a:avLst/>
              <a:gdLst/>
              <a:ahLst/>
              <a:cxnLst/>
              <a:rect l="l" t="t" r="r" b="b"/>
              <a:pathLst>
                <a:path w="111125" h="147320">
                  <a:moveTo>
                    <a:pt x="88642" y="146706"/>
                  </a:moveTo>
                  <a:lnTo>
                    <a:pt x="76696" y="146706"/>
                  </a:lnTo>
                  <a:lnTo>
                    <a:pt x="76696" y="86322"/>
                  </a:lnTo>
                  <a:lnTo>
                    <a:pt x="44392" y="86322"/>
                  </a:lnTo>
                  <a:lnTo>
                    <a:pt x="44392" y="146706"/>
                  </a:lnTo>
                  <a:lnTo>
                    <a:pt x="22196" y="146706"/>
                  </a:lnTo>
                  <a:lnTo>
                    <a:pt x="22196" y="124509"/>
                  </a:lnTo>
                  <a:lnTo>
                    <a:pt x="0" y="124509"/>
                  </a:lnTo>
                  <a:lnTo>
                    <a:pt x="0" y="86322"/>
                  </a:lnTo>
                  <a:lnTo>
                    <a:pt x="22196" y="86322"/>
                  </a:lnTo>
                  <a:lnTo>
                    <a:pt x="22196" y="35867"/>
                  </a:lnTo>
                  <a:lnTo>
                    <a:pt x="44392" y="35867"/>
                  </a:lnTo>
                  <a:lnTo>
                    <a:pt x="44392" y="0"/>
                  </a:lnTo>
                  <a:lnTo>
                    <a:pt x="76696" y="0"/>
                  </a:lnTo>
                  <a:lnTo>
                    <a:pt x="76696" y="35867"/>
                  </a:lnTo>
                  <a:lnTo>
                    <a:pt x="88642" y="35867"/>
                  </a:lnTo>
                  <a:lnTo>
                    <a:pt x="88642" y="86322"/>
                  </a:lnTo>
                  <a:lnTo>
                    <a:pt x="110838" y="86322"/>
                  </a:lnTo>
                  <a:lnTo>
                    <a:pt x="110838" y="124509"/>
                  </a:lnTo>
                  <a:lnTo>
                    <a:pt x="88642" y="124509"/>
                  </a:lnTo>
                  <a:lnTo>
                    <a:pt x="88642" y="14670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18105" y="3347439"/>
              <a:ext cx="32384" cy="52069"/>
            </a:xfrm>
            <a:custGeom>
              <a:avLst/>
              <a:gdLst/>
              <a:ahLst/>
              <a:cxnLst/>
              <a:rect l="l" t="t" r="r" b="b"/>
              <a:pathLst>
                <a:path w="32384" h="52070">
                  <a:moveTo>
                    <a:pt x="32296" y="52064"/>
                  </a:moveTo>
                  <a:lnTo>
                    <a:pt x="0" y="52064"/>
                  </a:lnTo>
                  <a:lnTo>
                    <a:pt x="0" y="0"/>
                  </a:lnTo>
                  <a:lnTo>
                    <a:pt x="32296" y="0"/>
                  </a:lnTo>
                  <a:lnTo>
                    <a:pt x="32296" y="52064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862938" y="3658869"/>
              <a:ext cx="274320" cy="287655"/>
            </a:xfrm>
            <a:custGeom>
              <a:avLst/>
              <a:gdLst/>
              <a:ahLst/>
              <a:cxnLst/>
              <a:rect l="l" t="t" r="r" b="b"/>
              <a:pathLst>
                <a:path w="274320" h="287654">
                  <a:moveTo>
                    <a:pt x="273786" y="0"/>
                  </a:moveTo>
                  <a:lnTo>
                    <a:pt x="243801" y="0"/>
                  </a:lnTo>
                  <a:lnTo>
                    <a:pt x="243801" y="21590"/>
                  </a:lnTo>
                  <a:lnTo>
                    <a:pt x="199415" y="21590"/>
                  </a:lnTo>
                  <a:lnTo>
                    <a:pt x="199415" y="43180"/>
                  </a:lnTo>
                  <a:lnTo>
                    <a:pt x="132969" y="43180"/>
                  </a:lnTo>
                  <a:lnTo>
                    <a:pt x="132969" y="87630"/>
                  </a:lnTo>
                  <a:lnTo>
                    <a:pt x="132969" y="132080"/>
                  </a:lnTo>
                  <a:lnTo>
                    <a:pt x="110769" y="132080"/>
                  </a:lnTo>
                  <a:lnTo>
                    <a:pt x="110769" y="198120"/>
                  </a:lnTo>
                  <a:lnTo>
                    <a:pt x="88646" y="198120"/>
                  </a:lnTo>
                  <a:lnTo>
                    <a:pt x="88646" y="220980"/>
                  </a:lnTo>
                  <a:lnTo>
                    <a:pt x="44323" y="220980"/>
                  </a:lnTo>
                  <a:lnTo>
                    <a:pt x="44323" y="242582"/>
                  </a:lnTo>
                  <a:lnTo>
                    <a:pt x="0" y="242582"/>
                  </a:lnTo>
                  <a:lnTo>
                    <a:pt x="0" y="265430"/>
                  </a:lnTo>
                  <a:lnTo>
                    <a:pt x="66522" y="265430"/>
                  </a:lnTo>
                  <a:lnTo>
                    <a:pt x="66522" y="242582"/>
                  </a:lnTo>
                  <a:lnTo>
                    <a:pt x="155155" y="242582"/>
                  </a:lnTo>
                  <a:lnTo>
                    <a:pt x="155155" y="265430"/>
                  </a:lnTo>
                  <a:lnTo>
                    <a:pt x="187452" y="265430"/>
                  </a:lnTo>
                  <a:lnTo>
                    <a:pt x="187452" y="242582"/>
                  </a:lnTo>
                  <a:lnTo>
                    <a:pt x="187452" y="220980"/>
                  </a:lnTo>
                  <a:lnTo>
                    <a:pt x="187452" y="198120"/>
                  </a:lnTo>
                  <a:lnTo>
                    <a:pt x="187452" y="132080"/>
                  </a:lnTo>
                  <a:lnTo>
                    <a:pt x="187452" y="87630"/>
                  </a:lnTo>
                  <a:lnTo>
                    <a:pt x="199415" y="87630"/>
                  </a:lnTo>
                  <a:lnTo>
                    <a:pt x="199415" y="287032"/>
                  </a:lnTo>
                  <a:lnTo>
                    <a:pt x="273786" y="287032"/>
                  </a:lnTo>
                  <a:lnTo>
                    <a:pt x="273786" y="265430"/>
                  </a:lnTo>
                  <a:lnTo>
                    <a:pt x="243801" y="265430"/>
                  </a:lnTo>
                  <a:lnTo>
                    <a:pt x="243801" y="242582"/>
                  </a:lnTo>
                  <a:lnTo>
                    <a:pt x="273786" y="242582"/>
                  </a:lnTo>
                  <a:lnTo>
                    <a:pt x="273786" y="220980"/>
                  </a:lnTo>
                  <a:lnTo>
                    <a:pt x="243801" y="220980"/>
                  </a:lnTo>
                  <a:lnTo>
                    <a:pt x="243801" y="198120"/>
                  </a:lnTo>
                  <a:lnTo>
                    <a:pt x="221602" y="198120"/>
                  </a:lnTo>
                  <a:lnTo>
                    <a:pt x="221602" y="132080"/>
                  </a:lnTo>
                  <a:lnTo>
                    <a:pt x="243801" y="132080"/>
                  </a:lnTo>
                  <a:lnTo>
                    <a:pt x="243801" y="87630"/>
                  </a:lnTo>
                  <a:lnTo>
                    <a:pt x="243801" y="43180"/>
                  </a:lnTo>
                  <a:lnTo>
                    <a:pt x="273786" y="43180"/>
                  </a:lnTo>
                  <a:lnTo>
                    <a:pt x="273786" y="21590"/>
                  </a:lnTo>
                  <a:lnTo>
                    <a:pt x="273786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50401" y="3746399"/>
              <a:ext cx="12065" cy="177800"/>
            </a:xfrm>
            <a:custGeom>
              <a:avLst/>
              <a:gdLst/>
              <a:ahLst/>
              <a:cxnLst/>
              <a:rect l="l" t="t" r="r" b="b"/>
              <a:pathLst>
                <a:path w="12065" h="177800">
                  <a:moveTo>
                    <a:pt x="11953" y="177284"/>
                  </a:moveTo>
                  <a:lnTo>
                    <a:pt x="0" y="177284"/>
                  </a:lnTo>
                  <a:lnTo>
                    <a:pt x="0" y="0"/>
                  </a:lnTo>
                  <a:lnTo>
                    <a:pt x="11953" y="0"/>
                  </a:lnTo>
                  <a:lnTo>
                    <a:pt x="11953" y="17728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18105" y="3486535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>
                  <a:moveTo>
                    <a:pt x="32296" y="86322"/>
                  </a:moveTo>
                  <a:lnTo>
                    <a:pt x="0" y="86322"/>
                  </a:lnTo>
                  <a:lnTo>
                    <a:pt x="0" y="0"/>
                  </a:lnTo>
                  <a:lnTo>
                    <a:pt x="32296" y="0"/>
                  </a:lnTo>
                  <a:lnTo>
                    <a:pt x="32296" y="86322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95907" y="3436086"/>
              <a:ext cx="140970" cy="266065"/>
            </a:xfrm>
            <a:custGeom>
              <a:avLst/>
              <a:gdLst/>
              <a:ahLst/>
              <a:cxnLst/>
              <a:rect l="l" t="t" r="r" b="b"/>
              <a:pathLst>
                <a:path w="140970" h="266064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  <a:path w="140970" h="266064">
                  <a:moveTo>
                    <a:pt x="66446" y="88646"/>
                  </a:moveTo>
                  <a:lnTo>
                    <a:pt x="54483" y="88646"/>
                  </a:lnTo>
                  <a:lnTo>
                    <a:pt x="54483" y="110769"/>
                  </a:lnTo>
                  <a:lnTo>
                    <a:pt x="66446" y="110769"/>
                  </a:lnTo>
                  <a:lnTo>
                    <a:pt x="66446" y="88646"/>
                  </a:lnTo>
                  <a:close/>
                </a:path>
                <a:path w="140970" h="266064">
                  <a:moveTo>
                    <a:pt x="66446" y="0"/>
                  </a:moveTo>
                  <a:lnTo>
                    <a:pt x="54483" y="0"/>
                  </a:lnTo>
                  <a:lnTo>
                    <a:pt x="54483" y="22123"/>
                  </a:lnTo>
                  <a:lnTo>
                    <a:pt x="66446" y="22123"/>
                  </a:lnTo>
                  <a:lnTo>
                    <a:pt x="66446" y="0"/>
                  </a:lnTo>
                  <a:close/>
                </a:path>
                <a:path w="140970" h="266064">
                  <a:moveTo>
                    <a:pt x="88569" y="50457"/>
                  </a:moveTo>
                  <a:lnTo>
                    <a:pt x="66446" y="50457"/>
                  </a:lnTo>
                  <a:lnTo>
                    <a:pt x="66446" y="66522"/>
                  </a:lnTo>
                  <a:lnTo>
                    <a:pt x="88569" y="66522"/>
                  </a:lnTo>
                  <a:lnTo>
                    <a:pt x="88569" y="50457"/>
                  </a:lnTo>
                  <a:close/>
                </a:path>
                <a:path w="140970" h="266064">
                  <a:moveTo>
                    <a:pt x="140804" y="243801"/>
                  </a:moveTo>
                  <a:lnTo>
                    <a:pt x="110832" y="243801"/>
                  </a:lnTo>
                  <a:lnTo>
                    <a:pt x="110832" y="265925"/>
                  </a:lnTo>
                  <a:lnTo>
                    <a:pt x="140804" y="265925"/>
                  </a:lnTo>
                  <a:lnTo>
                    <a:pt x="140804" y="243801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885062" y="3347440"/>
              <a:ext cx="266065" cy="266065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22123" y="225425"/>
                  </a:moveTo>
                  <a:lnTo>
                    <a:pt x="0" y="225425"/>
                  </a:lnTo>
                  <a:lnTo>
                    <a:pt x="0" y="243801"/>
                  </a:lnTo>
                  <a:lnTo>
                    <a:pt x="22123" y="243801"/>
                  </a:lnTo>
                  <a:lnTo>
                    <a:pt x="22123" y="225425"/>
                  </a:lnTo>
                  <a:close/>
                </a:path>
                <a:path w="266065" h="266064">
                  <a:moveTo>
                    <a:pt x="44323" y="243801"/>
                  </a:moveTo>
                  <a:lnTo>
                    <a:pt x="22199" y="243801"/>
                  </a:lnTo>
                  <a:lnTo>
                    <a:pt x="22199" y="265925"/>
                  </a:lnTo>
                  <a:lnTo>
                    <a:pt x="44323" y="265925"/>
                  </a:lnTo>
                  <a:lnTo>
                    <a:pt x="44323" y="243801"/>
                  </a:lnTo>
                  <a:close/>
                </a:path>
                <a:path w="266065" h="266064">
                  <a:moveTo>
                    <a:pt x="44323" y="199491"/>
                  </a:moveTo>
                  <a:lnTo>
                    <a:pt x="22199" y="199491"/>
                  </a:lnTo>
                  <a:lnTo>
                    <a:pt x="22199" y="224713"/>
                  </a:lnTo>
                  <a:lnTo>
                    <a:pt x="44323" y="224713"/>
                  </a:lnTo>
                  <a:lnTo>
                    <a:pt x="44323" y="199491"/>
                  </a:lnTo>
                  <a:close/>
                </a:path>
                <a:path w="266065" h="266064">
                  <a:moveTo>
                    <a:pt x="66522" y="225425"/>
                  </a:moveTo>
                  <a:lnTo>
                    <a:pt x="44399" y="225425"/>
                  </a:lnTo>
                  <a:lnTo>
                    <a:pt x="44399" y="243801"/>
                  </a:lnTo>
                  <a:lnTo>
                    <a:pt x="66522" y="243801"/>
                  </a:lnTo>
                  <a:lnTo>
                    <a:pt x="66522" y="225425"/>
                  </a:lnTo>
                  <a:close/>
                </a:path>
                <a:path w="266065" h="266064">
                  <a:moveTo>
                    <a:pt x="221602" y="22199"/>
                  </a:moveTo>
                  <a:lnTo>
                    <a:pt x="199478" y="22199"/>
                  </a:lnTo>
                  <a:lnTo>
                    <a:pt x="199478" y="52070"/>
                  </a:lnTo>
                  <a:lnTo>
                    <a:pt x="221602" y="52070"/>
                  </a:lnTo>
                  <a:lnTo>
                    <a:pt x="221602" y="22199"/>
                  </a:lnTo>
                  <a:close/>
                </a:path>
                <a:path w="266065" h="266064">
                  <a:moveTo>
                    <a:pt x="251650" y="52781"/>
                  </a:moveTo>
                  <a:lnTo>
                    <a:pt x="221678" y="52781"/>
                  </a:lnTo>
                  <a:lnTo>
                    <a:pt x="221678" y="66522"/>
                  </a:lnTo>
                  <a:lnTo>
                    <a:pt x="251650" y="66522"/>
                  </a:lnTo>
                  <a:lnTo>
                    <a:pt x="251650" y="52781"/>
                  </a:lnTo>
                  <a:close/>
                </a:path>
                <a:path w="266065" h="266064">
                  <a:moveTo>
                    <a:pt x="251650" y="0"/>
                  </a:moveTo>
                  <a:lnTo>
                    <a:pt x="221678" y="0"/>
                  </a:lnTo>
                  <a:lnTo>
                    <a:pt x="221678" y="22136"/>
                  </a:lnTo>
                  <a:lnTo>
                    <a:pt x="251650" y="22136"/>
                  </a:lnTo>
                  <a:lnTo>
                    <a:pt x="251650" y="0"/>
                  </a:lnTo>
                  <a:close/>
                </a:path>
                <a:path w="266065" h="266064">
                  <a:moveTo>
                    <a:pt x="265925" y="22199"/>
                  </a:moveTo>
                  <a:lnTo>
                    <a:pt x="251650" y="22199"/>
                  </a:lnTo>
                  <a:lnTo>
                    <a:pt x="251650" y="52070"/>
                  </a:lnTo>
                  <a:lnTo>
                    <a:pt x="265925" y="52070"/>
                  </a:lnTo>
                  <a:lnTo>
                    <a:pt x="265925" y="2219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73708" y="4300384"/>
              <a:ext cx="443230" cy="421640"/>
            </a:xfrm>
            <a:custGeom>
              <a:avLst/>
              <a:gdLst/>
              <a:ahLst/>
              <a:cxnLst/>
              <a:rect l="l" t="t" r="r" b="b"/>
              <a:pathLst>
                <a:path w="443229" h="421639">
                  <a:moveTo>
                    <a:pt x="22123" y="354571"/>
                  </a:moveTo>
                  <a:lnTo>
                    <a:pt x="0" y="354571"/>
                  </a:lnTo>
                  <a:lnTo>
                    <a:pt x="0" y="376694"/>
                  </a:lnTo>
                  <a:lnTo>
                    <a:pt x="22123" y="376694"/>
                  </a:lnTo>
                  <a:lnTo>
                    <a:pt x="22123" y="354571"/>
                  </a:lnTo>
                  <a:close/>
                </a:path>
                <a:path w="443229" h="421639">
                  <a:moveTo>
                    <a:pt x="44323" y="376694"/>
                  </a:moveTo>
                  <a:lnTo>
                    <a:pt x="22199" y="376694"/>
                  </a:lnTo>
                  <a:lnTo>
                    <a:pt x="22199" y="400570"/>
                  </a:lnTo>
                  <a:lnTo>
                    <a:pt x="44323" y="400570"/>
                  </a:lnTo>
                  <a:lnTo>
                    <a:pt x="44323" y="376694"/>
                  </a:lnTo>
                  <a:close/>
                </a:path>
                <a:path w="443229" h="421639">
                  <a:moveTo>
                    <a:pt x="44323" y="314960"/>
                  </a:moveTo>
                  <a:lnTo>
                    <a:pt x="22199" y="314960"/>
                  </a:lnTo>
                  <a:lnTo>
                    <a:pt x="22199" y="354571"/>
                  </a:lnTo>
                  <a:lnTo>
                    <a:pt x="44323" y="354571"/>
                  </a:lnTo>
                  <a:lnTo>
                    <a:pt x="44323" y="314960"/>
                  </a:lnTo>
                  <a:close/>
                </a:path>
                <a:path w="443229" h="421639">
                  <a:moveTo>
                    <a:pt x="76682" y="401281"/>
                  </a:moveTo>
                  <a:lnTo>
                    <a:pt x="44386" y="401281"/>
                  </a:lnTo>
                  <a:lnTo>
                    <a:pt x="44386" y="421017"/>
                  </a:lnTo>
                  <a:lnTo>
                    <a:pt x="76682" y="421017"/>
                  </a:lnTo>
                  <a:lnTo>
                    <a:pt x="76682" y="401281"/>
                  </a:lnTo>
                  <a:close/>
                </a:path>
                <a:path w="443229" h="421639">
                  <a:moveTo>
                    <a:pt x="76682" y="288048"/>
                  </a:moveTo>
                  <a:lnTo>
                    <a:pt x="44386" y="288048"/>
                  </a:lnTo>
                  <a:lnTo>
                    <a:pt x="44386" y="314248"/>
                  </a:lnTo>
                  <a:lnTo>
                    <a:pt x="76682" y="314248"/>
                  </a:lnTo>
                  <a:lnTo>
                    <a:pt x="76682" y="288048"/>
                  </a:lnTo>
                  <a:close/>
                </a:path>
                <a:path w="443229" h="421639">
                  <a:moveTo>
                    <a:pt x="88646" y="265925"/>
                  </a:moveTo>
                  <a:lnTo>
                    <a:pt x="76682" y="265925"/>
                  </a:lnTo>
                  <a:lnTo>
                    <a:pt x="76682" y="288048"/>
                  </a:lnTo>
                  <a:lnTo>
                    <a:pt x="88646" y="288048"/>
                  </a:lnTo>
                  <a:lnTo>
                    <a:pt x="88646" y="265925"/>
                  </a:lnTo>
                  <a:close/>
                </a:path>
                <a:path w="443229" h="421639">
                  <a:moveTo>
                    <a:pt x="132956" y="354571"/>
                  </a:moveTo>
                  <a:lnTo>
                    <a:pt x="110832" y="354571"/>
                  </a:lnTo>
                  <a:lnTo>
                    <a:pt x="110832" y="376694"/>
                  </a:lnTo>
                  <a:lnTo>
                    <a:pt x="132956" y="376694"/>
                  </a:lnTo>
                  <a:lnTo>
                    <a:pt x="132956" y="354571"/>
                  </a:lnTo>
                  <a:close/>
                </a:path>
                <a:path w="443229" h="421639">
                  <a:moveTo>
                    <a:pt x="132956" y="243801"/>
                  </a:moveTo>
                  <a:lnTo>
                    <a:pt x="88646" y="243801"/>
                  </a:lnTo>
                  <a:lnTo>
                    <a:pt x="88646" y="265925"/>
                  </a:lnTo>
                  <a:lnTo>
                    <a:pt x="132956" y="265925"/>
                  </a:lnTo>
                  <a:lnTo>
                    <a:pt x="132956" y="243801"/>
                  </a:lnTo>
                  <a:close/>
                </a:path>
                <a:path w="443229" h="421639">
                  <a:moveTo>
                    <a:pt x="163004" y="332435"/>
                  </a:moveTo>
                  <a:lnTo>
                    <a:pt x="133032" y="332435"/>
                  </a:lnTo>
                  <a:lnTo>
                    <a:pt x="133032" y="354571"/>
                  </a:lnTo>
                  <a:lnTo>
                    <a:pt x="163004" y="354571"/>
                  </a:lnTo>
                  <a:lnTo>
                    <a:pt x="163004" y="332435"/>
                  </a:lnTo>
                  <a:close/>
                </a:path>
                <a:path w="443229" h="421639">
                  <a:moveTo>
                    <a:pt x="177279" y="288048"/>
                  </a:moveTo>
                  <a:lnTo>
                    <a:pt x="163004" y="288048"/>
                  </a:lnTo>
                  <a:lnTo>
                    <a:pt x="163004" y="332371"/>
                  </a:lnTo>
                  <a:lnTo>
                    <a:pt x="177279" y="332371"/>
                  </a:lnTo>
                  <a:lnTo>
                    <a:pt x="177279" y="288048"/>
                  </a:lnTo>
                  <a:close/>
                </a:path>
                <a:path w="443229" h="421639">
                  <a:moveTo>
                    <a:pt x="199402" y="265925"/>
                  </a:moveTo>
                  <a:lnTo>
                    <a:pt x="177279" y="265925"/>
                  </a:lnTo>
                  <a:lnTo>
                    <a:pt x="177279" y="288048"/>
                  </a:lnTo>
                  <a:lnTo>
                    <a:pt x="199402" y="288048"/>
                  </a:lnTo>
                  <a:lnTo>
                    <a:pt x="199402" y="265925"/>
                  </a:lnTo>
                  <a:close/>
                </a:path>
                <a:path w="443229" h="421639">
                  <a:moveTo>
                    <a:pt x="199402" y="155155"/>
                  </a:moveTo>
                  <a:lnTo>
                    <a:pt x="177279" y="155155"/>
                  </a:lnTo>
                  <a:lnTo>
                    <a:pt x="177279" y="199402"/>
                  </a:lnTo>
                  <a:lnTo>
                    <a:pt x="163004" y="199402"/>
                  </a:lnTo>
                  <a:lnTo>
                    <a:pt x="163004" y="221602"/>
                  </a:lnTo>
                  <a:lnTo>
                    <a:pt x="133032" y="221602"/>
                  </a:lnTo>
                  <a:lnTo>
                    <a:pt x="133032" y="243725"/>
                  </a:lnTo>
                  <a:lnTo>
                    <a:pt x="163004" y="243725"/>
                  </a:lnTo>
                  <a:lnTo>
                    <a:pt x="163004" y="227926"/>
                  </a:lnTo>
                  <a:lnTo>
                    <a:pt x="177279" y="227926"/>
                  </a:lnTo>
                  <a:lnTo>
                    <a:pt x="177279" y="199478"/>
                  </a:lnTo>
                  <a:lnTo>
                    <a:pt x="199402" y="199478"/>
                  </a:lnTo>
                  <a:lnTo>
                    <a:pt x="199402" y="155155"/>
                  </a:lnTo>
                  <a:close/>
                </a:path>
                <a:path w="443229" h="421639">
                  <a:moveTo>
                    <a:pt x="221602" y="243801"/>
                  </a:moveTo>
                  <a:lnTo>
                    <a:pt x="199478" y="243801"/>
                  </a:lnTo>
                  <a:lnTo>
                    <a:pt x="199478" y="265925"/>
                  </a:lnTo>
                  <a:lnTo>
                    <a:pt x="221602" y="265925"/>
                  </a:lnTo>
                  <a:lnTo>
                    <a:pt x="221602" y="243801"/>
                  </a:lnTo>
                  <a:close/>
                </a:path>
                <a:path w="443229" h="421639">
                  <a:moveTo>
                    <a:pt x="221602" y="142316"/>
                  </a:moveTo>
                  <a:lnTo>
                    <a:pt x="199478" y="142316"/>
                  </a:lnTo>
                  <a:lnTo>
                    <a:pt x="199478" y="155079"/>
                  </a:lnTo>
                  <a:lnTo>
                    <a:pt x="221602" y="155079"/>
                  </a:lnTo>
                  <a:lnTo>
                    <a:pt x="221602" y="142316"/>
                  </a:lnTo>
                  <a:close/>
                </a:path>
                <a:path w="443229" h="421639">
                  <a:moveTo>
                    <a:pt x="249326" y="155155"/>
                  </a:moveTo>
                  <a:lnTo>
                    <a:pt x="221678" y="155155"/>
                  </a:lnTo>
                  <a:lnTo>
                    <a:pt x="221678" y="177279"/>
                  </a:lnTo>
                  <a:lnTo>
                    <a:pt x="249326" y="177279"/>
                  </a:lnTo>
                  <a:lnTo>
                    <a:pt x="249326" y="155155"/>
                  </a:lnTo>
                  <a:close/>
                </a:path>
                <a:path w="443229" h="421639">
                  <a:moveTo>
                    <a:pt x="265925" y="110769"/>
                  </a:moveTo>
                  <a:lnTo>
                    <a:pt x="249326" y="110769"/>
                  </a:lnTo>
                  <a:lnTo>
                    <a:pt x="249326" y="155092"/>
                  </a:lnTo>
                  <a:lnTo>
                    <a:pt x="265925" y="155092"/>
                  </a:lnTo>
                  <a:lnTo>
                    <a:pt x="265925" y="110769"/>
                  </a:lnTo>
                  <a:close/>
                </a:path>
                <a:path w="443229" h="421639">
                  <a:moveTo>
                    <a:pt x="266001" y="221602"/>
                  </a:moveTo>
                  <a:lnTo>
                    <a:pt x="221678" y="221602"/>
                  </a:lnTo>
                  <a:lnTo>
                    <a:pt x="221678" y="243725"/>
                  </a:lnTo>
                  <a:lnTo>
                    <a:pt x="266001" y="243725"/>
                  </a:lnTo>
                  <a:lnTo>
                    <a:pt x="266001" y="221602"/>
                  </a:lnTo>
                  <a:close/>
                </a:path>
                <a:path w="443229" h="421639">
                  <a:moveTo>
                    <a:pt x="288048" y="177279"/>
                  </a:moveTo>
                  <a:lnTo>
                    <a:pt x="265925" y="177279"/>
                  </a:lnTo>
                  <a:lnTo>
                    <a:pt x="265925" y="199402"/>
                  </a:lnTo>
                  <a:lnTo>
                    <a:pt x="288048" y="199402"/>
                  </a:lnTo>
                  <a:lnTo>
                    <a:pt x="288048" y="177279"/>
                  </a:lnTo>
                  <a:close/>
                </a:path>
                <a:path w="443229" h="421639">
                  <a:moveTo>
                    <a:pt x="310248" y="142316"/>
                  </a:moveTo>
                  <a:lnTo>
                    <a:pt x="288124" y="142316"/>
                  </a:lnTo>
                  <a:lnTo>
                    <a:pt x="288124" y="177279"/>
                  </a:lnTo>
                  <a:lnTo>
                    <a:pt x="310248" y="177279"/>
                  </a:lnTo>
                  <a:lnTo>
                    <a:pt x="310248" y="142316"/>
                  </a:lnTo>
                  <a:close/>
                </a:path>
                <a:path w="443229" h="421639">
                  <a:moveTo>
                    <a:pt x="310248" y="88646"/>
                  </a:moveTo>
                  <a:lnTo>
                    <a:pt x="265925" y="88646"/>
                  </a:lnTo>
                  <a:lnTo>
                    <a:pt x="265925" y="110769"/>
                  </a:lnTo>
                  <a:lnTo>
                    <a:pt x="310248" y="110769"/>
                  </a:lnTo>
                  <a:lnTo>
                    <a:pt x="310248" y="88646"/>
                  </a:lnTo>
                  <a:close/>
                </a:path>
                <a:path w="443229" h="421639">
                  <a:moveTo>
                    <a:pt x="376694" y="66509"/>
                  </a:moveTo>
                  <a:lnTo>
                    <a:pt x="354571" y="66509"/>
                  </a:lnTo>
                  <a:lnTo>
                    <a:pt x="354571" y="110832"/>
                  </a:lnTo>
                  <a:lnTo>
                    <a:pt x="376694" y="110832"/>
                  </a:lnTo>
                  <a:lnTo>
                    <a:pt x="376694" y="66509"/>
                  </a:lnTo>
                  <a:close/>
                </a:path>
                <a:path w="443229" h="421639">
                  <a:moveTo>
                    <a:pt x="443204" y="0"/>
                  </a:moveTo>
                  <a:lnTo>
                    <a:pt x="430758" y="0"/>
                  </a:lnTo>
                  <a:lnTo>
                    <a:pt x="430758" y="44323"/>
                  </a:lnTo>
                  <a:lnTo>
                    <a:pt x="443204" y="44323"/>
                  </a:lnTo>
                  <a:lnTo>
                    <a:pt x="443204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16924" y="4256055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44320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284019" y="4233862"/>
              <a:ext cx="177800" cy="208279"/>
            </a:xfrm>
            <a:custGeom>
              <a:avLst/>
              <a:gdLst/>
              <a:ahLst/>
              <a:cxnLst/>
              <a:rect l="l" t="t" r="r" b="b"/>
              <a:pathLst>
                <a:path w="177800" h="208279">
                  <a:moveTo>
                    <a:pt x="44323" y="177292"/>
                  </a:moveTo>
                  <a:lnTo>
                    <a:pt x="0" y="177292"/>
                  </a:lnTo>
                  <a:lnTo>
                    <a:pt x="0" y="208127"/>
                  </a:lnTo>
                  <a:lnTo>
                    <a:pt x="44323" y="208127"/>
                  </a:lnTo>
                  <a:lnTo>
                    <a:pt x="44323" y="177292"/>
                  </a:lnTo>
                  <a:close/>
                </a:path>
                <a:path w="177800" h="208279">
                  <a:moveTo>
                    <a:pt x="88569" y="44399"/>
                  </a:moveTo>
                  <a:lnTo>
                    <a:pt x="66446" y="44399"/>
                  </a:lnTo>
                  <a:lnTo>
                    <a:pt x="66446" y="88646"/>
                  </a:lnTo>
                  <a:lnTo>
                    <a:pt x="25336" y="88646"/>
                  </a:lnTo>
                  <a:lnTo>
                    <a:pt x="25336" y="110845"/>
                  </a:lnTo>
                  <a:lnTo>
                    <a:pt x="0" y="110845"/>
                  </a:lnTo>
                  <a:lnTo>
                    <a:pt x="0" y="155155"/>
                  </a:lnTo>
                  <a:lnTo>
                    <a:pt x="25336" y="155155"/>
                  </a:lnTo>
                  <a:lnTo>
                    <a:pt x="25336" y="121805"/>
                  </a:lnTo>
                  <a:lnTo>
                    <a:pt x="66446" y="121805"/>
                  </a:lnTo>
                  <a:lnTo>
                    <a:pt x="66446" y="88722"/>
                  </a:lnTo>
                  <a:lnTo>
                    <a:pt x="88569" y="88722"/>
                  </a:lnTo>
                  <a:lnTo>
                    <a:pt x="88569" y="44399"/>
                  </a:lnTo>
                  <a:close/>
                </a:path>
                <a:path w="177800" h="208279">
                  <a:moveTo>
                    <a:pt x="177215" y="0"/>
                  </a:moveTo>
                  <a:lnTo>
                    <a:pt x="132892" y="0"/>
                  </a:lnTo>
                  <a:lnTo>
                    <a:pt x="132892" y="22123"/>
                  </a:lnTo>
                  <a:lnTo>
                    <a:pt x="177215" y="22123"/>
                  </a:lnTo>
                  <a:lnTo>
                    <a:pt x="177215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284031" y="4344696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44250" y="66445"/>
                  </a:moveTo>
                  <a:lnTo>
                    <a:pt x="0" y="66445"/>
                  </a:lnTo>
                  <a:lnTo>
                    <a:pt x="0" y="44320"/>
                  </a:lnTo>
                  <a:lnTo>
                    <a:pt x="25334" y="44320"/>
                  </a:lnTo>
                  <a:lnTo>
                    <a:pt x="25334" y="0"/>
                  </a:lnTo>
                  <a:lnTo>
                    <a:pt x="66445" y="0"/>
                  </a:lnTo>
                  <a:lnTo>
                    <a:pt x="66445" y="22195"/>
                  </a:lnTo>
                  <a:lnTo>
                    <a:pt x="44250" y="22195"/>
                  </a:lnTo>
                  <a:lnTo>
                    <a:pt x="44250" y="6644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50466" y="4034459"/>
              <a:ext cx="332740" cy="332740"/>
            </a:xfrm>
            <a:custGeom>
              <a:avLst/>
              <a:gdLst/>
              <a:ahLst/>
              <a:cxnLst/>
              <a:rect l="l" t="t" r="r" b="b"/>
              <a:pathLst>
                <a:path w="332740" h="332739">
                  <a:moveTo>
                    <a:pt x="54000" y="310248"/>
                  </a:moveTo>
                  <a:lnTo>
                    <a:pt x="0" y="310248"/>
                  </a:lnTo>
                  <a:lnTo>
                    <a:pt x="0" y="332371"/>
                  </a:lnTo>
                  <a:lnTo>
                    <a:pt x="54000" y="332371"/>
                  </a:lnTo>
                  <a:lnTo>
                    <a:pt x="54000" y="310248"/>
                  </a:lnTo>
                  <a:close/>
                </a:path>
                <a:path w="332740" h="332739">
                  <a:moveTo>
                    <a:pt x="132969" y="221602"/>
                  </a:moveTo>
                  <a:lnTo>
                    <a:pt x="110845" y="221602"/>
                  </a:lnTo>
                  <a:lnTo>
                    <a:pt x="110845" y="243725"/>
                  </a:lnTo>
                  <a:lnTo>
                    <a:pt x="132969" y="243725"/>
                  </a:lnTo>
                  <a:lnTo>
                    <a:pt x="132969" y="221602"/>
                  </a:lnTo>
                  <a:close/>
                </a:path>
                <a:path w="332740" h="332739">
                  <a:moveTo>
                    <a:pt x="132969" y="177279"/>
                  </a:moveTo>
                  <a:lnTo>
                    <a:pt x="110845" y="177279"/>
                  </a:lnTo>
                  <a:lnTo>
                    <a:pt x="110845" y="199402"/>
                  </a:lnTo>
                  <a:lnTo>
                    <a:pt x="132969" y="199402"/>
                  </a:lnTo>
                  <a:lnTo>
                    <a:pt x="132969" y="177279"/>
                  </a:lnTo>
                  <a:close/>
                </a:path>
                <a:path w="332740" h="332739">
                  <a:moveTo>
                    <a:pt x="155092" y="155155"/>
                  </a:moveTo>
                  <a:lnTo>
                    <a:pt x="132969" y="155155"/>
                  </a:lnTo>
                  <a:lnTo>
                    <a:pt x="132969" y="177279"/>
                  </a:lnTo>
                  <a:lnTo>
                    <a:pt x="155092" y="177279"/>
                  </a:lnTo>
                  <a:lnTo>
                    <a:pt x="155092" y="155155"/>
                  </a:lnTo>
                  <a:close/>
                </a:path>
                <a:path w="332740" h="332739">
                  <a:moveTo>
                    <a:pt x="177215" y="132956"/>
                  </a:moveTo>
                  <a:lnTo>
                    <a:pt x="155092" y="132956"/>
                  </a:lnTo>
                  <a:lnTo>
                    <a:pt x="155092" y="155079"/>
                  </a:lnTo>
                  <a:lnTo>
                    <a:pt x="177215" y="155079"/>
                  </a:lnTo>
                  <a:lnTo>
                    <a:pt x="177215" y="132956"/>
                  </a:lnTo>
                  <a:close/>
                </a:path>
                <a:path w="332740" h="332739">
                  <a:moveTo>
                    <a:pt x="332371" y="0"/>
                  </a:moveTo>
                  <a:lnTo>
                    <a:pt x="310248" y="0"/>
                  </a:lnTo>
                  <a:lnTo>
                    <a:pt x="310248" y="22123"/>
                  </a:lnTo>
                  <a:lnTo>
                    <a:pt x="332371" y="22123"/>
                  </a:lnTo>
                  <a:lnTo>
                    <a:pt x="332371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461315" y="42338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483440" y="42338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483440" y="421173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505565" y="421173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505565" y="418960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527758" y="4145229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23" y="44386"/>
                  </a:moveTo>
                  <a:lnTo>
                    <a:pt x="0" y="44386"/>
                  </a:lnTo>
                  <a:lnTo>
                    <a:pt x="0" y="66509"/>
                  </a:lnTo>
                  <a:lnTo>
                    <a:pt x="22123" y="66509"/>
                  </a:lnTo>
                  <a:lnTo>
                    <a:pt x="22123" y="44386"/>
                  </a:lnTo>
                  <a:close/>
                </a:path>
                <a:path w="22225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527760" y="416741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8C4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549945" y="4123093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36" y="44323"/>
                  </a:moveTo>
                  <a:lnTo>
                    <a:pt x="0" y="44323"/>
                  </a:lnTo>
                  <a:lnTo>
                    <a:pt x="0" y="66446"/>
                  </a:lnTo>
                  <a:lnTo>
                    <a:pt x="22136" y="66446"/>
                  </a:lnTo>
                  <a:lnTo>
                    <a:pt x="22136" y="44323"/>
                  </a:lnTo>
                  <a:close/>
                </a:path>
                <a:path w="22225" h="66675">
                  <a:moveTo>
                    <a:pt x="22136" y="0"/>
                  </a:moveTo>
                  <a:lnTo>
                    <a:pt x="0" y="0"/>
                  </a:lnTo>
                  <a:lnTo>
                    <a:pt x="0" y="22136"/>
                  </a:lnTo>
                  <a:lnTo>
                    <a:pt x="22136" y="22136"/>
                  </a:lnTo>
                  <a:lnTo>
                    <a:pt x="22136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549957" y="414521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572081" y="4100969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23" y="44259"/>
                  </a:moveTo>
                  <a:lnTo>
                    <a:pt x="0" y="44259"/>
                  </a:lnTo>
                  <a:lnTo>
                    <a:pt x="0" y="66382"/>
                  </a:lnTo>
                  <a:lnTo>
                    <a:pt x="22123" y="66382"/>
                  </a:lnTo>
                  <a:lnTo>
                    <a:pt x="22123" y="44259"/>
                  </a:lnTo>
                  <a:close/>
                </a:path>
                <a:path w="22225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572082" y="412309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594204" y="4078782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23" y="44310"/>
                  </a:moveTo>
                  <a:lnTo>
                    <a:pt x="0" y="44310"/>
                  </a:lnTo>
                  <a:lnTo>
                    <a:pt x="0" y="66446"/>
                  </a:lnTo>
                  <a:lnTo>
                    <a:pt x="22123" y="66446"/>
                  </a:lnTo>
                  <a:lnTo>
                    <a:pt x="22123" y="44310"/>
                  </a:lnTo>
                  <a:close/>
                </a:path>
                <a:path w="22225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594207" y="410096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616404" y="4056583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23" y="44386"/>
                  </a:moveTo>
                  <a:lnTo>
                    <a:pt x="0" y="44386"/>
                  </a:lnTo>
                  <a:lnTo>
                    <a:pt x="0" y="66509"/>
                  </a:lnTo>
                  <a:lnTo>
                    <a:pt x="22123" y="66509"/>
                  </a:lnTo>
                  <a:lnTo>
                    <a:pt x="22123" y="44386"/>
                  </a:lnTo>
                  <a:close/>
                </a:path>
                <a:path w="22225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616404" y="407877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638591" y="4034459"/>
              <a:ext cx="22225" cy="66675"/>
            </a:xfrm>
            <a:custGeom>
              <a:avLst/>
              <a:gdLst/>
              <a:ahLst/>
              <a:cxnLst/>
              <a:rect l="l" t="t" r="r" b="b"/>
              <a:pathLst>
                <a:path w="22225" h="66675">
                  <a:moveTo>
                    <a:pt x="22123" y="44323"/>
                  </a:moveTo>
                  <a:lnTo>
                    <a:pt x="0" y="44323"/>
                  </a:lnTo>
                  <a:lnTo>
                    <a:pt x="0" y="66446"/>
                  </a:lnTo>
                  <a:lnTo>
                    <a:pt x="22123" y="66446"/>
                  </a:lnTo>
                  <a:lnTo>
                    <a:pt x="22123" y="44323"/>
                  </a:lnTo>
                  <a:close/>
                </a:path>
                <a:path w="22225" h="66675">
                  <a:moveTo>
                    <a:pt x="22123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22123" y="22123"/>
                  </a:lnTo>
                  <a:lnTo>
                    <a:pt x="22123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638599" y="405657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25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22125" y="0"/>
                  </a:lnTo>
                  <a:lnTo>
                    <a:pt x="22125" y="2212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416912" y="4056583"/>
              <a:ext cx="266065" cy="243840"/>
            </a:xfrm>
            <a:custGeom>
              <a:avLst/>
              <a:gdLst/>
              <a:ahLst/>
              <a:cxnLst/>
              <a:rect l="l" t="t" r="r" b="b"/>
              <a:pathLst>
                <a:path w="266065" h="243839">
                  <a:moveTo>
                    <a:pt x="44323" y="221678"/>
                  </a:moveTo>
                  <a:lnTo>
                    <a:pt x="0" y="221678"/>
                  </a:lnTo>
                  <a:lnTo>
                    <a:pt x="0" y="243801"/>
                  </a:lnTo>
                  <a:lnTo>
                    <a:pt x="44323" y="243801"/>
                  </a:lnTo>
                  <a:lnTo>
                    <a:pt x="44323" y="221678"/>
                  </a:lnTo>
                  <a:close/>
                </a:path>
                <a:path w="266065" h="243839">
                  <a:moveTo>
                    <a:pt x="265925" y="0"/>
                  </a:moveTo>
                  <a:lnTo>
                    <a:pt x="243801" y="0"/>
                  </a:lnTo>
                  <a:lnTo>
                    <a:pt x="243801" y="22123"/>
                  </a:lnTo>
                  <a:lnTo>
                    <a:pt x="265925" y="22123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50477" y="427825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53989" y="66445"/>
                  </a:moveTo>
                  <a:lnTo>
                    <a:pt x="0" y="66445"/>
                  </a:lnTo>
                  <a:lnTo>
                    <a:pt x="0" y="44250"/>
                  </a:lnTo>
                  <a:lnTo>
                    <a:pt x="22195" y="44250"/>
                  </a:lnTo>
                  <a:lnTo>
                    <a:pt x="22195" y="0"/>
                  </a:lnTo>
                  <a:lnTo>
                    <a:pt x="66445" y="0"/>
                  </a:lnTo>
                  <a:lnTo>
                    <a:pt x="66445" y="22125"/>
                  </a:lnTo>
                  <a:lnTo>
                    <a:pt x="53989" y="22125"/>
                  </a:lnTo>
                  <a:lnTo>
                    <a:pt x="53989" y="6644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372673" y="4256055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44320" y="22125"/>
                  </a:moveTo>
                  <a:lnTo>
                    <a:pt x="0" y="22125"/>
                  </a:lnTo>
                  <a:lnTo>
                    <a:pt x="0" y="0"/>
                  </a:lnTo>
                  <a:lnTo>
                    <a:pt x="44320" y="0"/>
                  </a:lnTo>
                  <a:lnTo>
                    <a:pt x="44320" y="2212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223046" y="4411143"/>
              <a:ext cx="61594" cy="66675"/>
            </a:xfrm>
            <a:custGeom>
              <a:avLst/>
              <a:gdLst/>
              <a:ahLst/>
              <a:cxnLst/>
              <a:rect l="l" t="t" r="r" b="b"/>
              <a:pathLst>
                <a:path w="61595" h="66675">
                  <a:moveTo>
                    <a:pt x="38788" y="66517"/>
                  </a:moveTo>
                  <a:lnTo>
                    <a:pt x="0" y="66517"/>
                  </a:lnTo>
                  <a:lnTo>
                    <a:pt x="0" y="44392"/>
                  </a:lnTo>
                  <a:lnTo>
                    <a:pt x="16592" y="44392"/>
                  </a:lnTo>
                  <a:lnTo>
                    <a:pt x="16592" y="0"/>
                  </a:lnTo>
                  <a:lnTo>
                    <a:pt x="60984" y="0"/>
                  </a:lnTo>
                  <a:lnTo>
                    <a:pt x="60984" y="31543"/>
                  </a:lnTo>
                  <a:lnTo>
                    <a:pt x="38788" y="31543"/>
                  </a:lnTo>
                  <a:lnTo>
                    <a:pt x="38788" y="66517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223034" y="4477664"/>
              <a:ext cx="38735" cy="50800"/>
            </a:xfrm>
            <a:custGeom>
              <a:avLst/>
              <a:gdLst/>
              <a:ahLst/>
              <a:cxnLst/>
              <a:rect l="l" t="t" r="r" b="b"/>
              <a:pathLst>
                <a:path w="38734" h="50800">
                  <a:moveTo>
                    <a:pt x="16598" y="0"/>
                  </a:moveTo>
                  <a:lnTo>
                    <a:pt x="0" y="0"/>
                  </a:lnTo>
                  <a:lnTo>
                    <a:pt x="0" y="22123"/>
                  </a:lnTo>
                  <a:lnTo>
                    <a:pt x="16598" y="22123"/>
                  </a:lnTo>
                  <a:lnTo>
                    <a:pt x="16598" y="0"/>
                  </a:lnTo>
                  <a:close/>
                </a:path>
                <a:path w="38734" h="50800">
                  <a:moveTo>
                    <a:pt x="38722" y="22123"/>
                  </a:moveTo>
                  <a:lnTo>
                    <a:pt x="16598" y="22123"/>
                  </a:lnTo>
                  <a:lnTo>
                    <a:pt x="16598" y="50647"/>
                  </a:lnTo>
                  <a:lnTo>
                    <a:pt x="38722" y="50647"/>
                  </a:lnTo>
                  <a:lnTo>
                    <a:pt x="38722" y="2212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995909" y="4455535"/>
              <a:ext cx="243840" cy="246379"/>
            </a:xfrm>
            <a:custGeom>
              <a:avLst/>
              <a:gdLst/>
              <a:ahLst/>
              <a:cxnLst/>
              <a:rect l="l" t="t" r="r" b="b"/>
              <a:pathLst>
                <a:path w="243840" h="246379">
                  <a:moveTo>
                    <a:pt x="54492" y="246112"/>
                  </a:moveTo>
                  <a:lnTo>
                    <a:pt x="22195" y="246112"/>
                  </a:lnTo>
                  <a:lnTo>
                    <a:pt x="22195" y="221534"/>
                  </a:lnTo>
                  <a:lnTo>
                    <a:pt x="0" y="221534"/>
                  </a:lnTo>
                  <a:lnTo>
                    <a:pt x="0" y="199409"/>
                  </a:lnTo>
                  <a:lnTo>
                    <a:pt x="22195" y="199409"/>
                  </a:lnTo>
                  <a:lnTo>
                    <a:pt x="22195" y="159797"/>
                  </a:lnTo>
                  <a:lnTo>
                    <a:pt x="54492" y="159797"/>
                  </a:lnTo>
                  <a:lnTo>
                    <a:pt x="54492" y="132891"/>
                  </a:lnTo>
                  <a:lnTo>
                    <a:pt x="66445" y="132891"/>
                  </a:lnTo>
                  <a:lnTo>
                    <a:pt x="66445" y="110766"/>
                  </a:lnTo>
                  <a:lnTo>
                    <a:pt x="110838" y="110766"/>
                  </a:lnTo>
                  <a:lnTo>
                    <a:pt x="110838" y="88642"/>
                  </a:lnTo>
                  <a:lnTo>
                    <a:pt x="140818" y="88642"/>
                  </a:lnTo>
                  <a:lnTo>
                    <a:pt x="140818" y="73474"/>
                  </a:lnTo>
                  <a:lnTo>
                    <a:pt x="155088" y="73474"/>
                  </a:lnTo>
                  <a:lnTo>
                    <a:pt x="155088" y="44250"/>
                  </a:lnTo>
                  <a:lnTo>
                    <a:pt x="177283" y="44250"/>
                  </a:lnTo>
                  <a:lnTo>
                    <a:pt x="177283" y="0"/>
                  </a:lnTo>
                  <a:lnTo>
                    <a:pt x="199480" y="0"/>
                  </a:lnTo>
                  <a:lnTo>
                    <a:pt x="199480" y="22125"/>
                  </a:lnTo>
                  <a:lnTo>
                    <a:pt x="227137" y="22125"/>
                  </a:lnTo>
                  <a:lnTo>
                    <a:pt x="227137" y="44250"/>
                  </a:lnTo>
                  <a:lnTo>
                    <a:pt x="243730" y="44250"/>
                  </a:lnTo>
                  <a:lnTo>
                    <a:pt x="243730" y="73474"/>
                  </a:lnTo>
                  <a:lnTo>
                    <a:pt x="199480" y="73474"/>
                  </a:lnTo>
                  <a:lnTo>
                    <a:pt x="199480" y="88642"/>
                  </a:lnTo>
                  <a:lnTo>
                    <a:pt x="177283" y="88642"/>
                  </a:lnTo>
                  <a:lnTo>
                    <a:pt x="177283" y="110766"/>
                  </a:lnTo>
                  <a:lnTo>
                    <a:pt x="155088" y="110766"/>
                  </a:lnTo>
                  <a:lnTo>
                    <a:pt x="155088" y="132891"/>
                  </a:lnTo>
                  <a:lnTo>
                    <a:pt x="140818" y="132891"/>
                  </a:lnTo>
                  <a:lnTo>
                    <a:pt x="140818" y="177284"/>
                  </a:lnTo>
                  <a:lnTo>
                    <a:pt x="110838" y="177284"/>
                  </a:lnTo>
                  <a:lnTo>
                    <a:pt x="110838" y="199409"/>
                  </a:lnTo>
                  <a:lnTo>
                    <a:pt x="88642" y="199409"/>
                  </a:lnTo>
                  <a:lnTo>
                    <a:pt x="88642" y="221534"/>
                  </a:lnTo>
                  <a:lnTo>
                    <a:pt x="54492" y="221534"/>
                  </a:lnTo>
                  <a:lnTo>
                    <a:pt x="54492" y="2461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50401" y="4677069"/>
              <a:ext cx="34290" cy="24130"/>
            </a:xfrm>
            <a:custGeom>
              <a:avLst/>
              <a:gdLst/>
              <a:ahLst/>
              <a:cxnLst/>
              <a:rect l="l" t="t" r="r" b="b"/>
              <a:pathLst>
                <a:path w="34290" h="24129">
                  <a:moveTo>
                    <a:pt x="34149" y="23876"/>
                  </a:moveTo>
                  <a:lnTo>
                    <a:pt x="0" y="23876"/>
                  </a:lnTo>
                  <a:lnTo>
                    <a:pt x="0" y="0"/>
                  </a:lnTo>
                  <a:lnTo>
                    <a:pt x="34149" y="0"/>
                  </a:lnTo>
                  <a:lnTo>
                    <a:pt x="34149" y="2387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95907" y="4167416"/>
              <a:ext cx="554355" cy="509905"/>
            </a:xfrm>
            <a:custGeom>
              <a:avLst/>
              <a:gdLst/>
              <a:ahLst/>
              <a:cxnLst/>
              <a:rect l="l" t="t" r="r" b="b"/>
              <a:pathLst>
                <a:path w="554354" h="509904">
                  <a:moveTo>
                    <a:pt x="22123" y="487540"/>
                  </a:moveTo>
                  <a:lnTo>
                    <a:pt x="0" y="487540"/>
                  </a:lnTo>
                  <a:lnTo>
                    <a:pt x="0" y="509663"/>
                  </a:lnTo>
                  <a:lnTo>
                    <a:pt x="22123" y="509663"/>
                  </a:lnTo>
                  <a:lnTo>
                    <a:pt x="22123" y="487540"/>
                  </a:lnTo>
                  <a:close/>
                </a:path>
                <a:path w="554354" h="509904">
                  <a:moveTo>
                    <a:pt x="66446" y="421017"/>
                  </a:moveTo>
                  <a:lnTo>
                    <a:pt x="54483" y="421017"/>
                  </a:lnTo>
                  <a:lnTo>
                    <a:pt x="54483" y="447217"/>
                  </a:lnTo>
                  <a:lnTo>
                    <a:pt x="66446" y="447217"/>
                  </a:lnTo>
                  <a:lnTo>
                    <a:pt x="66446" y="421017"/>
                  </a:lnTo>
                  <a:close/>
                </a:path>
                <a:path w="554354" h="509904">
                  <a:moveTo>
                    <a:pt x="88569" y="398894"/>
                  </a:moveTo>
                  <a:lnTo>
                    <a:pt x="66446" y="398894"/>
                  </a:lnTo>
                  <a:lnTo>
                    <a:pt x="66446" y="421017"/>
                  </a:lnTo>
                  <a:lnTo>
                    <a:pt x="88569" y="421017"/>
                  </a:lnTo>
                  <a:lnTo>
                    <a:pt x="88569" y="398894"/>
                  </a:lnTo>
                  <a:close/>
                </a:path>
                <a:path w="554354" h="509904">
                  <a:moveTo>
                    <a:pt x="140804" y="376770"/>
                  </a:moveTo>
                  <a:lnTo>
                    <a:pt x="110832" y="376770"/>
                  </a:lnTo>
                  <a:lnTo>
                    <a:pt x="110832" y="398894"/>
                  </a:lnTo>
                  <a:lnTo>
                    <a:pt x="140804" y="398894"/>
                  </a:lnTo>
                  <a:lnTo>
                    <a:pt x="140804" y="376770"/>
                  </a:lnTo>
                  <a:close/>
                </a:path>
                <a:path w="554354" h="509904">
                  <a:moveTo>
                    <a:pt x="177203" y="332371"/>
                  </a:moveTo>
                  <a:lnTo>
                    <a:pt x="155079" y="332371"/>
                  </a:lnTo>
                  <a:lnTo>
                    <a:pt x="155079" y="354571"/>
                  </a:lnTo>
                  <a:lnTo>
                    <a:pt x="140804" y="354571"/>
                  </a:lnTo>
                  <a:lnTo>
                    <a:pt x="140804" y="376694"/>
                  </a:lnTo>
                  <a:lnTo>
                    <a:pt x="155079" y="376694"/>
                  </a:lnTo>
                  <a:lnTo>
                    <a:pt x="155079" y="360895"/>
                  </a:lnTo>
                  <a:lnTo>
                    <a:pt x="177203" y="360895"/>
                  </a:lnTo>
                  <a:lnTo>
                    <a:pt x="177203" y="332371"/>
                  </a:lnTo>
                  <a:close/>
                </a:path>
                <a:path w="554354" h="509904">
                  <a:moveTo>
                    <a:pt x="199402" y="288124"/>
                  </a:moveTo>
                  <a:lnTo>
                    <a:pt x="177279" y="288124"/>
                  </a:lnTo>
                  <a:lnTo>
                    <a:pt x="177279" y="332447"/>
                  </a:lnTo>
                  <a:lnTo>
                    <a:pt x="199402" y="332447"/>
                  </a:lnTo>
                  <a:lnTo>
                    <a:pt x="199402" y="288124"/>
                  </a:lnTo>
                  <a:close/>
                </a:path>
                <a:path w="554354" h="509904">
                  <a:moveTo>
                    <a:pt x="227126" y="310248"/>
                  </a:moveTo>
                  <a:lnTo>
                    <a:pt x="199478" y="310248"/>
                  </a:lnTo>
                  <a:lnTo>
                    <a:pt x="199478" y="332371"/>
                  </a:lnTo>
                  <a:lnTo>
                    <a:pt x="227126" y="332371"/>
                  </a:lnTo>
                  <a:lnTo>
                    <a:pt x="227126" y="310248"/>
                  </a:lnTo>
                  <a:close/>
                </a:path>
                <a:path w="554354" h="509904">
                  <a:moveTo>
                    <a:pt x="243725" y="288124"/>
                  </a:moveTo>
                  <a:lnTo>
                    <a:pt x="227126" y="288124"/>
                  </a:lnTo>
                  <a:lnTo>
                    <a:pt x="227126" y="310248"/>
                  </a:lnTo>
                  <a:lnTo>
                    <a:pt x="243725" y="310248"/>
                  </a:lnTo>
                  <a:lnTo>
                    <a:pt x="243725" y="288124"/>
                  </a:lnTo>
                  <a:close/>
                </a:path>
                <a:path w="554354" h="509904">
                  <a:moveTo>
                    <a:pt x="265849" y="243738"/>
                  </a:moveTo>
                  <a:lnTo>
                    <a:pt x="243725" y="243738"/>
                  </a:lnTo>
                  <a:lnTo>
                    <a:pt x="243725" y="274574"/>
                  </a:lnTo>
                  <a:lnTo>
                    <a:pt x="265849" y="274574"/>
                  </a:lnTo>
                  <a:lnTo>
                    <a:pt x="265849" y="243738"/>
                  </a:lnTo>
                  <a:close/>
                </a:path>
                <a:path w="554354" h="509904">
                  <a:moveTo>
                    <a:pt x="332371" y="177292"/>
                  </a:moveTo>
                  <a:lnTo>
                    <a:pt x="313448" y="177292"/>
                  </a:lnTo>
                  <a:lnTo>
                    <a:pt x="313448" y="199415"/>
                  </a:lnTo>
                  <a:lnTo>
                    <a:pt x="332371" y="199415"/>
                  </a:lnTo>
                  <a:lnTo>
                    <a:pt x="332371" y="177292"/>
                  </a:lnTo>
                  <a:close/>
                </a:path>
                <a:path w="554354" h="509904">
                  <a:moveTo>
                    <a:pt x="408559" y="110845"/>
                  </a:moveTo>
                  <a:lnTo>
                    <a:pt x="376758" y="110845"/>
                  </a:lnTo>
                  <a:lnTo>
                    <a:pt x="376758" y="132969"/>
                  </a:lnTo>
                  <a:lnTo>
                    <a:pt x="408559" y="132969"/>
                  </a:lnTo>
                  <a:lnTo>
                    <a:pt x="408559" y="110845"/>
                  </a:lnTo>
                  <a:close/>
                </a:path>
                <a:path w="554354" h="509904">
                  <a:moveTo>
                    <a:pt x="443128" y="88646"/>
                  </a:moveTo>
                  <a:lnTo>
                    <a:pt x="421005" y="88646"/>
                  </a:lnTo>
                  <a:lnTo>
                    <a:pt x="421005" y="110769"/>
                  </a:lnTo>
                  <a:lnTo>
                    <a:pt x="443128" y="110769"/>
                  </a:lnTo>
                  <a:lnTo>
                    <a:pt x="443128" y="88646"/>
                  </a:lnTo>
                  <a:close/>
                </a:path>
                <a:path w="554354" h="509904">
                  <a:moveTo>
                    <a:pt x="553974" y="0"/>
                  </a:moveTo>
                  <a:lnTo>
                    <a:pt x="531850" y="0"/>
                  </a:lnTo>
                  <a:lnTo>
                    <a:pt x="531850" y="22123"/>
                  </a:lnTo>
                  <a:lnTo>
                    <a:pt x="553974" y="22123"/>
                  </a:lnTo>
                  <a:lnTo>
                    <a:pt x="553974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>
            <a:spLocks noGrp="1"/>
          </p:cNvSpPr>
          <p:nvPr>
            <p:ph type="title"/>
          </p:nvPr>
        </p:nvSpPr>
        <p:spPr>
          <a:xfrm>
            <a:off x="1905000" y="2075124"/>
            <a:ext cx="1955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455" dirty="0"/>
              <a:t>Duck</a:t>
            </a:r>
            <a:endParaRPr sz="3800"/>
          </a:p>
        </p:txBody>
      </p:sp>
      <p:sp>
        <p:nvSpPr>
          <p:cNvPr id="153" name="object 153"/>
          <p:cNvSpPr txBox="1"/>
          <p:nvPr/>
        </p:nvSpPr>
        <p:spPr>
          <a:xfrm>
            <a:off x="436346" y="3684769"/>
            <a:ext cx="3594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P</a:t>
            </a:r>
            <a:r>
              <a:rPr sz="1600" spc="-25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esented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F8F8F8"/>
                </a:solidFill>
                <a:latin typeface="Microsoft Sans Serif"/>
                <a:cs typeface="Microsoft Sans Serif"/>
              </a:rPr>
              <a:t>B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y</a:t>
            </a:r>
            <a:r>
              <a:rPr sz="1600" spc="25" dirty="0">
                <a:solidFill>
                  <a:srgbClr val="F8F8F8"/>
                </a:solidFill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116330" marR="869950">
              <a:lnSpc>
                <a:spcPct val="100000"/>
              </a:lnSpc>
            </a:pP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Guru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raj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Somanna  Dhru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v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Lo</a:t>
            </a:r>
            <a:r>
              <a:rPr sz="1600" spc="-55" dirty="0">
                <a:solidFill>
                  <a:srgbClr val="F8F8F8"/>
                </a:solidFill>
                <a:latin typeface="Microsoft Sans Serif"/>
                <a:cs typeface="Microsoft Sans Serif"/>
              </a:rPr>
              <a:t>k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esh</a:t>
            </a:r>
            <a:endParaRPr sz="1600">
              <a:latin typeface="Microsoft Sans Serif"/>
              <a:cs typeface="Microsoft Sans Serif"/>
            </a:endParaRPr>
          </a:p>
          <a:p>
            <a:pPr marL="1116330">
              <a:lnSpc>
                <a:spcPct val="100000"/>
              </a:lnSpc>
            </a:pP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6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600" spc="-30" dirty="0">
                <a:solidFill>
                  <a:srgbClr val="F8F8F8"/>
                </a:solidFill>
                <a:latin typeface="Microsoft Sans Serif"/>
                <a:cs typeface="Microsoft Sans Serif"/>
              </a:rPr>
              <a:t>v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an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Ch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o</a:t>
            </a:r>
            <a:r>
              <a:rPr sz="16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w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dary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Gogineni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873500" y="2075124"/>
            <a:ext cx="3365500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algn="ctr">
              <a:lnSpc>
                <a:spcPct val="100000"/>
              </a:lnSpc>
              <a:spcBef>
                <a:spcPts val="100"/>
              </a:spcBef>
            </a:pPr>
            <a:r>
              <a:rPr sz="3800" spc="1755" dirty="0">
                <a:solidFill>
                  <a:srgbClr val="F8F8F8"/>
                </a:solidFill>
                <a:latin typeface="Lucida Sans Unicode"/>
                <a:cs typeface="Lucida Sans Unicode"/>
              </a:rPr>
              <a:t>EscaPe</a:t>
            </a:r>
            <a:endParaRPr sz="3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  <a:tabLst>
                <a:tab pos="1155065" algn="l"/>
              </a:tabLst>
            </a:pPr>
            <a:r>
              <a:rPr sz="1800" spc="595" dirty="0">
                <a:solidFill>
                  <a:srgbClr val="F1C232"/>
                </a:solidFill>
                <a:latin typeface="Lucida Sans Unicode"/>
                <a:cs typeface="Lucida Sans Unicode"/>
              </a:rPr>
              <a:t>Team	</a:t>
            </a:r>
            <a:r>
              <a:rPr sz="1800" spc="450" dirty="0">
                <a:solidFill>
                  <a:srgbClr val="F1C232"/>
                </a:solidFill>
                <a:latin typeface="Lucida Sans Unicode"/>
                <a:cs typeface="Lucida Sans Unicode"/>
              </a:rPr>
              <a:t>D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714738" y="711398"/>
            <a:ext cx="1242060" cy="1177925"/>
            <a:chOff x="714738" y="711398"/>
            <a:chExt cx="1242060" cy="1177925"/>
          </a:xfrm>
        </p:grpSpPr>
        <p:sp>
          <p:nvSpPr>
            <p:cNvPr id="156" name="object 156"/>
            <p:cNvSpPr/>
            <p:nvPr/>
          </p:nvSpPr>
          <p:spPr>
            <a:xfrm>
              <a:off x="1648572" y="1188574"/>
              <a:ext cx="84455" cy="93345"/>
            </a:xfrm>
            <a:custGeom>
              <a:avLst/>
              <a:gdLst/>
              <a:ahLst/>
              <a:cxnLst/>
              <a:rect l="l" t="t" r="r" b="b"/>
              <a:pathLst>
                <a:path w="84455" h="93344">
                  <a:moveTo>
                    <a:pt x="46711" y="93241"/>
                  </a:moveTo>
                  <a:lnTo>
                    <a:pt x="46711" y="74569"/>
                  </a:lnTo>
                  <a:lnTo>
                    <a:pt x="65323" y="74569"/>
                  </a:lnTo>
                  <a:lnTo>
                    <a:pt x="65323" y="55956"/>
                  </a:lnTo>
                  <a:lnTo>
                    <a:pt x="83995" y="55956"/>
                  </a:lnTo>
                  <a:lnTo>
                    <a:pt x="83995" y="25390"/>
                  </a:lnTo>
                  <a:lnTo>
                    <a:pt x="65323" y="25390"/>
                  </a:lnTo>
                  <a:lnTo>
                    <a:pt x="65323" y="0"/>
                  </a:lnTo>
                  <a:lnTo>
                    <a:pt x="46711" y="0"/>
                  </a:lnTo>
                  <a:lnTo>
                    <a:pt x="46711" y="25390"/>
                  </a:lnTo>
                  <a:lnTo>
                    <a:pt x="30544" y="25390"/>
                  </a:lnTo>
                  <a:lnTo>
                    <a:pt x="30544" y="0"/>
                  </a:lnTo>
                  <a:lnTo>
                    <a:pt x="9426" y="0"/>
                  </a:lnTo>
                  <a:lnTo>
                    <a:pt x="9426" y="25390"/>
                  </a:lnTo>
                  <a:lnTo>
                    <a:pt x="0" y="25390"/>
                  </a:lnTo>
                  <a:lnTo>
                    <a:pt x="0" y="55956"/>
                  </a:lnTo>
                  <a:lnTo>
                    <a:pt x="9426" y="55956"/>
                  </a:lnTo>
                  <a:lnTo>
                    <a:pt x="9426" y="74569"/>
                  </a:lnTo>
                  <a:lnTo>
                    <a:pt x="30544" y="74569"/>
                  </a:lnTo>
                  <a:lnTo>
                    <a:pt x="30544" y="93241"/>
                  </a:lnTo>
                  <a:lnTo>
                    <a:pt x="46711" y="93241"/>
                  </a:lnTo>
                  <a:close/>
                </a:path>
              </a:pathLst>
            </a:custGeom>
            <a:ln w="59525">
              <a:solidFill>
                <a:srgbClr val="323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56413" y="1095393"/>
              <a:ext cx="186690" cy="149225"/>
            </a:xfrm>
            <a:custGeom>
              <a:avLst/>
              <a:gdLst/>
              <a:ahLst/>
              <a:cxnLst/>
              <a:rect l="l" t="t" r="r" b="b"/>
              <a:pathLst>
                <a:path w="186690" h="149225">
                  <a:moveTo>
                    <a:pt x="37224" y="55956"/>
                  </a:moveTo>
                  <a:lnTo>
                    <a:pt x="37224" y="74569"/>
                  </a:lnTo>
                  <a:lnTo>
                    <a:pt x="37224" y="93181"/>
                  </a:lnTo>
                  <a:lnTo>
                    <a:pt x="55896" y="93181"/>
                  </a:lnTo>
                  <a:lnTo>
                    <a:pt x="55896" y="74569"/>
                  </a:lnTo>
                  <a:lnTo>
                    <a:pt x="55896" y="55956"/>
                  </a:lnTo>
                  <a:lnTo>
                    <a:pt x="74569" y="55956"/>
                  </a:lnTo>
                  <a:lnTo>
                    <a:pt x="93181" y="55956"/>
                  </a:lnTo>
                  <a:lnTo>
                    <a:pt x="93181" y="37284"/>
                  </a:lnTo>
                  <a:lnTo>
                    <a:pt x="74569" y="37284"/>
                  </a:lnTo>
                  <a:lnTo>
                    <a:pt x="55896" y="37284"/>
                  </a:lnTo>
                  <a:lnTo>
                    <a:pt x="55896" y="18612"/>
                  </a:lnTo>
                  <a:lnTo>
                    <a:pt x="55896" y="0"/>
                  </a:lnTo>
                  <a:lnTo>
                    <a:pt x="37224" y="0"/>
                  </a:lnTo>
                  <a:lnTo>
                    <a:pt x="37224" y="18612"/>
                  </a:lnTo>
                  <a:lnTo>
                    <a:pt x="37224" y="37284"/>
                  </a:lnTo>
                  <a:lnTo>
                    <a:pt x="18612" y="37284"/>
                  </a:lnTo>
                  <a:lnTo>
                    <a:pt x="0" y="37284"/>
                  </a:lnTo>
                  <a:lnTo>
                    <a:pt x="0" y="55956"/>
                  </a:lnTo>
                  <a:lnTo>
                    <a:pt x="18612" y="55956"/>
                  </a:lnTo>
                  <a:lnTo>
                    <a:pt x="37224" y="55956"/>
                  </a:lnTo>
                  <a:close/>
                </a:path>
                <a:path w="186690" h="149225">
                  <a:moveTo>
                    <a:pt x="149138" y="55956"/>
                  </a:moveTo>
                  <a:lnTo>
                    <a:pt x="130465" y="55956"/>
                  </a:lnTo>
                  <a:lnTo>
                    <a:pt x="130465" y="74568"/>
                  </a:lnTo>
                  <a:lnTo>
                    <a:pt x="130465" y="93180"/>
                  </a:lnTo>
                  <a:lnTo>
                    <a:pt x="111793" y="93180"/>
                  </a:lnTo>
                  <a:lnTo>
                    <a:pt x="93181" y="93180"/>
                  </a:lnTo>
                  <a:lnTo>
                    <a:pt x="93181" y="118565"/>
                  </a:lnTo>
                  <a:lnTo>
                    <a:pt x="111793" y="118565"/>
                  </a:lnTo>
                  <a:lnTo>
                    <a:pt x="130465" y="118565"/>
                  </a:lnTo>
                  <a:lnTo>
                    <a:pt x="130465" y="130525"/>
                  </a:lnTo>
                  <a:lnTo>
                    <a:pt x="130465" y="149137"/>
                  </a:lnTo>
                  <a:lnTo>
                    <a:pt x="149138" y="149137"/>
                  </a:lnTo>
                  <a:lnTo>
                    <a:pt x="149138" y="130525"/>
                  </a:lnTo>
                  <a:lnTo>
                    <a:pt x="149138" y="118565"/>
                  </a:lnTo>
                  <a:lnTo>
                    <a:pt x="167750" y="118565"/>
                  </a:lnTo>
                  <a:lnTo>
                    <a:pt x="186362" y="118565"/>
                  </a:lnTo>
                  <a:lnTo>
                    <a:pt x="186362" y="93180"/>
                  </a:lnTo>
                  <a:lnTo>
                    <a:pt x="167750" y="93180"/>
                  </a:lnTo>
                  <a:lnTo>
                    <a:pt x="149138" y="93180"/>
                  </a:lnTo>
                  <a:lnTo>
                    <a:pt x="149138" y="74568"/>
                  </a:lnTo>
                  <a:lnTo>
                    <a:pt x="149138" y="55956"/>
                  </a:lnTo>
                  <a:close/>
                </a:path>
              </a:pathLst>
            </a:custGeom>
            <a:ln w="5952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44500" y="741161"/>
              <a:ext cx="1182370" cy="1118870"/>
            </a:xfrm>
            <a:custGeom>
              <a:avLst/>
              <a:gdLst/>
              <a:ahLst/>
              <a:cxnLst/>
              <a:rect l="l" t="t" r="r" b="b"/>
              <a:pathLst>
                <a:path w="1182370" h="1118870">
                  <a:moveTo>
                    <a:pt x="205094" y="784778"/>
                  </a:moveTo>
                  <a:lnTo>
                    <a:pt x="205094" y="801645"/>
                  </a:lnTo>
                  <a:lnTo>
                    <a:pt x="242378" y="801645"/>
                  </a:lnTo>
                  <a:lnTo>
                    <a:pt x="242378" y="820257"/>
                  </a:lnTo>
                  <a:lnTo>
                    <a:pt x="223766" y="820257"/>
                  </a:lnTo>
                  <a:lnTo>
                    <a:pt x="223766" y="838870"/>
                  </a:lnTo>
                  <a:lnTo>
                    <a:pt x="242378" y="838870"/>
                  </a:lnTo>
                  <a:lnTo>
                    <a:pt x="242378" y="857482"/>
                  </a:lnTo>
                  <a:lnTo>
                    <a:pt x="279663" y="857482"/>
                  </a:lnTo>
                  <a:lnTo>
                    <a:pt x="279663" y="876094"/>
                  </a:lnTo>
                  <a:lnTo>
                    <a:pt x="316947" y="876094"/>
                  </a:lnTo>
                  <a:lnTo>
                    <a:pt x="316947" y="857482"/>
                  </a:lnTo>
                  <a:lnTo>
                    <a:pt x="354232" y="857482"/>
                  </a:lnTo>
                  <a:lnTo>
                    <a:pt x="354232" y="838870"/>
                  </a:lnTo>
                  <a:lnTo>
                    <a:pt x="391516" y="838870"/>
                  </a:lnTo>
                  <a:lnTo>
                    <a:pt x="391516" y="857482"/>
                  </a:lnTo>
                  <a:lnTo>
                    <a:pt x="372904" y="857482"/>
                  </a:lnTo>
                  <a:lnTo>
                    <a:pt x="372904" y="876094"/>
                  </a:lnTo>
                  <a:lnTo>
                    <a:pt x="391516" y="876094"/>
                  </a:lnTo>
                  <a:lnTo>
                    <a:pt x="391516" y="894707"/>
                  </a:lnTo>
                  <a:lnTo>
                    <a:pt x="410128" y="894707"/>
                  </a:lnTo>
                  <a:lnTo>
                    <a:pt x="410128" y="950663"/>
                  </a:lnTo>
                  <a:lnTo>
                    <a:pt x="391516" y="950663"/>
                  </a:lnTo>
                  <a:lnTo>
                    <a:pt x="391516" y="969275"/>
                  </a:lnTo>
                  <a:lnTo>
                    <a:pt x="372904" y="969275"/>
                  </a:lnTo>
                  <a:lnTo>
                    <a:pt x="372904" y="1035074"/>
                  </a:lnTo>
                  <a:lnTo>
                    <a:pt x="391516" y="1035074"/>
                  </a:lnTo>
                  <a:lnTo>
                    <a:pt x="391516" y="1065017"/>
                  </a:lnTo>
                  <a:lnTo>
                    <a:pt x="410128" y="1065017"/>
                  </a:lnTo>
                  <a:lnTo>
                    <a:pt x="410128" y="1081129"/>
                  </a:lnTo>
                  <a:lnTo>
                    <a:pt x="428741" y="1081129"/>
                  </a:lnTo>
                  <a:lnTo>
                    <a:pt x="428741" y="1099741"/>
                  </a:lnTo>
                  <a:lnTo>
                    <a:pt x="466025" y="1099741"/>
                  </a:lnTo>
                  <a:lnTo>
                    <a:pt x="466025" y="1118353"/>
                  </a:lnTo>
                  <a:lnTo>
                    <a:pt x="577879" y="1118353"/>
                  </a:lnTo>
                  <a:lnTo>
                    <a:pt x="577879" y="1099741"/>
                  </a:lnTo>
                  <a:lnTo>
                    <a:pt x="622040" y="1099741"/>
                  </a:lnTo>
                  <a:lnTo>
                    <a:pt x="622040" y="1081129"/>
                  </a:lnTo>
                  <a:lnTo>
                    <a:pt x="633775" y="1081129"/>
                  </a:lnTo>
                  <a:lnTo>
                    <a:pt x="633775" y="1065017"/>
                  </a:lnTo>
                  <a:lnTo>
                    <a:pt x="652388" y="1065017"/>
                  </a:lnTo>
                  <a:lnTo>
                    <a:pt x="652388" y="1035074"/>
                  </a:lnTo>
                  <a:lnTo>
                    <a:pt x="671000" y="1035074"/>
                  </a:lnTo>
                  <a:lnTo>
                    <a:pt x="671000" y="969275"/>
                  </a:lnTo>
                  <a:lnTo>
                    <a:pt x="652388" y="969275"/>
                  </a:lnTo>
                  <a:lnTo>
                    <a:pt x="652388" y="950663"/>
                  </a:lnTo>
                  <a:lnTo>
                    <a:pt x="633775" y="950663"/>
                  </a:lnTo>
                  <a:lnTo>
                    <a:pt x="633775" y="894707"/>
                  </a:lnTo>
                  <a:lnTo>
                    <a:pt x="622040" y="894707"/>
                  </a:lnTo>
                  <a:lnTo>
                    <a:pt x="622040" y="876094"/>
                  </a:lnTo>
                  <a:lnTo>
                    <a:pt x="689732" y="876094"/>
                  </a:lnTo>
                  <a:lnTo>
                    <a:pt x="689732" y="857482"/>
                  </a:lnTo>
                  <a:lnTo>
                    <a:pt x="838870" y="857482"/>
                  </a:lnTo>
                  <a:lnTo>
                    <a:pt x="838870" y="838870"/>
                  </a:lnTo>
                  <a:lnTo>
                    <a:pt x="857482" y="838870"/>
                  </a:lnTo>
                  <a:lnTo>
                    <a:pt x="857482" y="820257"/>
                  </a:lnTo>
                  <a:lnTo>
                    <a:pt x="876095" y="820257"/>
                  </a:lnTo>
                  <a:lnTo>
                    <a:pt x="876095" y="764300"/>
                  </a:lnTo>
                  <a:lnTo>
                    <a:pt x="902880" y="764300"/>
                  </a:lnTo>
                  <a:lnTo>
                    <a:pt x="902880" y="708344"/>
                  </a:lnTo>
                  <a:lnTo>
                    <a:pt x="913319" y="708344"/>
                  </a:lnTo>
                  <a:lnTo>
                    <a:pt x="913319" y="633775"/>
                  </a:lnTo>
                  <a:lnTo>
                    <a:pt x="902880" y="633775"/>
                  </a:lnTo>
                  <a:lnTo>
                    <a:pt x="902880" y="559207"/>
                  </a:lnTo>
                  <a:lnTo>
                    <a:pt x="876095" y="559207"/>
                  </a:lnTo>
                  <a:lnTo>
                    <a:pt x="876095" y="503250"/>
                  </a:lnTo>
                  <a:lnTo>
                    <a:pt x="857482" y="503250"/>
                  </a:lnTo>
                  <a:lnTo>
                    <a:pt x="857482" y="484637"/>
                  </a:lnTo>
                  <a:lnTo>
                    <a:pt x="838870" y="484637"/>
                  </a:lnTo>
                  <a:lnTo>
                    <a:pt x="838870" y="428681"/>
                  </a:lnTo>
                  <a:lnTo>
                    <a:pt x="857482" y="428681"/>
                  </a:lnTo>
                  <a:lnTo>
                    <a:pt x="857482" y="410069"/>
                  </a:lnTo>
                  <a:lnTo>
                    <a:pt x="876095" y="410069"/>
                  </a:lnTo>
                  <a:lnTo>
                    <a:pt x="876095" y="391456"/>
                  </a:lnTo>
                  <a:lnTo>
                    <a:pt x="902880" y="391456"/>
                  </a:lnTo>
                  <a:lnTo>
                    <a:pt x="902880" y="372844"/>
                  </a:lnTo>
                  <a:lnTo>
                    <a:pt x="913319" y="372844"/>
                  </a:lnTo>
                  <a:lnTo>
                    <a:pt x="913319" y="335559"/>
                  </a:lnTo>
                  <a:lnTo>
                    <a:pt x="935193" y="335559"/>
                  </a:lnTo>
                  <a:lnTo>
                    <a:pt x="935193" y="354172"/>
                  </a:lnTo>
                  <a:lnTo>
                    <a:pt x="950544" y="354172"/>
                  </a:lnTo>
                  <a:lnTo>
                    <a:pt x="950544" y="391456"/>
                  </a:lnTo>
                  <a:lnTo>
                    <a:pt x="969156" y="391456"/>
                  </a:lnTo>
                  <a:lnTo>
                    <a:pt x="969156" y="410069"/>
                  </a:lnTo>
                  <a:lnTo>
                    <a:pt x="987769" y="410069"/>
                  </a:lnTo>
                  <a:lnTo>
                    <a:pt x="987769" y="428681"/>
                  </a:lnTo>
                  <a:lnTo>
                    <a:pt x="1025053" y="428681"/>
                  </a:lnTo>
                  <a:lnTo>
                    <a:pt x="1025053" y="410069"/>
                  </a:lnTo>
                  <a:lnTo>
                    <a:pt x="1043666" y="410069"/>
                  </a:lnTo>
                  <a:lnTo>
                    <a:pt x="1043666" y="391456"/>
                  </a:lnTo>
                  <a:lnTo>
                    <a:pt x="1025053" y="391456"/>
                  </a:lnTo>
                  <a:lnTo>
                    <a:pt x="1025053" y="372844"/>
                  </a:lnTo>
                  <a:lnTo>
                    <a:pt x="1006441" y="372844"/>
                  </a:lnTo>
                  <a:lnTo>
                    <a:pt x="1006441" y="335559"/>
                  </a:lnTo>
                  <a:lnTo>
                    <a:pt x="987828" y="335559"/>
                  </a:lnTo>
                  <a:lnTo>
                    <a:pt x="987828" y="298275"/>
                  </a:lnTo>
                  <a:lnTo>
                    <a:pt x="969216" y="298275"/>
                  </a:lnTo>
                  <a:lnTo>
                    <a:pt x="969216" y="260991"/>
                  </a:lnTo>
                  <a:lnTo>
                    <a:pt x="987828" y="260991"/>
                  </a:lnTo>
                  <a:lnTo>
                    <a:pt x="987828" y="223706"/>
                  </a:lnTo>
                  <a:lnTo>
                    <a:pt x="1006441" y="223706"/>
                  </a:lnTo>
                  <a:lnTo>
                    <a:pt x="1006441" y="205094"/>
                  </a:lnTo>
                  <a:lnTo>
                    <a:pt x="1025053" y="205094"/>
                  </a:lnTo>
                  <a:lnTo>
                    <a:pt x="1025053" y="191370"/>
                  </a:lnTo>
                  <a:lnTo>
                    <a:pt x="1043666" y="191370"/>
                  </a:lnTo>
                  <a:lnTo>
                    <a:pt x="1043666" y="167869"/>
                  </a:lnTo>
                  <a:lnTo>
                    <a:pt x="1062278" y="167869"/>
                  </a:lnTo>
                  <a:lnTo>
                    <a:pt x="1062278" y="149257"/>
                  </a:lnTo>
                  <a:lnTo>
                    <a:pt x="1099562" y="149257"/>
                  </a:lnTo>
                  <a:lnTo>
                    <a:pt x="1099562" y="130644"/>
                  </a:lnTo>
                  <a:lnTo>
                    <a:pt x="1136847" y="130644"/>
                  </a:lnTo>
                  <a:lnTo>
                    <a:pt x="1136847" y="112032"/>
                  </a:lnTo>
                  <a:lnTo>
                    <a:pt x="1155459" y="112032"/>
                  </a:lnTo>
                  <a:lnTo>
                    <a:pt x="1155459" y="56075"/>
                  </a:lnTo>
                  <a:lnTo>
                    <a:pt x="1181923" y="56075"/>
                  </a:lnTo>
                  <a:lnTo>
                    <a:pt x="1181923" y="0"/>
                  </a:lnTo>
                  <a:lnTo>
                    <a:pt x="1118115" y="0"/>
                  </a:lnTo>
                  <a:lnTo>
                    <a:pt x="1118115" y="18612"/>
                  </a:lnTo>
                  <a:lnTo>
                    <a:pt x="1062158" y="18612"/>
                  </a:lnTo>
                  <a:lnTo>
                    <a:pt x="1062158" y="37224"/>
                  </a:lnTo>
                  <a:lnTo>
                    <a:pt x="1043546" y="37224"/>
                  </a:lnTo>
                  <a:lnTo>
                    <a:pt x="1043546" y="74509"/>
                  </a:lnTo>
                  <a:lnTo>
                    <a:pt x="1024933" y="74509"/>
                  </a:lnTo>
                  <a:lnTo>
                    <a:pt x="1024933" y="111793"/>
                  </a:lnTo>
                  <a:lnTo>
                    <a:pt x="1006321" y="111793"/>
                  </a:lnTo>
                  <a:lnTo>
                    <a:pt x="1006321" y="130406"/>
                  </a:lnTo>
                  <a:lnTo>
                    <a:pt x="987709" y="130406"/>
                  </a:lnTo>
                  <a:lnTo>
                    <a:pt x="987709" y="159637"/>
                  </a:lnTo>
                  <a:lnTo>
                    <a:pt x="969096" y="159637"/>
                  </a:lnTo>
                  <a:lnTo>
                    <a:pt x="969096" y="167631"/>
                  </a:lnTo>
                  <a:lnTo>
                    <a:pt x="950484" y="167631"/>
                  </a:lnTo>
                  <a:lnTo>
                    <a:pt x="950484" y="188985"/>
                  </a:lnTo>
                  <a:lnTo>
                    <a:pt x="913200" y="188985"/>
                  </a:lnTo>
                  <a:lnTo>
                    <a:pt x="913200" y="204855"/>
                  </a:lnTo>
                  <a:lnTo>
                    <a:pt x="875915" y="204855"/>
                  </a:lnTo>
                  <a:lnTo>
                    <a:pt x="875915" y="188985"/>
                  </a:lnTo>
                  <a:lnTo>
                    <a:pt x="857303" y="188985"/>
                  </a:lnTo>
                  <a:lnTo>
                    <a:pt x="857303" y="167631"/>
                  </a:lnTo>
                  <a:lnTo>
                    <a:pt x="801346" y="167631"/>
                  </a:lnTo>
                  <a:lnTo>
                    <a:pt x="801346" y="159637"/>
                  </a:lnTo>
                  <a:lnTo>
                    <a:pt x="782734" y="159637"/>
                  </a:lnTo>
                  <a:lnTo>
                    <a:pt x="782734" y="130406"/>
                  </a:lnTo>
                  <a:lnTo>
                    <a:pt x="764121" y="130406"/>
                  </a:lnTo>
                  <a:lnTo>
                    <a:pt x="764121" y="159637"/>
                  </a:lnTo>
                  <a:lnTo>
                    <a:pt x="745509" y="159637"/>
                  </a:lnTo>
                  <a:lnTo>
                    <a:pt x="745509" y="167631"/>
                  </a:lnTo>
                  <a:lnTo>
                    <a:pt x="633656" y="167631"/>
                  </a:lnTo>
                  <a:lnTo>
                    <a:pt x="633656" y="188985"/>
                  </a:lnTo>
                  <a:lnTo>
                    <a:pt x="484518" y="188985"/>
                  </a:lnTo>
                  <a:lnTo>
                    <a:pt x="484518" y="204855"/>
                  </a:lnTo>
                  <a:lnTo>
                    <a:pt x="279424" y="204855"/>
                  </a:lnTo>
                  <a:lnTo>
                    <a:pt x="279424" y="223468"/>
                  </a:lnTo>
                  <a:lnTo>
                    <a:pt x="223468" y="223468"/>
                  </a:lnTo>
                  <a:lnTo>
                    <a:pt x="223468" y="242080"/>
                  </a:lnTo>
                  <a:lnTo>
                    <a:pt x="204855" y="242080"/>
                  </a:lnTo>
                  <a:lnTo>
                    <a:pt x="204855" y="279364"/>
                  </a:lnTo>
                  <a:lnTo>
                    <a:pt x="223468" y="279364"/>
                  </a:lnTo>
                  <a:lnTo>
                    <a:pt x="223468" y="297977"/>
                  </a:lnTo>
                  <a:lnTo>
                    <a:pt x="279424" y="297977"/>
                  </a:lnTo>
                  <a:lnTo>
                    <a:pt x="279424" y="279364"/>
                  </a:lnTo>
                  <a:lnTo>
                    <a:pt x="308275" y="279364"/>
                  </a:lnTo>
                  <a:lnTo>
                    <a:pt x="308275" y="297977"/>
                  </a:lnTo>
                  <a:lnTo>
                    <a:pt x="316649" y="297977"/>
                  </a:lnTo>
                  <a:lnTo>
                    <a:pt x="316649" y="391158"/>
                  </a:lnTo>
                  <a:lnTo>
                    <a:pt x="337623" y="391158"/>
                  </a:lnTo>
                  <a:lnTo>
                    <a:pt x="337623" y="469223"/>
                  </a:lnTo>
                  <a:lnTo>
                    <a:pt x="353873" y="469223"/>
                  </a:lnTo>
                  <a:lnTo>
                    <a:pt x="353873" y="521683"/>
                  </a:lnTo>
                  <a:lnTo>
                    <a:pt x="372486" y="521683"/>
                  </a:lnTo>
                  <a:lnTo>
                    <a:pt x="372486" y="540295"/>
                  </a:lnTo>
                  <a:lnTo>
                    <a:pt x="391098" y="540295"/>
                  </a:lnTo>
                  <a:lnTo>
                    <a:pt x="391098" y="596252"/>
                  </a:lnTo>
                  <a:lnTo>
                    <a:pt x="409711" y="596252"/>
                  </a:lnTo>
                  <a:lnTo>
                    <a:pt x="409711" y="652208"/>
                  </a:lnTo>
                  <a:lnTo>
                    <a:pt x="428323" y="652208"/>
                  </a:lnTo>
                  <a:lnTo>
                    <a:pt x="428323" y="689493"/>
                  </a:lnTo>
                  <a:lnTo>
                    <a:pt x="409711" y="689493"/>
                  </a:lnTo>
                  <a:lnTo>
                    <a:pt x="409711" y="670881"/>
                  </a:lnTo>
                  <a:lnTo>
                    <a:pt x="391098" y="670881"/>
                  </a:lnTo>
                  <a:lnTo>
                    <a:pt x="391098" y="689493"/>
                  </a:lnTo>
                  <a:lnTo>
                    <a:pt x="372486" y="689493"/>
                  </a:lnTo>
                  <a:lnTo>
                    <a:pt x="372486" y="652208"/>
                  </a:lnTo>
                  <a:lnTo>
                    <a:pt x="391098" y="652208"/>
                  </a:lnTo>
                  <a:lnTo>
                    <a:pt x="391098" y="614924"/>
                  </a:lnTo>
                  <a:lnTo>
                    <a:pt x="372486" y="614924"/>
                  </a:lnTo>
                  <a:lnTo>
                    <a:pt x="372486" y="596312"/>
                  </a:lnTo>
                  <a:lnTo>
                    <a:pt x="353873" y="596312"/>
                  </a:lnTo>
                  <a:lnTo>
                    <a:pt x="353873" y="577699"/>
                  </a:lnTo>
                  <a:lnTo>
                    <a:pt x="316589" y="577699"/>
                  </a:lnTo>
                  <a:lnTo>
                    <a:pt x="316589" y="559087"/>
                  </a:lnTo>
                  <a:lnTo>
                    <a:pt x="279305" y="559087"/>
                  </a:lnTo>
                  <a:lnTo>
                    <a:pt x="279305" y="540475"/>
                  </a:lnTo>
                  <a:lnTo>
                    <a:pt x="242020" y="540475"/>
                  </a:lnTo>
                  <a:lnTo>
                    <a:pt x="242020" y="521862"/>
                  </a:lnTo>
                  <a:lnTo>
                    <a:pt x="204736" y="521862"/>
                  </a:lnTo>
                  <a:lnTo>
                    <a:pt x="204736" y="503250"/>
                  </a:lnTo>
                  <a:lnTo>
                    <a:pt x="167452" y="503250"/>
                  </a:lnTo>
                  <a:lnTo>
                    <a:pt x="167452" y="484637"/>
                  </a:lnTo>
                  <a:lnTo>
                    <a:pt x="130167" y="484637"/>
                  </a:lnTo>
                  <a:lnTo>
                    <a:pt x="130167" y="472204"/>
                  </a:lnTo>
                  <a:lnTo>
                    <a:pt x="92882" y="472204"/>
                  </a:lnTo>
                  <a:lnTo>
                    <a:pt x="92882" y="447413"/>
                  </a:lnTo>
                  <a:lnTo>
                    <a:pt x="55598" y="447413"/>
                  </a:lnTo>
                  <a:lnTo>
                    <a:pt x="55598" y="428800"/>
                  </a:lnTo>
                  <a:lnTo>
                    <a:pt x="0" y="428800"/>
                  </a:lnTo>
                  <a:lnTo>
                    <a:pt x="0" y="484757"/>
                  </a:lnTo>
                  <a:lnTo>
                    <a:pt x="28630" y="484757"/>
                  </a:lnTo>
                  <a:lnTo>
                    <a:pt x="28630" y="522041"/>
                  </a:lnTo>
                  <a:lnTo>
                    <a:pt x="37224" y="522041"/>
                  </a:lnTo>
                  <a:lnTo>
                    <a:pt x="37224" y="559326"/>
                  </a:lnTo>
                  <a:lnTo>
                    <a:pt x="57978" y="559326"/>
                  </a:lnTo>
                  <a:lnTo>
                    <a:pt x="57978" y="596610"/>
                  </a:lnTo>
                  <a:lnTo>
                    <a:pt x="74449" y="596610"/>
                  </a:lnTo>
                  <a:lnTo>
                    <a:pt x="74449" y="633895"/>
                  </a:lnTo>
                  <a:lnTo>
                    <a:pt x="93062" y="633895"/>
                  </a:lnTo>
                  <a:lnTo>
                    <a:pt x="93062" y="671179"/>
                  </a:lnTo>
                  <a:lnTo>
                    <a:pt x="111674" y="671179"/>
                  </a:lnTo>
                  <a:lnTo>
                    <a:pt x="111674" y="708463"/>
                  </a:lnTo>
                  <a:lnTo>
                    <a:pt x="130286" y="708463"/>
                  </a:lnTo>
                  <a:lnTo>
                    <a:pt x="130286" y="754830"/>
                  </a:lnTo>
                  <a:lnTo>
                    <a:pt x="148899" y="754830"/>
                  </a:lnTo>
                  <a:lnTo>
                    <a:pt x="148899" y="764360"/>
                  </a:lnTo>
                  <a:lnTo>
                    <a:pt x="167511" y="764360"/>
                  </a:lnTo>
                  <a:lnTo>
                    <a:pt x="167511" y="784177"/>
                  </a:lnTo>
                  <a:lnTo>
                    <a:pt x="204795" y="784177"/>
                  </a:lnTo>
                  <a:lnTo>
                    <a:pt x="205094" y="784778"/>
                  </a:lnTo>
                  <a:close/>
                </a:path>
                <a:path w="1182370" h="1118870">
                  <a:moveTo>
                    <a:pt x="820257" y="242438"/>
                  </a:moveTo>
                  <a:lnTo>
                    <a:pt x="838870" y="242438"/>
                  </a:lnTo>
                  <a:lnTo>
                    <a:pt x="838870" y="261050"/>
                  </a:lnTo>
                  <a:lnTo>
                    <a:pt x="820257" y="261050"/>
                  </a:lnTo>
                  <a:lnTo>
                    <a:pt x="820257" y="242438"/>
                  </a:lnTo>
                  <a:close/>
                </a:path>
              </a:pathLst>
            </a:custGeom>
            <a:ln w="59525">
              <a:solidFill>
                <a:srgbClr val="F1C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303820" y="1225930"/>
              <a:ext cx="112395" cy="130810"/>
            </a:xfrm>
            <a:custGeom>
              <a:avLst/>
              <a:gdLst/>
              <a:ahLst/>
              <a:cxnLst/>
              <a:rect l="l" t="t" r="r" b="b"/>
              <a:pathLst>
                <a:path w="112394" h="130809">
                  <a:moveTo>
                    <a:pt x="18618" y="55892"/>
                  </a:moveTo>
                  <a:lnTo>
                    <a:pt x="0" y="55892"/>
                  </a:lnTo>
                  <a:lnTo>
                    <a:pt x="0" y="93179"/>
                  </a:lnTo>
                  <a:lnTo>
                    <a:pt x="18618" y="93179"/>
                  </a:lnTo>
                  <a:lnTo>
                    <a:pt x="18618" y="55892"/>
                  </a:lnTo>
                  <a:close/>
                </a:path>
                <a:path w="112394" h="130809">
                  <a:moveTo>
                    <a:pt x="62712" y="0"/>
                  </a:moveTo>
                  <a:lnTo>
                    <a:pt x="37223" y="0"/>
                  </a:lnTo>
                  <a:lnTo>
                    <a:pt x="37223" y="37223"/>
                  </a:lnTo>
                  <a:lnTo>
                    <a:pt x="18618" y="37223"/>
                  </a:lnTo>
                  <a:lnTo>
                    <a:pt x="18618" y="55829"/>
                  </a:lnTo>
                  <a:lnTo>
                    <a:pt x="37223" y="55829"/>
                  </a:lnTo>
                  <a:lnTo>
                    <a:pt x="37223" y="37274"/>
                  </a:lnTo>
                  <a:lnTo>
                    <a:pt x="62712" y="37274"/>
                  </a:lnTo>
                  <a:lnTo>
                    <a:pt x="62712" y="0"/>
                  </a:lnTo>
                  <a:close/>
                </a:path>
                <a:path w="112394" h="130809">
                  <a:moveTo>
                    <a:pt x="74510" y="111785"/>
                  </a:moveTo>
                  <a:lnTo>
                    <a:pt x="37223" y="111785"/>
                  </a:lnTo>
                  <a:lnTo>
                    <a:pt x="37223" y="130403"/>
                  </a:lnTo>
                  <a:lnTo>
                    <a:pt x="74510" y="130403"/>
                  </a:lnTo>
                  <a:lnTo>
                    <a:pt x="74510" y="111785"/>
                  </a:lnTo>
                  <a:close/>
                </a:path>
                <a:path w="112394" h="130809">
                  <a:moveTo>
                    <a:pt x="111798" y="74561"/>
                  </a:moveTo>
                  <a:lnTo>
                    <a:pt x="93179" y="74561"/>
                  </a:lnTo>
                  <a:lnTo>
                    <a:pt x="93179" y="93179"/>
                  </a:lnTo>
                  <a:lnTo>
                    <a:pt x="111798" y="93179"/>
                  </a:lnTo>
                  <a:lnTo>
                    <a:pt x="111798" y="74561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67142" y="1281815"/>
              <a:ext cx="11430" cy="19050"/>
            </a:xfrm>
            <a:custGeom>
              <a:avLst/>
              <a:gdLst/>
              <a:ahLst/>
              <a:cxnLst/>
              <a:rect l="l" t="t" r="r" b="b"/>
              <a:pathLst>
                <a:path w="11430" h="19050">
                  <a:moveTo>
                    <a:pt x="11193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1193" y="0"/>
                  </a:lnTo>
                  <a:lnTo>
                    <a:pt x="11193" y="18612"/>
                  </a:lnTo>
                  <a:close/>
                </a:path>
              </a:pathLst>
            </a:custGeom>
            <a:solidFill>
              <a:srgbClr val="514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397008" y="130048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341052" y="1300487"/>
              <a:ext cx="26034" cy="19050"/>
            </a:xfrm>
            <a:custGeom>
              <a:avLst/>
              <a:gdLst/>
              <a:ahLst/>
              <a:cxnLst/>
              <a:rect l="l" t="t" r="r" b="b"/>
              <a:pathLst>
                <a:path w="26034" h="19050">
                  <a:moveTo>
                    <a:pt x="2549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25492" y="0"/>
                  </a:lnTo>
                  <a:lnTo>
                    <a:pt x="25492" y="18612"/>
                  </a:lnTo>
                  <a:close/>
                </a:path>
              </a:pathLst>
            </a:custGeom>
            <a:solidFill>
              <a:srgbClr val="514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285151" y="1319110"/>
              <a:ext cx="112395" cy="56515"/>
            </a:xfrm>
            <a:custGeom>
              <a:avLst/>
              <a:gdLst/>
              <a:ahLst/>
              <a:cxnLst/>
              <a:rect l="l" t="t" r="r" b="b"/>
              <a:pathLst>
                <a:path w="112394" h="56515">
                  <a:moveTo>
                    <a:pt x="18605" y="0"/>
                  </a:moveTo>
                  <a:lnTo>
                    <a:pt x="0" y="0"/>
                  </a:lnTo>
                  <a:lnTo>
                    <a:pt x="0" y="55956"/>
                  </a:lnTo>
                  <a:lnTo>
                    <a:pt x="18605" y="55956"/>
                  </a:lnTo>
                  <a:lnTo>
                    <a:pt x="18605" y="0"/>
                  </a:lnTo>
                  <a:close/>
                </a:path>
                <a:path w="112394" h="56515">
                  <a:moveTo>
                    <a:pt x="111848" y="0"/>
                  </a:moveTo>
                  <a:lnTo>
                    <a:pt x="93243" y="0"/>
                  </a:lnTo>
                  <a:lnTo>
                    <a:pt x="93243" y="18605"/>
                  </a:lnTo>
                  <a:lnTo>
                    <a:pt x="111848" y="18605"/>
                  </a:lnTo>
                  <a:lnTo>
                    <a:pt x="111848" y="0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03826" y="1244530"/>
              <a:ext cx="93345" cy="112395"/>
            </a:xfrm>
            <a:custGeom>
              <a:avLst/>
              <a:gdLst/>
              <a:ahLst/>
              <a:cxnLst/>
              <a:rect l="l" t="t" r="r" b="b"/>
              <a:pathLst>
                <a:path w="93344" h="112394">
                  <a:moveTo>
                    <a:pt x="74569" y="37284"/>
                  </a:moveTo>
                  <a:lnTo>
                    <a:pt x="37224" y="37284"/>
                  </a:lnTo>
                  <a:lnTo>
                    <a:pt x="37224" y="18612"/>
                  </a:lnTo>
                  <a:lnTo>
                    <a:pt x="63307" y="18612"/>
                  </a:lnTo>
                  <a:lnTo>
                    <a:pt x="63307" y="0"/>
                  </a:lnTo>
                  <a:lnTo>
                    <a:pt x="74569" y="0"/>
                  </a:lnTo>
                  <a:lnTo>
                    <a:pt x="74569" y="37284"/>
                  </a:lnTo>
                  <a:close/>
                </a:path>
                <a:path w="93344" h="112394">
                  <a:moveTo>
                    <a:pt x="37224" y="74569"/>
                  </a:moveTo>
                  <a:lnTo>
                    <a:pt x="18612" y="74569"/>
                  </a:lnTo>
                  <a:lnTo>
                    <a:pt x="18612" y="37284"/>
                  </a:lnTo>
                  <a:lnTo>
                    <a:pt x="63307" y="37284"/>
                  </a:lnTo>
                  <a:lnTo>
                    <a:pt x="63307" y="55956"/>
                  </a:lnTo>
                  <a:lnTo>
                    <a:pt x="37224" y="55956"/>
                  </a:lnTo>
                  <a:lnTo>
                    <a:pt x="37224" y="74569"/>
                  </a:lnTo>
                  <a:close/>
                </a:path>
                <a:path w="93344" h="112394">
                  <a:moveTo>
                    <a:pt x="93181" y="74569"/>
                  </a:moveTo>
                  <a:lnTo>
                    <a:pt x="63307" y="74569"/>
                  </a:lnTo>
                  <a:lnTo>
                    <a:pt x="63307" y="55956"/>
                  </a:lnTo>
                  <a:lnTo>
                    <a:pt x="74569" y="55956"/>
                  </a:lnTo>
                  <a:lnTo>
                    <a:pt x="74569" y="37284"/>
                  </a:lnTo>
                  <a:lnTo>
                    <a:pt x="93181" y="37284"/>
                  </a:lnTo>
                  <a:lnTo>
                    <a:pt x="93181" y="74569"/>
                  </a:lnTo>
                  <a:close/>
                </a:path>
                <a:path w="93344" h="112394">
                  <a:moveTo>
                    <a:pt x="37224" y="111853"/>
                  </a:moveTo>
                  <a:lnTo>
                    <a:pt x="0" y="111853"/>
                  </a:lnTo>
                  <a:lnTo>
                    <a:pt x="0" y="74569"/>
                  </a:lnTo>
                  <a:lnTo>
                    <a:pt x="74569" y="74569"/>
                  </a:lnTo>
                  <a:lnTo>
                    <a:pt x="74569" y="93181"/>
                  </a:lnTo>
                  <a:lnTo>
                    <a:pt x="37224" y="93181"/>
                  </a:lnTo>
                  <a:lnTo>
                    <a:pt x="37224" y="111853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85155" y="1356384"/>
              <a:ext cx="56515" cy="19050"/>
            </a:xfrm>
            <a:custGeom>
              <a:avLst/>
              <a:gdLst/>
              <a:ahLst/>
              <a:cxnLst/>
              <a:rect l="l" t="t" r="r" b="b"/>
              <a:pathLst>
                <a:path w="56515" h="19050">
                  <a:moveTo>
                    <a:pt x="55956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55956" y="0"/>
                  </a:lnTo>
                  <a:lnTo>
                    <a:pt x="55956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67142" y="1244530"/>
              <a:ext cx="11430" cy="19050"/>
            </a:xfrm>
            <a:custGeom>
              <a:avLst/>
              <a:gdLst/>
              <a:ahLst/>
              <a:cxnLst/>
              <a:rect l="l" t="t" r="r" b="b"/>
              <a:pathLst>
                <a:path w="11430" h="19050">
                  <a:moveTo>
                    <a:pt x="11193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1193" y="0"/>
                  </a:lnTo>
                  <a:lnTo>
                    <a:pt x="11193" y="18612"/>
                  </a:lnTo>
                  <a:close/>
                </a:path>
              </a:pathLst>
            </a:custGeom>
            <a:solidFill>
              <a:srgbClr val="DAD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303820" y="1300492"/>
              <a:ext cx="93345" cy="55880"/>
            </a:xfrm>
            <a:custGeom>
              <a:avLst/>
              <a:gdLst/>
              <a:ahLst/>
              <a:cxnLst/>
              <a:rect l="l" t="t" r="r" b="b"/>
              <a:pathLst>
                <a:path w="93344" h="55880">
                  <a:moveTo>
                    <a:pt x="74510" y="18618"/>
                  </a:moveTo>
                  <a:lnTo>
                    <a:pt x="37223" y="18618"/>
                  </a:lnTo>
                  <a:lnTo>
                    <a:pt x="37223" y="37223"/>
                  </a:lnTo>
                  <a:lnTo>
                    <a:pt x="0" y="37223"/>
                  </a:lnTo>
                  <a:lnTo>
                    <a:pt x="0" y="55841"/>
                  </a:lnTo>
                  <a:lnTo>
                    <a:pt x="37287" y="55841"/>
                  </a:lnTo>
                  <a:lnTo>
                    <a:pt x="37287" y="37223"/>
                  </a:lnTo>
                  <a:lnTo>
                    <a:pt x="74510" y="37223"/>
                  </a:lnTo>
                  <a:lnTo>
                    <a:pt x="74510" y="18618"/>
                  </a:lnTo>
                  <a:close/>
                </a:path>
                <a:path w="93344" h="55880">
                  <a:moveTo>
                    <a:pt x="93179" y="0"/>
                  </a:moveTo>
                  <a:lnTo>
                    <a:pt x="74574" y="0"/>
                  </a:lnTo>
                  <a:lnTo>
                    <a:pt x="74574" y="18618"/>
                  </a:lnTo>
                  <a:lnTo>
                    <a:pt x="93179" y="18618"/>
                  </a:lnTo>
                  <a:lnTo>
                    <a:pt x="93179" y="0"/>
                  </a:lnTo>
                  <a:close/>
                </a:path>
              </a:pathLst>
            </a:custGeom>
            <a:solidFill>
              <a:srgbClr val="514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85697" y="1132687"/>
              <a:ext cx="106680" cy="363220"/>
            </a:xfrm>
            <a:custGeom>
              <a:avLst/>
              <a:gdLst/>
              <a:ahLst/>
              <a:cxnLst/>
              <a:rect l="l" t="t" r="r" b="b"/>
              <a:pathLst>
                <a:path w="106680" h="363219">
                  <a:moveTo>
                    <a:pt x="13030" y="0"/>
                  </a:moveTo>
                  <a:lnTo>
                    <a:pt x="0" y="0"/>
                  </a:lnTo>
                  <a:lnTo>
                    <a:pt x="0" y="81280"/>
                  </a:lnTo>
                  <a:lnTo>
                    <a:pt x="13030" y="81280"/>
                  </a:lnTo>
                  <a:lnTo>
                    <a:pt x="13030" y="0"/>
                  </a:lnTo>
                  <a:close/>
                </a:path>
                <a:path w="106680" h="363219">
                  <a:moveTo>
                    <a:pt x="87604" y="205028"/>
                  </a:moveTo>
                  <a:lnTo>
                    <a:pt x="68986" y="205028"/>
                  </a:lnTo>
                  <a:lnTo>
                    <a:pt x="68986" y="260985"/>
                  </a:lnTo>
                  <a:lnTo>
                    <a:pt x="87604" y="260985"/>
                  </a:lnTo>
                  <a:lnTo>
                    <a:pt x="87604" y="205028"/>
                  </a:lnTo>
                  <a:close/>
                </a:path>
                <a:path w="106680" h="363219">
                  <a:moveTo>
                    <a:pt x="106210" y="260985"/>
                  </a:moveTo>
                  <a:lnTo>
                    <a:pt x="87604" y="260985"/>
                  </a:lnTo>
                  <a:lnTo>
                    <a:pt x="87604" y="362712"/>
                  </a:lnTo>
                  <a:lnTo>
                    <a:pt x="106210" y="362712"/>
                  </a:lnTo>
                  <a:lnTo>
                    <a:pt x="106210" y="260985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54690" y="1495403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8612" y="47403"/>
                  </a:moveTo>
                  <a:lnTo>
                    <a:pt x="0" y="47403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47403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98727" y="1213980"/>
              <a:ext cx="56515" cy="123825"/>
            </a:xfrm>
            <a:custGeom>
              <a:avLst/>
              <a:gdLst/>
              <a:ahLst/>
              <a:cxnLst/>
              <a:rect l="l" t="t" r="r" b="b"/>
              <a:pathLst>
                <a:path w="56515" h="123825">
                  <a:moveTo>
                    <a:pt x="18605" y="0"/>
                  </a:moveTo>
                  <a:lnTo>
                    <a:pt x="0" y="0"/>
                  </a:lnTo>
                  <a:lnTo>
                    <a:pt x="0" y="49225"/>
                  </a:lnTo>
                  <a:lnTo>
                    <a:pt x="18605" y="49225"/>
                  </a:lnTo>
                  <a:lnTo>
                    <a:pt x="18605" y="0"/>
                  </a:lnTo>
                  <a:close/>
                </a:path>
                <a:path w="56515" h="123825">
                  <a:moveTo>
                    <a:pt x="55892" y="67843"/>
                  </a:moveTo>
                  <a:lnTo>
                    <a:pt x="37287" y="67843"/>
                  </a:lnTo>
                  <a:lnTo>
                    <a:pt x="37287" y="123799"/>
                  </a:lnTo>
                  <a:lnTo>
                    <a:pt x="55892" y="123799"/>
                  </a:lnTo>
                  <a:lnTo>
                    <a:pt x="55892" y="6784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36017" y="1542806"/>
              <a:ext cx="19050" cy="56515"/>
            </a:xfrm>
            <a:custGeom>
              <a:avLst/>
              <a:gdLst/>
              <a:ahLst/>
              <a:cxnLst/>
              <a:rect l="l" t="t" r="r" b="b"/>
              <a:pathLst>
                <a:path w="19050" h="56515">
                  <a:moveTo>
                    <a:pt x="18612" y="55956"/>
                  </a:moveTo>
                  <a:lnTo>
                    <a:pt x="0" y="55956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55956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17333" y="1263154"/>
              <a:ext cx="541020" cy="354330"/>
            </a:xfrm>
            <a:custGeom>
              <a:avLst/>
              <a:gdLst/>
              <a:ahLst/>
              <a:cxnLst/>
              <a:rect l="l" t="t" r="r" b="b"/>
              <a:pathLst>
                <a:path w="541019" h="354330">
                  <a:moveTo>
                    <a:pt x="18618" y="335610"/>
                  </a:moveTo>
                  <a:lnTo>
                    <a:pt x="0" y="335610"/>
                  </a:lnTo>
                  <a:lnTo>
                    <a:pt x="0" y="354228"/>
                  </a:lnTo>
                  <a:lnTo>
                    <a:pt x="18618" y="354228"/>
                  </a:lnTo>
                  <a:lnTo>
                    <a:pt x="18618" y="335610"/>
                  </a:lnTo>
                  <a:close/>
                </a:path>
                <a:path w="541019" h="354330">
                  <a:moveTo>
                    <a:pt x="18618" y="0"/>
                  </a:moveTo>
                  <a:lnTo>
                    <a:pt x="0" y="0"/>
                  </a:lnTo>
                  <a:lnTo>
                    <a:pt x="0" y="18605"/>
                  </a:lnTo>
                  <a:lnTo>
                    <a:pt x="18618" y="18605"/>
                  </a:lnTo>
                  <a:lnTo>
                    <a:pt x="18618" y="0"/>
                  </a:lnTo>
                  <a:close/>
                </a:path>
                <a:path w="541019" h="354330">
                  <a:moveTo>
                    <a:pt x="540600" y="111912"/>
                  </a:moveTo>
                  <a:lnTo>
                    <a:pt x="531241" y="111912"/>
                  </a:lnTo>
                  <a:lnTo>
                    <a:pt x="531241" y="186474"/>
                  </a:lnTo>
                  <a:lnTo>
                    <a:pt x="540600" y="186474"/>
                  </a:lnTo>
                  <a:lnTo>
                    <a:pt x="540600" y="1119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46146" y="1095393"/>
              <a:ext cx="19050" cy="74930"/>
            </a:xfrm>
            <a:custGeom>
              <a:avLst/>
              <a:gdLst/>
              <a:ahLst/>
              <a:cxnLst/>
              <a:rect l="l" t="t" r="r" b="b"/>
              <a:pathLst>
                <a:path w="19050" h="74930">
                  <a:moveTo>
                    <a:pt x="18612" y="74569"/>
                  </a:moveTo>
                  <a:lnTo>
                    <a:pt x="0" y="74569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74569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36015" y="1169974"/>
              <a:ext cx="513080" cy="466090"/>
            </a:xfrm>
            <a:custGeom>
              <a:avLst/>
              <a:gdLst/>
              <a:ahLst/>
              <a:cxnLst/>
              <a:rect l="l" t="t" r="r" b="b"/>
              <a:pathLst>
                <a:path w="513080" h="466089">
                  <a:moveTo>
                    <a:pt x="149136" y="447408"/>
                  </a:moveTo>
                  <a:lnTo>
                    <a:pt x="0" y="447408"/>
                  </a:lnTo>
                  <a:lnTo>
                    <a:pt x="0" y="466013"/>
                  </a:lnTo>
                  <a:lnTo>
                    <a:pt x="149136" y="466013"/>
                  </a:lnTo>
                  <a:lnTo>
                    <a:pt x="149136" y="447408"/>
                  </a:lnTo>
                  <a:close/>
                </a:path>
                <a:path w="513080" h="466089">
                  <a:moveTo>
                    <a:pt x="298272" y="428790"/>
                  </a:moveTo>
                  <a:lnTo>
                    <a:pt x="149136" y="428790"/>
                  </a:lnTo>
                  <a:lnTo>
                    <a:pt x="149136" y="447408"/>
                  </a:lnTo>
                  <a:lnTo>
                    <a:pt x="298272" y="447408"/>
                  </a:lnTo>
                  <a:lnTo>
                    <a:pt x="298272" y="428790"/>
                  </a:lnTo>
                  <a:close/>
                </a:path>
                <a:path w="513080" h="466089">
                  <a:moveTo>
                    <a:pt x="447344" y="0"/>
                  </a:moveTo>
                  <a:lnTo>
                    <a:pt x="428739" y="0"/>
                  </a:lnTo>
                  <a:lnTo>
                    <a:pt x="428739" y="55956"/>
                  </a:lnTo>
                  <a:lnTo>
                    <a:pt x="447344" y="55956"/>
                  </a:lnTo>
                  <a:lnTo>
                    <a:pt x="447344" y="0"/>
                  </a:lnTo>
                  <a:close/>
                </a:path>
                <a:path w="513080" h="466089">
                  <a:moveTo>
                    <a:pt x="447408" y="410121"/>
                  </a:moveTo>
                  <a:lnTo>
                    <a:pt x="298272" y="410121"/>
                  </a:lnTo>
                  <a:lnTo>
                    <a:pt x="298272" y="428739"/>
                  </a:lnTo>
                  <a:lnTo>
                    <a:pt x="447408" y="428739"/>
                  </a:lnTo>
                  <a:lnTo>
                    <a:pt x="447408" y="410121"/>
                  </a:lnTo>
                  <a:close/>
                </a:path>
                <a:path w="513080" h="466089">
                  <a:moveTo>
                    <a:pt x="466026" y="391452"/>
                  </a:moveTo>
                  <a:lnTo>
                    <a:pt x="447408" y="391452"/>
                  </a:lnTo>
                  <a:lnTo>
                    <a:pt x="447408" y="410057"/>
                  </a:lnTo>
                  <a:lnTo>
                    <a:pt x="466026" y="410057"/>
                  </a:lnTo>
                  <a:lnTo>
                    <a:pt x="466026" y="391452"/>
                  </a:lnTo>
                  <a:close/>
                </a:path>
                <a:path w="513080" h="466089">
                  <a:moveTo>
                    <a:pt x="466026" y="55956"/>
                  </a:moveTo>
                  <a:lnTo>
                    <a:pt x="447408" y="55956"/>
                  </a:lnTo>
                  <a:lnTo>
                    <a:pt x="447408" y="74561"/>
                  </a:lnTo>
                  <a:lnTo>
                    <a:pt x="466026" y="74561"/>
                  </a:lnTo>
                  <a:lnTo>
                    <a:pt x="466026" y="55956"/>
                  </a:lnTo>
                  <a:close/>
                </a:path>
                <a:path w="513080" h="466089">
                  <a:moveTo>
                    <a:pt x="484695" y="74561"/>
                  </a:moveTo>
                  <a:lnTo>
                    <a:pt x="466077" y="74561"/>
                  </a:lnTo>
                  <a:lnTo>
                    <a:pt x="466077" y="130517"/>
                  </a:lnTo>
                  <a:lnTo>
                    <a:pt x="484695" y="130517"/>
                  </a:lnTo>
                  <a:lnTo>
                    <a:pt x="484695" y="74561"/>
                  </a:lnTo>
                  <a:close/>
                </a:path>
                <a:path w="513080" h="466089">
                  <a:moveTo>
                    <a:pt x="512559" y="279654"/>
                  </a:moveTo>
                  <a:lnTo>
                    <a:pt x="484695" y="279654"/>
                  </a:lnTo>
                  <a:lnTo>
                    <a:pt x="484695" y="335559"/>
                  </a:lnTo>
                  <a:lnTo>
                    <a:pt x="466077" y="335559"/>
                  </a:lnTo>
                  <a:lnTo>
                    <a:pt x="466077" y="391515"/>
                  </a:lnTo>
                  <a:lnTo>
                    <a:pt x="484695" y="391515"/>
                  </a:lnTo>
                  <a:lnTo>
                    <a:pt x="484695" y="335610"/>
                  </a:lnTo>
                  <a:lnTo>
                    <a:pt x="512559" y="335610"/>
                  </a:lnTo>
                  <a:lnTo>
                    <a:pt x="512559" y="279654"/>
                  </a:lnTo>
                  <a:close/>
                </a:path>
                <a:path w="513080" h="466089">
                  <a:moveTo>
                    <a:pt x="512559" y="130517"/>
                  </a:moveTo>
                  <a:lnTo>
                    <a:pt x="484695" y="130517"/>
                  </a:lnTo>
                  <a:lnTo>
                    <a:pt x="484695" y="205092"/>
                  </a:lnTo>
                  <a:lnTo>
                    <a:pt x="512559" y="205092"/>
                  </a:lnTo>
                  <a:lnTo>
                    <a:pt x="512559" y="130517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61448" y="1039437"/>
              <a:ext cx="168275" cy="19050"/>
            </a:xfrm>
            <a:custGeom>
              <a:avLst/>
              <a:gdLst/>
              <a:ahLst/>
              <a:cxnLst/>
              <a:rect l="l" t="t" r="r" b="b"/>
              <a:pathLst>
                <a:path w="168275" h="19050">
                  <a:moveTo>
                    <a:pt x="167750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67750" y="0"/>
                  </a:lnTo>
                  <a:lnTo>
                    <a:pt x="167750" y="1861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42776" y="102082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42771" y="964869"/>
              <a:ext cx="42545" cy="56515"/>
            </a:xfrm>
            <a:custGeom>
              <a:avLst/>
              <a:gdLst/>
              <a:ahLst/>
              <a:cxnLst/>
              <a:rect l="l" t="t" r="r" b="b"/>
              <a:pathLst>
                <a:path w="42544" h="56515">
                  <a:moveTo>
                    <a:pt x="18605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18605" y="18618"/>
                  </a:lnTo>
                  <a:lnTo>
                    <a:pt x="18605" y="0"/>
                  </a:lnTo>
                  <a:close/>
                </a:path>
                <a:path w="42544" h="56515">
                  <a:moveTo>
                    <a:pt x="42329" y="18681"/>
                  </a:moveTo>
                  <a:lnTo>
                    <a:pt x="18669" y="18681"/>
                  </a:lnTo>
                  <a:lnTo>
                    <a:pt x="18669" y="55956"/>
                  </a:lnTo>
                  <a:lnTo>
                    <a:pt x="42329" y="55956"/>
                  </a:lnTo>
                  <a:lnTo>
                    <a:pt x="42329" y="1868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42776" y="983539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24164" y="100221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24164" y="98353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8197" y="964869"/>
              <a:ext cx="56515" cy="74930"/>
            </a:xfrm>
            <a:custGeom>
              <a:avLst/>
              <a:gdLst/>
              <a:ahLst/>
              <a:cxnLst/>
              <a:rect l="l" t="t" r="r" b="b"/>
              <a:pathLst>
                <a:path w="56515" h="74930">
                  <a:moveTo>
                    <a:pt x="55956" y="55956"/>
                  </a:moveTo>
                  <a:lnTo>
                    <a:pt x="0" y="55956"/>
                  </a:lnTo>
                  <a:lnTo>
                    <a:pt x="0" y="74574"/>
                  </a:lnTo>
                  <a:lnTo>
                    <a:pt x="55956" y="74574"/>
                  </a:lnTo>
                  <a:lnTo>
                    <a:pt x="55956" y="55956"/>
                  </a:lnTo>
                  <a:close/>
                </a:path>
                <a:path w="56515" h="74930">
                  <a:moveTo>
                    <a:pt x="55956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55956" y="18618"/>
                  </a:lnTo>
                  <a:lnTo>
                    <a:pt x="55956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8208" y="983539"/>
              <a:ext cx="56515" cy="37465"/>
            </a:xfrm>
            <a:custGeom>
              <a:avLst/>
              <a:gdLst/>
              <a:ahLst/>
              <a:cxnLst/>
              <a:rect l="l" t="t" r="r" b="b"/>
              <a:pathLst>
                <a:path w="56515" h="37465">
                  <a:moveTo>
                    <a:pt x="55956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55956" y="0"/>
                  </a:lnTo>
                  <a:lnTo>
                    <a:pt x="55956" y="37284"/>
                  </a:lnTo>
                  <a:close/>
                </a:path>
              </a:pathLst>
            </a:custGeom>
            <a:solidFill>
              <a:srgbClr val="FFD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49591" y="908976"/>
              <a:ext cx="652780" cy="112395"/>
            </a:xfrm>
            <a:custGeom>
              <a:avLst/>
              <a:gdLst/>
              <a:ahLst/>
              <a:cxnLst/>
              <a:rect l="l" t="t" r="r" b="b"/>
              <a:pathLst>
                <a:path w="652780" h="112394">
                  <a:moveTo>
                    <a:pt x="18605" y="74574"/>
                  </a:moveTo>
                  <a:lnTo>
                    <a:pt x="0" y="74574"/>
                  </a:lnTo>
                  <a:lnTo>
                    <a:pt x="0" y="111848"/>
                  </a:lnTo>
                  <a:lnTo>
                    <a:pt x="18605" y="111848"/>
                  </a:lnTo>
                  <a:lnTo>
                    <a:pt x="18605" y="74574"/>
                  </a:lnTo>
                  <a:close/>
                </a:path>
                <a:path w="652780" h="112394">
                  <a:moveTo>
                    <a:pt x="652449" y="0"/>
                  </a:moveTo>
                  <a:lnTo>
                    <a:pt x="615162" y="0"/>
                  </a:lnTo>
                  <a:lnTo>
                    <a:pt x="615162" y="22961"/>
                  </a:lnTo>
                  <a:lnTo>
                    <a:pt x="652449" y="22961"/>
                  </a:lnTo>
                  <a:lnTo>
                    <a:pt x="652449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83430" y="96486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64758" y="94625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DD5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02103" y="932531"/>
              <a:ext cx="19050" cy="33020"/>
            </a:xfrm>
            <a:custGeom>
              <a:avLst/>
              <a:gdLst/>
              <a:ahLst/>
              <a:cxnLst/>
              <a:rect l="l" t="t" r="r" b="b"/>
              <a:pathLst>
                <a:path w="19050" h="33019">
                  <a:moveTo>
                    <a:pt x="18612" y="32395"/>
                  </a:moveTo>
                  <a:lnTo>
                    <a:pt x="0" y="32395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239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46146" y="98353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64758" y="932532"/>
              <a:ext cx="37465" cy="32384"/>
            </a:xfrm>
            <a:custGeom>
              <a:avLst/>
              <a:gdLst/>
              <a:ahLst/>
              <a:cxnLst/>
              <a:rect l="l" t="t" r="r" b="b"/>
              <a:pathLst>
                <a:path w="37465" h="32384">
                  <a:moveTo>
                    <a:pt x="37344" y="32335"/>
                  </a:moveTo>
                  <a:lnTo>
                    <a:pt x="18671" y="32335"/>
                  </a:lnTo>
                  <a:lnTo>
                    <a:pt x="18671" y="13723"/>
                  </a:lnTo>
                  <a:lnTo>
                    <a:pt x="0" y="13723"/>
                  </a:lnTo>
                  <a:lnTo>
                    <a:pt x="0" y="0"/>
                  </a:lnTo>
                  <a:lnTo>
                    <a:pt x="37344" y="0"/>
                  </a:lnTo>
                  <a:lnTo>
                    <a:pt x="37344" y="32335"/>
                  </a:lnTo>
                  <a:close/>
                </a:path>
              </a:pathLst>
            </a:custGeom>
            <a:solidFill>
              <a:srgbClr val="FFD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46136" y="932535"/>
              <a:ext cx="37465" cy="51435"/>
            </a:xfrm>
            <a:custGeom>
              <a:avLst/>
              <a:gdLst/>
              <a:ahLst/>
              <a:cxnLst/>
              <a:rect l="l" t="t" r="r" b="b"/>
              <a:pathLst>
                <a:path w="37465" h="51434">
                  <a:moveTo>
                    <a:pt x="18618" y="0"/>
                  </a:moveTo>
                  <a:lnTo>
                    <a:pt x="0" y="0"/>
                  </a:lnTo>
                  <a:lnTo>
                    <a:pt x="0" y="13728"/>
                  </a:lnTo>
                  <a:lnTo>
                    <a:pt x="18618" y="13728"/>
                  </a:lnTo>
                  <a:lnTo>
                    <a:pt x="18618" y="0"/>
                  </a:lnTo>
                  <a:close/>
                </a:path>
                <a:path w="37465" h="51434">
                  <a:moveTo>
                    <a:pt x="37223" y="32334"/>
                  </a:moveTo>
                  <a:lnTo>
                    <a:pt x="18618" y="32334"/>
                  </a:lnTo>
                  <a:lnTo>
                    <a:pt x="18618" y="50952"/>
                  </a:lnTo>
                  <a:lnTo>
                    <a:pt x="37223" y="50952"/>
                  </a:lnTo>
                  <a:lnTo>
                    <a:pt x="37223" y="32334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229258" y="1002220"/>
              <a:ext cx="317500" cy="37465"/>
            </a:xfrm>
            <a:custGeom>
              <a:avLst/>
              <a:gdLst/>
              <a:ahLst/>
              <a:cxnLst/>
              <a:rect l="l" t="t" r="r" b="b"/>
              <a:pathLst>
                <a:path w="317500" h="37465">
                  <a:moveTo>
                    <a:pt x="149136" y="18605"/>
                  </a:moveTo>
                  <a:lnTo>
                    <a:pt x="0" y="18605"/>
                  </a:lnTo>
                  <a:lnTo>
                    <a:pt x="0" y="37223"/>
                  </a:lnTo>
                  <a:lnTo>
                    <a:pt x="149136" y="37223"/>
                  </a:lnTo>
                  <a:lnTo>
                    <a:pt x="149136" y="18605"/>
                  </a:lnTo>
                  <a:close/>
                </a:path>
                <a:path w="317500" h="37465">
                  <a:moveTo>
                    <a:pt x="316877" y="0"/>
                  </a:moveTo>
                  <a:lnTo>
                    <a:pt x="149136" y="0"/>
                  </a:lnTo>
                  <a:lnTo>
                    <a:pt x="149136" y="18605"/>
                  </a:lnTo>
                  <a:lnTo>
                    <a:pt x="316877" y="18605"/>
                  </a:lnTo>
                  <a:lnTo>
                    <a:pt x="31687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117333" y="1076782"/>
              <a:ext cx="485140" cy="503555"/>
            </a:xfrm>
            <a:custGeom>
              <a:avLst/>
              <a:gdLst/>
              <a:ahLst/>
              <a:cxnLst/>
              <a:rect l="l" t="t" r="r" b="b"/>
              <a:pathLst>
                <a:path w="485140" h="503555">
                  <a:moveTo>
                    <a:pt x="130530" y="37223"/>
                  </a:moveTo>
                  <a:lnTo>
                    <a:pt x="0" y="37223"/>
                  </a:lnTo>
                  <a:lnTo>
                    <a:pt x="0" y="55841"/>
                  </a:lnTo>
                  <a:lnTo>
                    <a:pt x="130530" y="55841"/>
                  </a:lnTo>
                  <a:lnTo>
                    <a:pt x="130530" y="37223"/>
                  </a:lnTo>
                  <a:close/>
                </a:path>
                <a:path w="485140" h="503555">
                  <a:moveTo>
                    <a:pt x="186486" y="186372"/>
                  </a:moveTo>
                  <a:lnTo>
                    <a:pt x="55968" y="186372"/>
                  </a:lnTo>
                  <a:lnTo>
                    <a:pt x="55968" y="204978"/>
                  </a:lnTo>
                  <a:lnTo>
                    <a:pt x="186486" y="204978"/>
                  </a:lnTo>
                  <a:lnTo>
                    <a:pt x="186486" y="186372"/>
                  </a:lnTo>
                  <a:close/>
                </a:path>
                <a:path w="485140" h="503555">
                  <a:moveTo>
                    <a:pt x="205105" y="484644"/>
                  </a:moveTo>
                  <a:lnTo>
                    <a:pt x="74574" y="484644"/>
                  </a:lnTo>
                  <a:lnTo>
                    <a:pt x="74574" y="503250"/>
                  </a:lnTo>
                  <a:lnTo>
                    <a:pt x="205105" y="503250"/>
                  </a:lnTo>
                  <a:lnTo>
                    <a:pt x="205105" y="484644"/>
                  </a:lnTo>
                  <a:close/>
                </a:path>
                <a:path w="485140" h="503555">
                  <a:moveTo>
                    <a:pt x="223774" y="418630"/>
                  </a:moveTo>
                  <a:lnTo>
                    <a:pt x="93243" y="418630"/>
                  </a:lnTo>
                  <a:lnTo>
                    <a:pt x="93243" y="428688"/>
                  </a:lnTo>
                  <a:lnTo>
                    <a:pt x="223774" y="428688"/>
                  </a:lnTo>
                  <a:lnTo>
                    <a:pt x="223774" y="418630"/>
                  </a:lnTo>
                  <a:close/>
                </a:path>
                <a:path w="485140" h="503555">
                  <a:moveTo>
                    <a:pt x="249809" y="18618"/>
                  </a:moveTo>
                  <a:lnTo>
                    <a:pt x="130530" y="18618"/>
                  </a:lnTo>
                  <a:lnTo>
                    <a:pt x="130530" y="37223"/>
                  </a:lnTo>
                  <a:lnTo>
                    <a:pt x="249809" y="37223"/>
                  </a:lnTo>
                  <a:lnTo>
                    <a:pt x="249809" y="18618"/>
                  </a:lnTo>
                  <a:close/>
                </a:path>
                <a:path w="485140" h="503555">
                  <a:moveTo>
                    <a:pt x="260997" y="93192"/>
                  </a:moveTo>
                  <a:lnTo>
                    <a:pt x="149148" y="93192"/>
                  </a:lnTo>
                  <a:lnTo>
                    <a:pt x="149148" y="111798"/>
                  </a:lnTo>
                  <a:lnTo>
                    <a:pt x="18681" y="111798"/>
                  </a:lnTo>
                  <a:lnTo>
                    <a:pt x="18681" y="136601"/>
                  </a:lnTo>
                  <a:lnTo>
                    <a:pt x="149199" y="136601"/>
                  </a:lnTo>
                  <a:lnTo>
                    <a:pt x="149199" y="111798"/>
                  </a:lnTo>
                  <a:lnTo>
                    <a:pt x="260997" y="111798"/>
                  </a:lnTo>
                  <a:lnTo>
                    <a:pt x="260997" y="93192"/>
                  </a:lnTo>
                  <a:close/>
                </a:path>
                <a:path w="485140" h="503555">
                  <a:moveTo>
                    <a:pt x="316953" y="466026"/>
                  </a:moveTo>
                  <a:lnTo>
                    <a:pt x="205105" y="466026"/>
                  </a:lnTo>
                  <a:lnTo>
                    <a:pt x="205105" y="484644"/>
                  </a:lnTo>
                  <a:lnTo>
                    <a:pt x="316953" y="484644"/>
                  </a:lnTo>
                  <a:lnTo>
                    <a:pt x="316953" y="466026"/>
                  </a:lnTo>
                  <a:close/>
                </a:path>
                <a:path w="485140" h="503555">
                  <a:moveTo>
                    <a:pt x="335572" y="242328"/>
                  </a:moveTo>
                  <a:lnTo>
                    <a:pt x="223710" y="242328"/>
                  </a:lnTo>
                  <a:lnTo>
                    <a:pt x="223710" y="260934"/>
                  </a:lnTo>
                  <a:lnTo>
                    <a:pt x="93243" y="260934"/>
                  </a:lnTo>
                  <a:lnTo>
                    <a:pt x="93243" y="279552"/>
                  </a:lnTo>
                  <a:lnTo>
                    <a:pt x="223774" y="279552"/>
                  </a:lnTo>
                  <a:lnTo>
                    <a:pt x="223774" y="260934"/>
                  </a:lnTo>
                  <a:lnTo>
                    <a:pt x="335572" y="260934"/>
                  </a:lnTo>
                  <a:lnTo>
                    <a:pt x="335572" y="242328"/>
                  </a:lnTo>
                  <a:close/>
                </a:path>
                <a:path w="485140" h="503555">
                  <a:moveTo>
                    <a:pt x="354241" y="316890"/>
                  </a:moveTo>
                  <a:lnTo>
                    <a:pt x="249809" y="316890"/>
                  </a:lnTo>
                  <a:lnTo>
                    <a:pt x="249809" y="335508"/>
                  </a:lnTo>
                  <a:lnTo>
                    <a:pt x="111925" y="335508"/>
                  </a:lnTo>
                  <a:lnTo>
                    <a:pt x="111925" y="354114"/>
                  </a:lnTo>
                  <a:lnTo>
                    <a:pt x="250405" y="354114"/>
                  </a:lnTo>
                  <a:lnTo>
                    <a:pt x="250405" y="335508"/>
                  </a:lnTo>
                  <a:lnTo>
                    <a:pt x="354241" y="335508"/>
                  </a:lnTo>
                  <a:lnTo>
                    <a:pt x="354241" y="316890"/>
                  </a:lnTo>
                  <a:close/>
                </a:path>
                <a:path w="485140" h="503555">
                  <a:moveTo>
                    <a:pt x="372910" y="0"/>
                  </a:moveTo>
                  <a:lnTo>
                    <a:pt x="249809" y="0"/>
                  </a:lnTo>
                  <a:lnTo>
                    <a:pt x="249809" y="18618"/>
                  </a:lnTo>
                  <a:lnTo>
                    <a:pt x="372910" y="18618"/>
                  </a:lnTo>
                  <a:lnTo>
                    <a:pt x="372910" y="0"/>
                  </a:lnTo>
                  <a:close/>
                </a:path>
                <a:path w="485140" h="503555">
                  <a:moveTo>
                    <a:pt x="391579" y="74574"/>
                  </a:moveTo>
                  <a:lnTo>
                    <a:pt x="261061" y="74574"/>
                  </a:lnTo>
                  <a:lnTo>
                    <a:pt x="261061" y="93192"/>
                  </a:lnTo>
                  <a:lnTo>
                    <a:pt x="391579" y="93192"/>
                  </a:lnTo>
                  <a:lnTo>
                    <a:pt x="391579" y="74574"/>
                  </a:lnTo>
                  <a:close/>
                </a:path>
                <a:path w="485140" h="503555">
                  <a:moveTo>
                    <a:pt x="428802" y="149148"/>
                  </a:moveTo>
                  <a:lnTo>
                    <a:pt x="298284" y="149148"/>
                  </a:lnTo>
                  <a:lnTo>
                    <a:pt x="298284" y="167754"/>
                  </a:lnTo>
                  <a:lnTo>
                    <a:pt x="186486" y="167754"/>
                  </a:lnTo>
                  <a:lnTo>
                    <a:pt x="186486" y="186372"/>
                  </a:lnTo>
                  <a:lnTo>
                    <a:pt x="298335" y="186372"/>
                  </a:lnTo>
                  <a:lnTo>
                    <a:pt x="298335" y="167754"/>
                  </a:lnTo>
                  <a:lnTo>
                    <a:pt x="428802" y="167754"/>
                  </a:lnTo>
                  <a:lnTo>
                    <a:pt x="428802" y="149148"/>
                  </a:lnTo>
                  <a:close/>
                </a:path>
                <a:path w="485140" h="503555">
                  <a:moveTo>
                    <a:pt x="466153" y="372846"/>
                  </a:moveTo>
                  <a:lnTo>
                    <a:pt x="335622" y="372846"/>
                  </a:lnTo>
                  <a:lnTo>
                    <a:pt x="335622" y="391464"/>
                  </a:lnTo>
                  <a:lnTo>
                    <a:pt x="466153" y="391464"/>
                  </a:lnTo>
                  <a:lnTo>
                    <a:pt x="466153" y="372846"/>
                  </a:lnTo>
                  <a:close/>
                </a:path>
                <a:path w="485140" h="503555">
                  <a:moveTo>
                    <a:pt x="466153" y="223710"/>
                  </a:moveTo>
                  <a:lnTo>
                    <a:pt x="335622" y="223710"/>
                  </a:lnTo>
                  <a:lnTo>
                    <a:pt x="335622" y="242328"/>
                  </a:lnTo>
                  <a:lnTo>
                    <a:pt x="466153" y="242328"/>
                  </a:lnTo>
                  <a:lnTo>
                    <a:pt x="466153" y="223710"/>
                  </a:lnTo>
                  <a:close/>
                </a:path>
                <a:path w="485140" h="503555">
                  <a:moveTo>
                    <a:pt x="484759" y="298284"/>
                  </a:moveTo>
                  <a:lnTo>
                    <a:pt x="354241" y="298284"/>
                  </a:lnTo>
                  <a:lnTo>
                    <a:pt x="354241" y="316890"/>
                  </a:lnTo>
                  <a:lnTo>
                    <a:pt x="484759" y="316890"/>
                  </a:lnTo>
                  <a:lnTo>
                    <a:pt x="484759" y="298284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86891" y="1021079"/>
              <a:ext cx="561975" cy="596900"/>
            </a:xfrm>
            <a:custGeom>
              <a:avLst/>
              <a:gdLst/>
              <a:ahLst/>
              <a:cxnLst/>
              <a:rect l="l" t="t" r="r" b="b"/>
              <a:pathLst>
                <a:path w="561975" h="596900">
                  <a:moveTo>
                    <a:pt x="561682" y="354330"/>
                  </a:moveTo>
                  <a:lnTo>
                    <a:pt x="533819" y="354330"/>
                  </a:lnTo>
                  <a:lnTo>
                    <a:pt x="533819" y="335280"/>
                  </a:lnTo>
                  <a:lnTo>
                    <a:pt x="533819" y="316230"/>
                  </a:lnTo>
                  <a:lnTo>
                    <a:pt x="533819" y="298450"/>
                  </a:lnTo>
                  <a:lnTo>
                    <a:pt x="533819" y="279400"/>
                  </a:lnTo>
                  <a:lnTo>
                    <a:pt x="515200" y="279400"/>
                  </a:lnTo>
                  <a:lnTo>
                    <a:pt x="515200" y="260350"/>
                  </a:lnTo>
                  <a:lnTo>
                    <a:pt x="515200" y="242570"/>
                  </a:lnTo>
                  <a:lnTo>
                    <a:pt x="515200" y="228600"/>
                  </a:lnTo>
                  <a:lnTo>
                    <a:pt x="515200" y="223520"/>
                  </a:lnTo>
                  <a:lnTo>
                    <a:pt x="515086" y="354330"/>
                  </a:lnTo>
                  <a:lnTo>
                    <a:pt x="515086" y="372110"/>
                  </a:lnTo>
                  <a:lnTo>
                    <a:pt x="496468" y="372110"/>
                  </a:lnTo>
                  <a:lnTo>
                    <a:pt x="496468" y="427990"/>
                  </a:lnTo>
                  <a:lnTo>
                    <a:pt x="496468" y="447040"/>
                  </a:lnTo>
                  <a:lnTo>
                    <a:pt x="477862" y="447040"/>
                  </a:lnTo>
                  <a:lnTo>
                    <a:pt x="477862" y="505460"/>
                  </a:lnTo>
                  <a:lnTo>
                    <a:pt x="477862" y="521970"/>
                  </a:lnTo>
                  <a:lnTo>
                    <a:pt x="347332" y="521970"/>
                  </a:lnTo>
                  <a:lnTo>
                    <a:pt x="347332" y="541020"/>
                  </a:lnTo>
                  <a:lnTo>
                    <a:pt x="235483" y="541020"/>
                  </a:lnTo>
                  <a:lnTo>
                    <a:pt x="235483" y="558800"/>
                  </a:lnTo>
                  <a:lnTo>
                    <a:pt x="104952" y="558800"/>
                  </a:lnTo>
                  <a:lnTo>
                    <a:pt x="104952" y="541020"/>
                  </a:lnTo>
                  <a:lnTo>
                    <a:pt x="235483" y="541020"/>
                  </a:lnTo>
                  <a:lnTo>
                    <a:pt x="235483" y="521970"/>
                  </a:lnTo>
                  <a:lnTo>
                    <a:pt x="347332" y="521970"/>
                  </a:lnTo>
                  <a:lnTo>
                    <a:pt x="347332" y="505460"/>
                  </a:lnTo>
                  <a:lnTo>
                    <a:pt x="477862" y="505460"/>
                  </a:lnTo>
                  <a:lnTo>
                    <a:pt x="477862" y="447040"/>
                  </a:lnTo>
                  <a:lnTo>
                    <a:pt x="365950" y="447040"/>
                  </a:lnTo>
                  <a:lnTo>
                    <a:pt x="365950" y="474980"/>
                  </a:lnTo>
                  <a:lnTo>
                    <a:pt x="254088" y="474980"/>
                  </a:lnTo>
                  <a:lnTo>
                    <a:pt x="254088" y="483870"/>
                  </a:lnTo>
                  <a:lnTo>
                    <a:pt x="123571" y="483870"/>
                  </a:lnTo>
                  <a:lnTo>
                    <a:pt x="123571" y="474980"/>
                  </a:lnTo>
                  <a:lnTo>
                    <a:pt x="254088" y="474980"/>
                  </a:lnTo>
                  <a:lnTo>
                    <a:pt x="254088" y="473710"/>
                  </a:lnTo>
                  <a:lnTo>
                    <a:pt x="254088" y="447040"/>
                  </a:lnTo>
                  <a:lnTo>
                    <a:pt x="365950" y="447040"/>
                  </a:lnTo>
                  <a:lnTo>
                    <a:pt x="365950" y="427990"/>
                  </a:lnTo>
                  <a:lnTo>
                    <a:pt x="496468" y="427990"/>
                  </a:lnTo>
                  <a:lnTo>
                    <a:pt x="496468" y="372110"/>
                  </a:lnTo>
                  <a:lnTo>
                    <a:pt x="384556" y="372110"/>
                  </a:lnTo>
                  <a:lnTo>
                    <a:pt x="384556" y="391160"/>
                  </a:lnTo>
                  <a:lnTo>
                    <a:pt x="279057" y="391160"/>
                  </a:lnTo>
                  <a:lnTo>
                    <a:pt x="279057" y="410210"/>
                  </a:lnTo>
                  <a:lnTo>
                    <a:pt x="142176" y="410210"/>
                  </a:lnTo>
                  <a:lnTo>
                    <a:pt x="142176" y="391160"/>
                  </a:lnTo>
                  <a:lnTo>
                    <a:pt x="279057" y="391160"/>
                  </a:lnTo>
                  <a:lnTo>
                    <a:pt x="279057" y="372110"/>
                  </a:lnTo>
                  <a:lnTo>
                    <a:pt x="384556" y="372110"/>
                  </a:lnTo>
                  <a:lnTo>
                    <a:pt x="384556" y="354330"/>
                  </a:lnTo>
                  <a:lnTo>
                    <a:pt x="515086" y="354330"/>
                  </a:lnTo>
                  <a:lnTo>
                    <a:pt x="515086" y="223520"/>
                  </a:lnTo>
                  <a:lnTo>
                    <a:pt x="496595" y="223520"/>
                  </a:lnTo>
                  <a:lnTo>
                    <a:pt x="496595" y="204470"/>
                  </a:lnTo>
                  <a:lnTo>
                    <a:pt x="496531" y="279400"/>
                  </a:lnTo>
                  <a:lnTo>
                    <a:pt x="496531" y="298450"/>
                  </a:lnTo>
                  <a:lnTo>
                    <a:pt x="366014" y="298450"/>
                  </a:lnTo>
                  <a:lnTo>
                    <a:pt x="366014" y="316230"/>
                  </a:lnTo>
                  <a:lnTo>
                    <a:pt x="254152" y="316230"/>
                  </a:lnTo>
                  <a:lnTo>
                    <a:pt x="254152" y="335280"/>
                  </a:lnTo>
                  <a:lnTo>
                    <a:pt x="123634" y="335280"/>
                  </a:lnTo>
                  <a:lnTo>
                    <a:pt x="123634" y="316230"/>
                  </a:lnTo>
                  <a:lnTo>
                    <a:pt x="254152" y="316230"/>
                  </a:lnTo>
                  <a:lnTo>
                    <a:pt x="254152" y="298450"/>
                  </a:lnTo>
                  <a:lnTo>
                    <a:pt x="366014" y="298450"/>
                  </a:lnTo>
                  <a:lnTo>
                    <a:pt x="366014" y="279400"/>
                  </a:lnTo>
                  <a:lnTo>
                    <a:pt x="496531" y="279400"/>
                  </a:lnTo>
                  <a:lnTo>
                    <a:pt x="496531" y="204470"/>
                  </a:lnTo>
                  <a:lnTo>
                    <a:pt x="477977" y="204470"/>
                  </a:lnTo>
                  <a:lnTo>
                    <a:pt x="477977" y="193040"/>
                  </a:lnTo>
                  <a:lnTo>
                    <a:pt x="477977" y="167640"/>
                  </a:lnTo>
                  <a:lnTo>
                    <a:pt x="477977" y="148590"/>
                  </a:lnTo>
                  <a:lnTo>
                    <a:pt x="459371" y="148590"/>
                  </a:lnTo>
                  <a:lnTo>
                    <a:pt x="459371" y="130810"/>
                  </a:lnTo>
                  <a:lnTo>
                    <a:pt x="459371" y="111760"/>
                  </a:lnTo>
                  <a:lnTo>
                    <a:pt x="459371" y="92710"/>
                  </a:lnTo>
                  <a:lnTo>
                    <a:pt x="459371" y="74930"/>
                  </a:lnTo>
                  <a:lnTo>
                    <a:pt x="459308" y="204470"/>
                  </a:lnTo>
                  <a:lnTo>
                    <a:pt x="459308" y="223520"/>
                  </a:lnTo>
                  <a:lnTo>
                    <a:pt x="459308" y="228600"/>
                  </a:lnTo>
                  <a:lnTo>
                    <a:pt x="328777" y="228600"/>
                  </a:lnTo>
                  <a:lnTo>
                    <a:pt x="328777" y="242570"/>
                  </a:lnTo>
                  <a:lnTo>
                    <a:pt x="216928" y="242570"/>
                  </a:lnTo>
                  <a:lnTo>
                    <a:pt x="216928" y="260350"/>
                  </a:lnTo>
                  <a:lnTo>
                    <a:pt x="86410" y="260350"/>
                  </a:lnTo>
                  <a:lnTo>
                    <a:pt x="86410" y="242570"/>
                  </a:lnTo>
                  <a:lnTo>
                    <a:pt x="216928" y="242570"/>
                  </a:lnTo>
                  <a:lnTo>
                    <a:pt x="216928" y="228600"/>
                  </a:lnTo>
                  <a:lnTo>
                    <a:pt x="328777" y="228600"/>
                  </a:lnTo>
                  <a:lnTo>
                    <a:pt x="328777" y="204470"/>
                  </a:lnTo>
                  <a:lnTo>
                    <a:pt x="459308" y="204470"/>
                  </a:lnTo>
                  <a:lnTo>
                    <a:pt x="459308" y="74930"/>
                  </a:lnTo>
                  <a:lnTo>
                    <a:pt x="440753" y="74930"/>
                  </a:lnTo>
                  <a:lnTo>
                    <a:pt x="440753" y="55880"/>
                  </a:lnTo>
                  <a:lnTo>
                    <a:pt x="440753" y="36830"/>
                  </a:lnTo>
                  <a:lnTo>
                    <a:pt x="440753" y="17780"/>
                  </a:lnTo>
                  <a:lnTo>
                    <a:pt x="440753" y="0"/>
                  </a:lnTo>
                  <a:lnTo>
                    <a:pt x="422021" y="0"/>
                  </a:lnTo>
                  <a:lnTo>
                    <a:pt x="422021" y="130810"/>
                  </a:lnTo>
                  <a:lnTo>
                    <a:pt x="422021" y="148590"/>
                  </a:lnTo>
                  <a:lnTo>
                    <a:pt x="291503" y="148590"/>
                  </a:lnTo>
                  <a:lnTo>
                    <a:pt x="291503" y="167640"/>
                  </a:lnTo>
                  <a:lnTo>
                    <a:pt x="179641" y="167640"/>
                  </a:lnTo>
                  <a:lnTo>
                    <a:pt x="179641" y="193040"/>
                  </a:lnTo>
                  <a:lnTo>
                    <a:pt x="49123" y="193040"/>
                  </a:lnTo>
                  <a:lnTo>
                    <a:pt x="49123" y="191770"/>
                  </a:lnTo>
                  <a:lnTo>
                    <a:pt x="49123" y="167640"/>
                  </a:lnTo>
                  <a:lnTo>
                    <a:pt x="179641" y="167640"/>
                  </a:lnTo>
                  <a:lnTo>
                    <a:pt x="179641" y="148590"/>
                  </a:lnTo>
                  <a:lnTo>
                    <a:pt x="291503" y="148590"/>
                  </a:lnTo>
                  <a:lnTo>
                    <a:pt x="291503" y="130810"/>
                  </a:lnTo>
                  <a:lnTo>
                    <a:pt x="422021" y="130810"/>
                  </a:lnTo>
                  <a:lnTo>
                    <a:pt x="422021" y="0"/>
                  </a:lnTo>
                  <a:lnTo>
                    <a:pt x="403415" y="0"/>
                  </a:lnTo>
                  <a:lnTo>
                    <a:pt x="403415" y="55880"/>
                  </a:lnTo>
                  <a:lnTo>
                    <a:pt x="403415" y="74930"/>
                  </a:lnTo>
                  <a:lnTo>
                    <a:pt x="280847" y="74930"/>
                  </a:lnTo>
                  <a:lnTo>
                    <a:pt x="280847" y="92710"/>
                  </a:lnTo>
                  <a:lnTo>
                    <a:pt x="161036" y="92710"/>
                  </a:lnTo>
                  <a:lnTo>
                    <a:pt x="161036" y="111760"/>
                  </a:lnTo>
                  <a:lnTo>
                    <a:pt x="30505" y="111760"/>
                  </a:lnTo>
                  <a:lnTo>
                    <a:pt x="30505" y="92710"/>
                  </a:lnTo>
                  <a:lnTo>
                    <a:pt x="161036" y="92710"/>
                  </a:lnTo>
                  <a:lnTo>
                    <a:pt x="161036" y="74930"/>
                  </a:lnTo>
                  <a:lnTo>
                    <a:pt x="280847" y="74930"/>
                  </a:lnTo>
                  <a:lnTo>
                    <a:pt x="280847" y="55880"/>
                  </a:lnTo>
                  <a:lnTo>
                    <a:pt x="403415" y="55880"/>
                  </a:lnTo>
                  <a:lnTo>
                    <a:pt x="403415" y="0"/>
                  </a:lnTo>
                  <a:lnTo>
                    <a:pt x="291617" y="0"/>
                  </a:lnTo>
                  <a:lnTo>
                    <a:pt x="291617" y="17780"/>
                  </a:lnTo>
                  <a:lnTo>
                    <a:pt x="142481" y="17780"/>
                  </a:lnTo>
                  <a:lnTo>
                    <a:pt x="142481" y="36830"/>
                  </a:lnTo>
                  <a:lnTo>
                    <a:pt x="0" y="36830"/>
                  </a:lnTo>
                  <a:lnTo>
                    <a:pt x="0" y="55880"/>
                  </a:lnTo>
                  <a:lnTo>
                    <a:pt x="0" y="74930"/>
                  </a:lnTo>
                  <a:lnTo>
                    <a:pt x="0" y="92710"/>
                  </a:lnTo>
                  <a:lnTo>
                    <a:pt x="0" y="111760"/>
                  </a:lnTo>
                  <a:lnTo>
                    <a:pt x="11950" y="111760"/>
                  </a:lnTo>
                  <a:lnTo>
                    <a:pt x="11950" y="130810"/>
                  </a:lnTo>
                  <a:lnTo>
                    <a:pt x="11950" y="148590"/>
                  </a:lnTo>
                  <a:lnTo>
                    <a:pt x="11950" y="167640"/>
                  </a:lnTo>
                  <a:lnTo>
                    <a:pt x="11950" y="191770"/>
                  </a:lnTo>
                  <a:lnTo>
                    <a:pt x="30568" y="191770"/>
                  </a:lnTo>
                  <a:lnTo>
                    <a:pt x="30568" y="193040"/>
                  </a:lnTo>
                  <a:lnTo>
                    <a:pt x="30568" y="204470"/>
                  </a:lnTo>
                  <a:lnTo>
                    <a:pt x="30568" y="228600"/>
                  </a:lnTo>
                  <a:lnTo>
                    <a:pt x="30568" y="242570"/>
                  </a:lnTo>
                  <a:lnTo>
                    <a:pt x="49174" y="242570"/>
                  </a:lnTo>
                  <a:lnTo>
                    <a:pt x="49174" y="260350"/>
                  </a:lnTo>
                  <a:lnTo>
                    <a:pt x="67792" y="260350"/>
                  </a:lnTo>
                  <a:lnTo>
                    <a:pt x="67792" y="279400"/>
                  </a:lnTo>
                  <a:lnTo>
                    <a:pt x="67792" y="298450"/>
                  </a:lnTo>
                  <a:lnTo>
                    <a:pt x="67792" y="316230"/>
                  </a:lnTo>
                  <a:lnTo>
                    <a:pt x="86410" y="316230"/>
                  </a:lnTo>
                  <a:lnTo>
                    <a:pt x="86410" y="335280"/>
                  </a:lnTo>
                  <a:lnTo>
                    <a:pt x="86410" y="354330"/>
                  </a:lnTo>
                  <a:lnTo>
                    <a:pt x="86410" y="372110"/>
                  </a:lnTo>
                  <a:lnTo>
                    <a:pt x="105016" y="372110"/>
                  </a:lnTo>
                  <a:lnTo>
                    <a:pt x="105016" y="473710"/>
                  </a:lnTo>
                  <a:lnTo>
                    <a:pt x="86410" y="473710"/>
                  </a:lnTo>
                  <a:lnTo>
                    <a:pt x="86410" y="474980"/>
                  </a:lnTo>
                  <a:lnTo>
                    <a:pt x="86410" y="483870"/>
                  </a:lnTo>
                  <a:lnTo>
                    <a:pt x="86410" y="505460"/>
                  </a:lnTo>
                  <a:lnTo>
                    <a:pt x="86410" y="521970"/>
                  </a:lnTo>
                  <a:lnTo>
                    <a:pt x="67792" y="521970"/>
                  </a:lnTo>
                  <a:lnTo>
                    <a:pt x="67792" y="541020"/>
                  </a:lnTo>
                  <a:lnTo>
                    <a:pt x="67792" y="558800"/>
                  </a:lnTo>
                  <a:lnTo>
                    <a:pt x="67792" y="577684"/>
                  </a:lnTo>
                  <a:lnTo>
                    <a:pt x="49174" y="577684"/>
                  </a:lnTo>
                  <a:lnTo>
                    <a:pt x="49174" y="596303"/>
                  </a:lnTo>
                  <a:lnTo>
                    <a:pt x="198323" y="596303"/>
                  </a:lnTo>
                  <a:lnTo>
                    <a:pt x="198323" y="577850"/>
                  </a:lnTo>
                  <a:lnTo>
                    <a:pt x="347459" y="577850"/>
                  </a:lnTo>
                  <a:lnTo>
                    <a:pt x="347459" y="558800"/>
                  </a:lnTo>
                  <a:lnTo>
                    <a:pt x="496595" y="558800"/>
                  </a:lnTo>
                  <a:lnTo>
                    <a:pt x="496595" y="541020"/>
                  </a:lnTo>
                  <a:lnTo>
                    <a:pt x="515200" y="541020"/>
                  </a:lnTo>
                  <a:lnTo>
                    <a:pt x="515200" y="521970"/>
                  </a:lnTo>
                  <a:lnTo>
                    <a:pt x="515200" y="505460"/>
                  </a:lnTo>
                  <a:lnTo>
                    <a:pt x="515200" y="483870"/>
                  </a:lnTo>
                  <a:lnTo>
                    <a:pt x="533819" y="483870"/>
                  </a:lnTo>
                  <a:lnTo>
                    <a:pt x="533819" y="474980"/>
                  </a:lnTo>
                  <a:lnTo>
                    <a:pt x="533819" y="447040"/>
                  </a:lnTo>
                  <a:lnTo>
                    <a:pt x="533819" y="427990"/>
                  </a:lnTo>
                  <a:lnTo>
                    <a:pt x="561682" y="427990"/>
                  </a:lnTo>
                  <a:lnTo>
                    <a:pt x="561682" y="410210"/>
                  </a:lnTo>
                  <a:lnTo>
                    <a:pt x="561682" y="391160"/>
                  </a:lnTo>
                  <a:lnTo>
                    <a:pt x="561682" y="372110"/>
                  </a:lnTo>
                  <a:lnTo>
                    <a:pt x="561682" y="35433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434292" y="1525938"/>
              <a:ext cx="130810" cy="17145"/>
            </a:xfrm>
            <a:custGeom>
              <a:avLst/>
              <a:gdLst/>
              <a:ahLst/>
              <a:cxnLst/>
              <a:rect l="l" t="t" r="r" b="b"/>
              <a:pathLst>
                <a:path w="130809" h="17144">
                  <a:moveTo>
                    <a:pt x="130525" y="16867"/>
                  </a:moveTo>
                  <a:lnTo>
                    <a:pt x="0" y="16867"/>
                  </a:lnTo>
                  <a:lnTo>
                    <a:pt x="0" y="0"/>
                  </a:lnTo>
                  <a:lnTo>
                    <a:pt x="130525" y="0"/>
                  </a:lnTo>
                  <a:lnTo>
                    <a:pt x="130525" y="16867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42771" y="932535"/>
              <a:ext cx="335915" cy="32384"/>
            </a:xfrm>
            <a:custGeom>
              <a:avLst/>
              <a:gdLst/>
              <a:ahLst/>
              <a:cxnLst/>
              <a:rect l="l" t="t" r="r" b="b"/>
              <a:pathLst>
                <a:path w="335915" h="32384">
                  <a:moveTo>
                    <a:pt x="186423" y="13728"/>
                  </a:moveTo>
                  <a:lnTo>
                    <a:pt x="0" y="13728"/>
                  </a:lnTo>
                  <a:lnTo>
                    <a:pt x="0" y="32334"/>
                  </a:lnTo>
                  <a:lnTo>
                    <a:pt x="186423" y="32334"/>
                  </a:lnTo>
                  <a:lnTo>
                    <a:pt x="186423" y="13728"/>
                  </a:lnTo>
                  <a:close/>
                </a:path>
                <a:path w="335915" h="32384">
                  <a:moveTo>
                    <a:pt x="335622" y="0"/>
                  </a:moveTo>
                  <a:lnTo>
                    <a:pt x="186486" y="0"/>
                  </a:lnTo>
                  <a:lnTo>
                    <a:pt x="186486" y="13728"/>
                  </a:lnTo>
                  <a:lnTo>
                    <a:pt x="335622" y="13728"/>
                  </a:lnTo>
                  <a:lnTo>
                    <a:pt x="335622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61440" y="932179"/>
              <a:ext cx="503555" cy="106680"/>
            </a:xfrm>
            <a:custGeom>
              <a:avLst/>
              <a:gdLst/>
              <a:ahLst/>
              <a:cxnLst/>
              <a:rect l="l" t="t" r="r" b="b"/>
              <a:pathLst>
                <a:path w="503555" h="106680">
                  <a:moveTo>
                    <a:pt x="503313" y="13970"/>
                  </a:moveTo>
                  <a:lnTo>
                    <a:pt x="484695" y="13970"/>
                  </a:lnTo>
                  <a:lnTo>
                    <a:pt x="484695" y="0"/>
                  </a:lnTo>
                  <a:lnTo>
                    <a:pt x="316953" y="0"/>
                  </a:lnTo>
                  <a:lnTo>
                    <a:pt x="316953" y="13970"/>
                  </a:lnTo>
                  <a:lnTo>
                    <a:pt x="167805" y="13970"/>
                  </a:lnTo>
                  <a:lnTo>
                    <a:pt x="167805" y="33020"/>
                  </a:lnTo>
                  <a:lnTo>
                    <a:pt x="0" y="33020"/>
                  </a:lnTo>
                  <a:lnTo>
                    <a:pt x="0" y="50800"/>
                  </a:lnTo>
                  <a:lnTo>
                    <a:pt x="24257" y="50800"/>
                  </a:lnTo>
                  <a:lnTo>
                    <a:pt x="24257" y="69850"/>
                  </a:lnTo>
                  <a:lnTo>
                    <a:pt x="24257" y="88900"/>
                  </a:lnTo>
                  <a:lnTo>
                    <a:pt x="0" y="88900"/>
                  </a:lnTo>
                  <a:lnTo>
                    <a:pt x="0" y="106680"/>
                  </a:lnTo>
                  <a:lnTo>
                    <a:pt x="167805" y="106680"/>
                  </a:lnTo>
                  <a:lnTo>
                    <a:pt x="167805" y="88900"/>
                  </a:lnTo>
                  <a:lnTo>
                    <a:pt x="316953" y="88900"/>
                  </a:lnTo>
                  <a:lnTo>
                    <a:pt x="316953" y="69850"/>
                  </a:lnTo>
                  <a:lnTo>
                    <a:pt x="484695" y="69850"/>
                  </a:lnTo>
                  <a:lnTo>
                    <a:pt x="484695" y="50800"/>
                  </a:lnTo>
                  <a:lnTo>
                    <a:pt x="503313" y="50800"/>
                  </a:lnTo>
                  <a:lnTo>
                    <a:pt x="503313" y="33020"/>
                  </a:lnTo>
                  <a:lnTo>
                    <a:pt x="503313" y="1397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378396" y="908971"/>
              <a:ext cx="168275" cy="23495"/>
            </a:xfrm>
            <a:custGeom>
              <a:avLst/>
              <a:gdLst/>
              <a:ahLst/>
              <a:cxnLst/>
              <a:rect l="l" t="t" r="r" b="b"/>
              <a:pathLst>
                <a:path w="168275" h="23494">
                  <a:moveTo>
                    <a:pt x="167750" y="22964"/>
                  </a:moveTo>
                  <a:lnTo>
                    <a:pt x="0" y="22964"/>
                  </a:lnTo>
                  <a:lnTo>
                    <a:pt x="0" y="0"/>
                  </a:lnTo>
                  <a:lnTo>
                    <a:pt x="167750" y="0"/>
                  </a:lnTo>
                  <a:lnTo>
                    <a:pt x="167750" y="22964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24164" y="96486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24164" y="94625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341052" y="1468237"/>
              <a:ext cx="112395" cy="27305"/>
            </a:xfrm>
            <a:custGeom>
              <a:avLst/>
              <a:gdLst/>
              <a:ahLst/>
              <a:cxnLst/>
              <a:rect l="l" t="t" r="r" b="b"/>
              <a:pathLst>
                <a:path w="112394" h="27305">
                  <a:moveTo>
                    <a:pt x="111853" y="27163"/>
                  </a:moveTo>
                  <a:lnTo>
                    <a:pt x="0" y="27163"/>
                  </a:lnTo>
                  <a:lnTo>
                    <a:pt x="0" y="0"/>
                  </a:lnTo>
                  <a:lnTo>
                    <a:pt x="111853" y="0"/>
                  </a:lnTo>
                  <a:lnTo>
                    <a:pt x="111853" y="27163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61440" y="1002220"/>
              <a:ext cx="485140" cy="130810"/>
            </a:xfrm>
            <a:custGeom>
              <a:avLst/>
              <a:gdLst/>
              <a:ahLst/>
              <a:cxnLst/>
              <a:rect l="l" t="t" r="r" b="b"/>
              <a:pathLst>
                <a:path w="485140" h="130809">
                  <a:moveTo>
                    <a:pt x="23660" y="37223"/>
                  </a:moveTo>
                  <a:lnTo>
                    <a:pt x="0" y="37223"/>
                  </a:lnTo>
                  <a:lnTo>
                    <a:pt x="0" y="130403"/>
                  </a:lnTo>
                  <a:lnTo>
                    <a:pt x="23660" y="130403"/>
                  </a:lnTo>
                  <a:lnTo>
                    <a:pt x="23660" y="37223"/>
                  </a:lnTo>
                  <a:close/>
                </a:path>
                <a:path w="485140" h="130809">
                  <a:moveTo>
                    <a:pt x="484695" y="0"/>
                  </a:moveTo>
                  <a:lnTo>
                    <a:pt x="466090" y="0"/>
                  </a:lnTo>
                  <a:lnTo>
                    <a:pt x="466090" y="93179"/>
                  </a:lnTo>
                  <a:lnTo>
                    <a:pt x="484695" y="93179"/>
                  </a:lnTo>
                  <a:lnTo>
                    <a:pt x="484695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68208" y="1002212"/>
              <a:ext cx="56515" cy="19050"/>
            </a:xfrm>
            <a:custGeom>
              <a:avLst/>
              <a:gdLst/>
              <a:ahLst/>
              <a:cxnLst/>
              <a:rect l="l" t="t" r="r" b="b"/>
              <a:pathLst>
                <a:path w="56515" h="19050">
                  <a:moveTo>
                    <a:pt x="55956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55956" y="0"/>
                  </a:lnTo>
                  <a:lnTo>
                    <a:pt x="55956" y="18612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6017" y="159876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EF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73302" y="1300492"/>
              <a:ext cx="475615" cy="261620"/>
            </a:xfrm>
            <a:custGeom>
              <a:avLst/>
              <a:gdLst/>
              <a:ahLst/>
              <a:cxnLst/>
              <a:rect l="l" t="t" r="r" b="b"/>
              <a:pathLst>
                <a:path w="475614" h="261619">
                  <a:moveTo>
                    <a:pt x="18605" y="194919"/>
                  </a:moveTo>
                  <a:lnTo>
                    <a:pt x="0" y="194919"/>
                  </a:lnTo>
                  <a:lnTo>
                    <a:pt x="0" y="224853"/>
                  </a:lnTo>
                  <a:lnTo>
                    <a:pt x="18605" y="224853"/>
                  </a:lnTo>
                  <a:lnTo>
                    <a:pt x="18605" y="194919"/>
                  </a:lnTo>
                  <a:close/>
                </a:path>
                <a:path w="475614" h="261619">
                  <a:moveTo>
                    <a:pt x="428739" y="225450"/>
                  </a:moveTo>
                  <a:lnTo>
                    <a:pt x="410121" y="225450"/>
                  </a:lnTo>
                  <a:lnTo>
                    <a:pt x="410121" y="260997"/>
                  </a:lnTo>
                  <a:lnTo>
                    <a:pt x="428739" y="260997"/>
                  </a:lnTo>
                  <a:lnTo>
                    <a:pt x="428739" y="225450"/>
                  </a:lnTo>
                  <a:close/>
                </a:path>
                <a:path w="475614" h="261619">
                  <a:moveTo>
                    <a:pt x="447408" y="167754"/>
                  </a:moveTo>
                  <a:lnTo>
                    <a:pt x="428790" y="167754"/>
                  </a:lnTo>
                  <a:lnTo>
                    <a:pt x="428790" y="205041"/>
                  </a:lnTo>
                  <a:lnTo>
                    <a:pt x="447408" y="205041"/>
                  </a:lnTo>
                  <a:lnTo>
                    <a:pt x="447408" y="167754"/>
                  </a:lnTo>
                  <a:close/>
                </a:path>
                <a:path w="475614" h="261619">
                  <a:moveTo>
                    <a:pt x="447408" y="0"/>
                  </a:moveTo>
                  <a:lnTo>
                    <a:pt x="428790" y="0"/>
                  </a:lnTo>
                  <a:lnTo>
                    <a:pt x="428790" y="37287"/>
                  </a:lnTo>
                  <a:lnTo>
                    <a:pt x="447408" y="37287"/>
                  </a:lnTo>
                  <a:lnTo>
                    <a:pt x="447408" y="0"/>
                  </a:lnTo>
                  <a:close/>
                </a:path>
                <a:path w="475614" h="261619">
                  <a:moveTo>
                    <a:pt x="475272" y="74574"/>
                  </a:moveTo>
                  <a:lnTo>
                    <a:pt x="447408" y="74574"/>
                  </a:lnTo>
                  <a:lnTo>
                    <a:pt x="447408" y="111848"/>
                  </a:lnTo>
                  <a:lnTo>
                    <a:pt x="475272" y="111848"/>
                  </a:lnTo>
                  <a:lnTo>
                    <a:pt x="475272" y="74574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173302" y="1598762"/>
              <a:ext cx="112395" cy="19050"/>
            </a:xfrm>
            <a:custGeom>
              <a:avLst/>
              <a:gdLst/>
              <a:ahLst/>
              <a:cxnLst/>
              <a:rect l="l" t="t" r="r" b="b"/>
              <a:pathLst>
                <a:path w="112394" h="19050">
                  <a:moveTo>
                    <a:pt x="111853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11853" y="0"/>
                  </a:lnTo>
                  <a:lnTo>
                    <a:pt x="111853" y="18612"/>
                  </a:lnTo>
                  <a:close/>
                </a:path>
              </a:pathLst>
            </a:custGeom>
            <a:solidFill>
              <a:srgbClr val="EF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85710" y="1020825"/>
              <a:ext cx="441959" cy="74930"/>
            </a:xfrm>
            <a:custGeom>
              <a:avLst/>
              <a:gdLst/>
              <a:ahLst/>
              <a:cxnLst/>
              <a:rect l="l" t="t" r="r" b="b"/>
              <a:pathLst>
                <a:path w="441959" h="74930">
                  <a:moveTo>
                    <a:pt x="31686" y="55956"/>
                  </a:moveTo>
                  <a:lnTo>
                    <a:pt x="0" y="55956"/>
                  </a:lnTo>
                  <a:lnTo>
                    <a:pt x="0" y="74574"/>
                  </a:lnTo>
                  <a:lnTo>
                    <a:pt x="31686" y="74574"/>
                  </a:lnTo>
                  <a:lnTo>
                    <a:pt x="31686" y="55956"/>
                  </a:lnTo>
                  <a:close/>
                </a:path>
                <a:path w="441959" h="74930">
                  <a:moveTo>
                    <a:pt x="68910" y="55956"/>
                  </a:moveTo>
                  <a:lnTo>
                    <a:pt x="50304" y="55956"/>
                  </a:lnTo>
                  <a:lnTo>
                    <a:pt x="50304" y="74574"/>
                  </a:lnTo>
                  <a:lnTo>
                    <a:pt x="68910" y="74574"/>
                  </a:lnTo>
                  <a:lnTo>
                    <a:pt x="68910" y="55956"/>
                  </a:lnTo>
                  <a:close/>
                </a:path>
                <a:path w="441959" h="74930">
                  <a:moveTo>
                    <a:pt x="143548" y="55956"/>
                  </a:moveTo>
                  <a:lnTo>
                    <a:pt x="87591" y="55956"/>
                  </a:lnTo>
                  <a:lnTo>
                    <a:pt x="87591" y="74574"/>
                  </a:lnTo>
                  <a:lnTo>
                    <a:pt x="143548" y="74574"/>
                  </a:lnTo>
                  <a:lnTo>
                    <a:pt x="143548" y="55956"/>
                  </a:lnTo>
                  <a:close/>
                </a:path>
                <a:path w="441959" h="74930">
                  <a:moveTo>
                    <a:pt x="143548" y="37287"/>
                  </a:moveTo>
                  <a:lnTo>
                    <a:pt x="0" y="37287"/>
                  </a:lnTo>
                  <a:lnTo>
                    <a:pt x="0" y="55905"/>
                  </a:lnTo>
                  <a:lnTo>
                    <a:pt x="143548" y="55905"/>
                  </a:lnTo>
                  <a:lnTo>
                    <a:pt x="143548" y="37287"/>
                  </a:lnTo>
                  <a:close/>
                </a:path>
                <a:path w="441959" h="74930">
                  <a:moveTo>
                    <a:pt x="218109" y="37287"/>
                  </a:moveTo>
                  <a:lnTo>
                    <a:pt x="162153" y="37287"/>
                  </a:lnTo>
                  <a:lnTo>
                    <a:pt x="162153" y="55905"/>
                  </a:lnTo>
                  <a:lnTo>
                    <a:pt x="218109" y="55905"/>
                  </a:lnTo>
                  <a:lnTo>
                    <a:pt x="218109" y="37287"/>
                  </a:lnTo>
                  <a:close/>
                </a:path>
                <a:path w="441959" h="74930">
                  <a:moveTo>
                    <a:pt x="255333" y="37287"/>
                  </a:moveTo>
                  <a:lnTo>
                    <a:pt x="236728" y="37287"/>
                  </a:lnTo>
                  <a:lnTo>
                    <a:pt x="236728" y="55905"/>
                  </a:lnTo>
                  <a:lnTo>
                    <a:pt x="255333" y="55905"/>
                  </a:lnTo>
                  <a:lnTo>
                    <a:pt x="255333" y="37287"/>
                  </a:lnTo>
                  <a:close/>
                </a:path>
                <a:path w="441959" h="74930">
                  <a:moveTo>
                    <a:pt x="292684" y="18618"/>
                  </a:moveTo>
                  <a:lnTo>
                    <a:pt x="143548" y="18618"/>
                  </a:lnTo>
                  <a:lnTo>
                    <a:pt x="143548" y="37223"/>
                  </a:lnTo>
                  <a:lnTo>
                    <a:pt x="292684" y="37223"/>
                  </a:lnTo>
                  <a:lnTo>
                    <a:pt x="292684" y="18618"/>
                  </a:lnTo>
                  <a:close/>
                </a:path>
                <a:path w="441959" h="74930">
                  <a:moveTo>
                    <a:pt x="441820" y="0"/>
                  </a:moveTo>
                  <a:lnTo>
                    <a:pt x="292684" y="0"/>
                  </a:lnTo>
                  <a:lnTo>
                    <a:pt x="292684" y="18618"/>
                  </a:lnTo>
                  <a:lnTo>
                    <a:pt x="311289" y="18618"/>
                  </a:lnTo>
                  <a:lnTo>
                    <a:pt x="311289" y="37223"/>
                  </a:lnTo>
                  <a:lnTo>
                    <a:pt x="348576" y="37223"/>
                  </a:lnTo>
                  <a:lnTo>
                    <a:pt x="348576" y="18618"/>
                  </a:lnTo>
                  <a:lnTo>
                    <a:pt x="367245" y="18618"/>
                  </a:lnTo>
                  <a:lnTo>
                    <a:pt x="367245" y="37223"/>
                  </a:lnTo>
                  <a:lnTo>
                    <a:pt x="404533" y="37223"/>
                  </a:lnTo>
                  <a:lnTo>
                    <a:pt x="404533" y="18618"/>
                  </a:lnTo>
                  <a:lnTo>
                    <a:pt x="441820" y="18618"/>
                  </a:lnTo>
                  <a:lnTo>
                    <a:pt x="441820" y="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508862" y="1039437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EF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341052" y="1580090"/>
              <a:ext cx="93345" cy="19050"/>
            </a:xfrm>
            <a:custGeom>
              <a:avLst/>
              <a:gdLst/>
              <a:ahLst/>
              <a:cxnLst/>
              <a:rect l="l" t="t" r="r" b="b"/>
              <a:pathLst>
                <a:path w="93344" h="19050">
                  <a:moveTo>
                    <a:pt x="93181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93181" y="0"/>
                  </a:lnTo>
                  <a:lnTo>
                    <a:pt x="93181" y="18612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266483" y="1580090"/>
              <a:ext cx="37465" cy="19050"/>
            </a:xfrm>
            <a:custGeom>
              <a:avLst/>
              <a:gdLst/>
              <a:ahLst/>
              <a:cxnLst/>
              <a:rect l="l" t="t" r="r" b="b"/>
              <a:pathLst>
                <a:path w="37465" h="19050">
                  <a:moveTo>
                    <a:pt x="37284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37284" y="0"/>
                  </a:lnTo>
                  <a:lnTo>
                    <a:pt x="37284" y="18612"/>
                  </a:lnTo>
                  <a:close/>
                </a:path>
              </a:pathLst>
            </a:custGeom>
            <a:solidFill>
              <a:srgbClr val="EF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452965" y="1561418"/>
              <a:ext cx="130810" cy="19050"/>
            </a:xfrm>
            <a:custGeom>
              <a:avLst/>
              <a:gdLst/>
              <a:ahLst/>
              <a:cxnLst/>
              <a:rect l="l" t="t" r="r" b="b"/>
              <a:pathLst>
                <a:path w="130809" h="19050">
                  <a:moveTo>
                    <a:pt x="130525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30525" y="0"/>
                  </a:lnTo>
                  <a:lnTo>
                    <a:pt x="130525" y="18612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508861" y="1561426"/>
              <a:ext cx="74930" cy="19050"/>
            </a:xfrm>
            <a:custGeom>
              <a:avLst/>
              <a:gdLst/>
              <a:ahLst/>
              <a:cxnLst/>
              <a:rect l="l" t="t" r="r" b="b"/>
              <a:pathLst>
                <a:path w="74930" h="19050">
                  <a:moveTo>
                    <a:pt x="37274" y="0"/>
                  </a:moveTo>
                  <a:lnTo>
                    <a:pt x="0" y="0"/>
                  </a:lnTo>
                  <a:lnTo>
                    <a:pt x="0" y="18605"/>
                  </a:lnTo>
                  <a:lnTo>
                    <a:pt x="37274" y="18605"/>
                  </a:lnTo>
                  <a:lnTo>
                    <a:pt x="37274" y="0"/>
                  </a:lnTo>
                  <a:close/>
                </a:path>
                <a:path w="74930" h="19050">
                  <a:moveTo>
                    <a:pt x="74498" y="0"/>
                  </a:moveTo>
                  <a:lnTo>
                    <a:pt x="55892" y="0"/>
                  </a:lnTo>
                  <a:lnTo>
                    <a:pt x="55892" y="18605"/>
                  </a:lnTo>
                  <a:lnTo>
                    <a:pt x="74498" y="18605"/>
                  </a:lnTo>
                  <a:lnTo>
                    <a:pt x="74498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546146" y="1542806"/>
              <a:ext cx="37465" cy="19050"/>
            </a:xfrm>
            <a:custGeom>
              <a:avLst/>
              <a:gdLst/>
              <a:ahLst/>
              <a:cxnLst/>
              <a:rect l="l" t="t" r="r" b="b"/>
              <a:pathLst>
                <a:path w="37465" h="19050">
                  <a:moveTo>
                    <a:pt x="37284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37284" y="0"/>
                  </a:lnTo>
                  <a:lnTo>
                    <a:pt x="37284" y="18612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154684" y="1580095"/>
              <a:ext cx="280035" cy="56515"/>
            </a:xfrm>
            <a:custGeom>
              <a:avLst/>
              <a:gdLst/>
              <a:ahLst/>
              <a:cxnLst/>
              <a:rect l="l" t="t" r="r" b="b"/>
              <a:pathLst>
                <a:path w="280034" h="56514">
                  <a:moveTo>
                    <a:pt x="18618" y="37287"/>
                  </a:moveTo>
                  <a:lnTo>
                    <a:pt x="0" y="37287"/>
                  </a:lnTo>
                  <a:lnTo>
                    <a:pt x="0" y="55892"/>
                  </a:lnTo>
                  <a:lnTo>
                    <a:pt x="18618" y="55892"/>
                  </a:lnTo>
                  <a:lnTo>
                    <a:pt x="18618" y="37287"/>
                  </a:lnTo>
                  <a:close/>
                </a:path>
                <a:path w="280034" h="56514">
                  <a:moveTo>
                    <a:pt x="211861" y="18669"/>
                  </a:moveTo>
                  <a:lnTo>
                    <a:pt x="186359" y="18669"/>
                  </a:lnTo>
                  <a:lnTo>
                    <a:pt x="186359" y="37287"/>
                  </a:lnTo>
                  <a:lnTo>
                    <a:pt x="211861" y="37287"/>
                  </a:lnTo>
                  <a:lnTo>
                    <a:pt x="211861" y="18669"/>
                  </a:lnTo>
                  <a:close/>
                </a:path>
                <a:path w="280034" h="56514">
                  <a:moveTo>
                    <a:pt x="223647" y="0"/>
                  </a:moveTo>
                  <a:lnTo>
                    <a:pt x="212458" y="0"/>
                  </a:lnTo>
                  <a:lnTo>
                    <a:pt x="212458" y="18618"/>
                  </a:lnTo>
                  <a:lnTo>
                    <a:pt x="223647" y="18618"/>
                  </a:lnTo>
                  <a:lnTo>
                    <a:pt x="223647" y="0"/>
                  </a:lnTo>
                  <a:close/>
                </a:path>
                <a:path w="280034" h="56514">
                  <a:moveTo>
                    <a:pt x="279603" y="0"/>
                  </a:moveTo>
                  <a:lnTo>
                    <a:pt x="242316" y="0"/>
                  </a:lnTo>
                  <a:lnTo>
                    <a:pt x="242316" y="18618"/>
                  </a:lnTo>
                  <a:lnTo>
                    <a:pt x="279603" y="18618"/>
                  </a:lnTo>
                  <a:lnTo>
                    <a:pt x="27960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229258" y="1598762"/>
              <a:ext cx="56515" cy="19050"/>
            </a:xfrm>
            <a:custGeom>
              <a:avLst/>
              <a:gdLst/>
              <a:ahLst/>
              <a:cxnLst/>
              <a:rect l="l" t="t" r="r" b="b"/>
              <a:pathLst>
                <a:path w="56515" h="19050">
                  <a:moveTo>
                    <a:pt x="55956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55956" y="0"/>
                  </a:lnTo>
                  <a:lnTo>
                    <a:pt x="55956" y="18612"/>
                  </a:lnTo>
                  <a:close/>
                </a:path>
              </a:pathLst>
            </a:custGeom>
            <a:solidFill>
              <a:srgbClr val="DD5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136017" y="159876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154690" y="154280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8C4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117333" y="1244536"/>
              <a:ext cx="503555" cy="335915"/>
            </a:xfrm>
            <a:custGeom>
              <a:avLst/>
              <a:gdLst/>
              <a:ahLst/>
              <a:cxnLst/>
              <a:rect l="l" t="t" r="r" b="b"/>
              <a:pathLst>
                <a:path w="503555" h="335915">
                  <a:moveTo>
                    <a:pt x="18618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18618" y="18618"/>
                  </a:lnTo>
                  <a:lnTo>
                    <a:pt x="18618" y="0"/>
                  </a:lnTo>
                  <a:close/>
                </a:path>
                <a:path w="503555" h="335915">
                  <a:moveTo>
                    <a:pt x="37287" y="18618"/>
                  </a:moveTo>
                  <a:lnTo>
                    <a:pt x="18681" y="18618"/>
                  </a:lnTo>
                  <a:lnTo>
                    <a:pt x="18681" y="37223"/>
                  </a:lnTo>
                  <a:lnTo>
                    <a:pt x="37287" y="37223"/>
                  </a:lnTo>
                  <a:lnTo>
                    <a:pt x="37287" y="18618"/>
                  </a:lnTo>
                  <a:close/>
                </a:path>
                <a:path w="503555" h="335915">
                  <a:moveTo>
                    <a:pt x="55968" y="298272"/>
                  </a:moveTo>
                  <a:lnTo>
                    <a:pt x="37350" y="298272"/>
                  </a:lnTo>
                  <a:lnTo>
                    <a:pt x="37350" y="335559"/>
                  </a:lnTo>
                  <a:lnTo>
                    <a:pt x="55968" y="335559"/>
                  </a:lnTo>
                  <a:lnTo>
                    <a:pt x="55968" y="298272"/>
                  </a:lnTo>
                  <a:close/>
                </a:path>
                <a:path w="503555" h="335915">
                  <a:moveTo>
                    <a:pt x="55968" y="74574"/>
                  </a:moveTo>
                  <a:lnTo>
                    <a:pt x="37350" y="74574"/>
                  </a:lnTo>
                  <a:lnTo>
                    <a:pt x="37350" y="93179"/>
                  </a:lnTo>
                  <a:lnTo>
                    <a:pt x="55968" y="93179"/>
                  </a:lnTo>
                  <a:lnTo>
                    <a:pt x="55968" y="74574"/>
                  </a:lnTo>
                  <a:close/>
                </a:path>
                <a:path w="503555" h="335915">
                  <a:moveTo>
                    <a:pt x="74574" y="130530"/>
                  </a:moveTo>
                  <a:lnTo>
                    <a:pt x="55968" y="130530"/>
                  </a:lnTo>
                  <a:lnTo>
                    <a:pt x="55968" y="149136"/>
                  </a:lnTo>
                  <a:lnTo>
                    <a:pt x="74574" y="149136"/>
                  </a:lnTo>
                  <a:lnTo>
                    <a:pt x="74574" y="130530"/>
                  </a:lnTo>
                  <a:close/>
                </a:path>
                <a:path w="503555" h="335915">
                  <a:moveTo>
                    <a:pt x="503377" y="111848"/>
                  </a:moveTo>
                  <a:lnTo>
                    <a:pt x="484759" y="111848"/>
                  </a:lnTo>
                  <a:lnTo>
                    <a:pt x="484759" y="130467"/>
                  </a:lnTo>
                  <a:lnTo>
                    <a:pt x="503377" y="130467"/>
                  </a:lnTo>
                  <a:lnTo>
                    <a:pt x="503377" y="111848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452965" y="983539"/>
              <a:ext cx="93345" cy="19050"/>
            </a:xfrm>
            <a:custGeom>
              <a:avLst/>
              <a:gdLst/>
              <a:ahLst/>
              <a:cxnLst/>
              <a:rect l="l" t="t" r="r" b="b"/>
              <a:pathLst>
                <a:path w="93344" h="19050">
                  <a:moveTo>
                    <a:pt x="93181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93181" y="0"/>
                  </a:lnTo>
                  <a:lnTo>
                    <a:pt x="93181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583430" y="932531"/>
              <a:ext cx="19050" cy="33020"/>
            </a:xfrm>
            <a:custGeom>
              <a:avLst/>
              <a:gdLst/>
              <a:ahLst/>
              <a:cxnLst/>
              <a:rect l="l" t="t" r="r" b="b"/>
              <a:pathLst>
                <a:path w="19050" h="33019">
                  <a:moveTo>
                    <a:pt x="18612" y="32395"/>
                  </a:moveTo>
                  <a:lnTo>
                    <a:pt x="0" y="32395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2395"/>
                  </a:lnTo>
                  <a:close/>
                </a:path>
              </a:pathLst>
            </a:custGeom>
            <a:solidFill>
              <a:srgbClr val="EF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61440" y="1002220"/>
              <a:ext cx="317500" cy="466090"/>
            </a:xfrm>
            <a:custGeom>
              <a:avLst/>
              <a:gdLst/>
              <a:ahLst/>
              <a:cxnLst/>
              <a:rect l="l" t="t" r="r" b="b"/>
              <a:pathLst>
                <a:path w="317500" h="466090">
                  <a:moveTo>
                    <a:pt x="55956" y="18605"/>
                  </a:moveTo>
                  <a:lnTo>
                    <a:pt x="0" y="18605"/>
                  </a:lnTo>
                  <a:lnTo>
                    <a:pt x="0" y="37223"/>
                  </a:lnTo>
                  <a:lnTo>
                    <a:pt x="55956" y="37223"/>
                  </a:lnTo>
                  <a:lnTo>
                    <a:pt x="55956" y="18605"/>
                  </a:lnTo>
                  <a:close/>
                </a:path>
                <a:path w="317500" h="466090">
                  <a:moveTo>
                    <a:pt x="130467" y="428739"/>
                  </a:moveTo>
                  <a:lnTo>
                    <a:pt x="111861" y="428739"/>
                  </a:lnTo>
                  <a:lnTo>
                    <a:pt x="111861" y="466026"/>
                  </a:lnTo>
                  <a:lnTo>
                    <a:pt x="130467" y="466026"/>
                  </a:lnTo>
                  <a:lnTo>
                    <a:pt x="130467" y="428739"/>
                  </a:lnTo>
                  <a:close/>
                </a:path>
                <a:path w="317500" h="466090">
                  <a:moveTo>
                    <a:pt x="167817" y="18605"/>
                  </a:moveTo>
                  <a:lnTo>
                    <a:pt x="111861" y="18605"/>
                  </a:lnTo>
                  <a:lnTo>
                    <a:pt x="111861" y="37223"/>
                  </a:lnTo>
                  <a:lnTo>
                    <a:pt x="167817" y="37223"/>
                  </a:lnTo>
                  <a:lnTo>
                    <a:pt x="167817" y="18605"/>
                  </a:lnTo>
                  <a:close/>
                </a:path>
                <a:path w="317500" h="466090">
                  <a:moveTo>
                    <a:pt x="316890" y="0"/>
                  </a:moveTo>
                  <a:lnTo>
                    <a:pt x="205041" y="0"/>
                  </a:lnTo>
                  <a:lnTo>
                    <a:pt x="205041" y="18605"/>
                  </a:lnTo>
                  <a:lnTo>
                    <a:pt x="316890" y="18605"/>
                  </a:lnTo>
                  <a:lnTo>
                    <a:pt x="316890" y="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154690" y="1525938"/>
              <a:ext cx="19050" cy="17145"/>
            </a:xfrm>
            <a:custGeom>
              <a:avLst/>
              <a:gdLst/>
              <a:ahLst/>
              <a:cxnLst/>
              <a:rect l="l" t="t" r="r" b="b"/>
              <a:pathLst>
                <a:path w="19050" h="17144">
                  <a:moveTo>
                    <a:pt x="18612" y="16867"/>
                  </a:moveTo>
                  <a:lnTo>
                    <a:pt x="0" y="16867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6867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367142" y="1039444"/>
              <a:ext cx="254000" cy="260985"/>
            </a:xfrm>
            <a:custGeom>
              <a:avLst/>
              <a:gdLst/>
              <a:ahLst/>
              <a:cxnLst/>
              <a:rect l="l" t="t" r="r" b="b"/>
              <a:pathLst>
                <a:path w="254000" h="260984">
                  <a:moveTo>
                    <a:pt x="11188" y="174523"/>
                  </a:moveTo>
                  <a:lnTo>
                    <a:pt x="0" y="174523"/>
                  </a:lnTo>
                  <a:lnTo>
                    <a:pt x="0" y="186423"/>
                  </a:lnTo>
                  <a:lnTo>
                    <a:pt x="11188" y="186423"/>
                  </a:lnTo>
                  <a:lnTo>
                    <a:pt x="11188" y="174523"/>
                  </a:lnTo>
                  <a:close/>
                </a:path>
                <a:path w="254000" h="260984">
                  <a:moveTo>
                    <a:pt x="29857" y="205092"/>
                  </a:moveTo>
                  <a:lnTo>
                    <a:pt x="11252" y="205092"/>
                  </a:lnTo>
                  <a:lnTo>
                    <a:pt x="11252" y="242379"/>
                  </a:lnTo>
                  <a:lnTo>
                    <a:pt x="29857" y="242379"/>
                  </a:lnTo>
                  <a:lnTo>
                    <a:pt x="29857" y="205092"/>
                  </a:lnTo>
                  <a:close/>
                </a:path>
                <a:path w="254000" h="260984">
                  <a:moveTo>
                    <a:pt x="48475" y="242379"/>
                  </a:moveTo>
                  <a:lnTo>
                    <a:pt x="29857" y="242379"/>
                  </a:lnTo>
                  <a:lnTo>
                    <a:pt x="29857" y="260985"/>
                  </a:lnTo>
                  <a:lnTo>
                    <a:pt x="48475" y="260985"/>
                  </a:lnTo>
                  <a:lnTo>
                    <a:pt x="48475" y="242379"/>
                  </a:lnTo>
                  <a:close/>
                </a:path>
                <a:path w="254000" h="260984">
                  <a:moveTo>
                    <a:pt x="85763" y="174523"/>
                  </a:moveTo>
                  <a:lnTo>
                    <a:pt x="67144" y="174523"/>
                  </a:lnTo>
                  <a:lnTo>
                    <a:pt x="67144" y="186423"/>
                  </a:lnTo>
                  <a:lnTo>
                    <a:pt x="85763" y="186423"/>
                  </a:lnTo>
                  <a:lnTo>
                    <a:pt x="85763" y="174523"/>
                  </a:lnTo>
                  <a:close/>
                </a:path>
                <a:path w="254000" h="260984">
                  <a:moveTo>
                    <a:pt x="104432" y="149136"/>
                  </a:moveTo>
                  <a:lnTo>
                    <a:pt x="85813" y="149136"/>
                  </a:lnTo>
                  <a:lnTo>
                    <a:pt x="85813" y="173926"/>
                  </a:lnTo>
                  <a:lnTo>
                    <a:pt x="104432" y="173926"/>
                  </a:lnTo>
                  <a:lnTo>
                    <a:pt x="104432" y="149136"/>
                  </a:lnTo>
                  <a:close/>
                </a:path>
                <a:path w="254000" h="260984">
                  <a:moveTo>
                    <a:pt x="123037" y="130530"/>
                  </a:moveTo>
                  <a:lnTo>
                    <a:pt x="104432" y="130530"/>
                  </a:lnTo>
                  <a:lnTo>
                    <a:pt x="104432" y="149136"/>
                  </a:lnTo>
                  <a:lnTo>
                    <a:pt x="123037" y="149136"/>
                  </a:lnTo>
                  <a:lnTo>
                    <a:pt x="123037" y="130530"/>
                  </a:lnTo>
                  <a:close/>
                </a:path>
                <a:path w="254000" h="260984">
                  <a:moveTo>
                    <a:pt x="141655" y="111912"/>
                  </a:moveTo>
                  <a:lnTo>
                    <a:pt x="123037" y="111912"/>
                  </a:lnTo>
                  <a:lnTo>
                    <a:pt x="123037" y="130530"/>
                  </a:lnTo>
                  <a:lnTo>
                    <a:pt x="141655" y="130530"/>
                  </a:lnTo>
                  <a:lnTo>
                    <a:pt x="141655" y="111912"/>
                  </a:lnTo>
                  <a:close/>
                </a:path>
                <a:path w="254000" h="260984">
                  <a:moveTo>
                    <a:pt x="178993" y="74561"/>
                  </a:moveTo>
                  <a:lnTo>
                    <a:pt x="160388" y="74561"/>
                  </a:lnTo>
                  <a:lnTo>
                    <a:pt x="160388" y="93179"/>
                  </a:lnTo>
                  <a:lnTo>
                    <a:pt x="178993" y="93179"/>
                  </a:lnTo>
                  <a:lnTo>
                    <a:pt x="178993" y="74561"/>
                  </a:lnTo>
                  <a:close/>
                </a:path>
                <a:path w="254000" h="260984">
                  <a:moveTo>
                    <a:pt x="197612" y="55956"/>
                  </a:moveTo>
                  <a:lnTo>
                    <a:pt x="178993" y="55956"/>
                  </a:lnTo>
                  <a:lnTo>
                    <a:pt x="178993" y="74561"/>
                  </a:lnTo>
                  <a:lnTo>
                    <a:pt x="197612" y="74561"/>
                  </a:lnTo>
                  <a:lnTo>
                    <a:pt x="197612" y="55956"/>
                  </a:lnTo>
                  <a:close/>
                </a:path>
                <a:path w="254000" h="260984">
                  <a:moveTo>
                    <a:pt x="216217" y="37338"/>
                  </a:moveTo>
                  <a:lnTo>
                    <a:pt x="197612" y="37338"/>
                  </a:lnTo>
                  <a:lnTo>
                    <a:pt x="197612" y="55956"/>
                  </a:lnTo>
                  <a:lnTo>
                    <a:pt x="216217" y="55956"/>
                  </a:lnTo>
                  <a:lnTo>
                    <a:pt x="216217" y="37338"/>
                  </a:lnTo>
                  <a:close/>
                </a:path>
                <a:path w="254000" h="260984">
                  <a:moveTo>
                    <a:pt x="234899" y="18669"/>
                  </a:moveTo>
                  <a:lnTo>
                    <a:pt x="216281" y="18669"/>
                  </a:lnTo>
                  <a:lnTo>
                    <a:pt x="216281" y="37287"/>
                  </a:lnTo>
                  <a:lnTo>
                    <a:pt x="234899" y="37287"/>
                  </a:lnTo>
                  <a:lnTo>
                    <a:pt x="234899" y="18669"/>
                  </a:lnTo>
                  <a:close/>
                </a:path>
                <a:path w="254000" h="260984">
                  <a:moveTo>
                    <a:pt x="253568" y="0"/>
                  </a:moveTo>
                  <a:lnTo>
                    <a:pt x="234950" y="0"/>
                  </a:lnTo>
                  <a:lnTo>
                    <a:pt x="234950" y="18605"/>
                  </a:lnTo>
                  <a:lnTo>
                    <a:pt x="253568" y="18605"/>
                  </a:lnTo>
                  <a:lnTo>
                    <a:pt x="253568" y="0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415618" y="1020825"/>
              <a:ext cx="280035" cy="298450"/>
            </a:xfrm>
            <a:custGeom>
              <a:avLst/>
              <a:gdLst/>
              <a:ahLst/>
              <a:cxnLst/>
              <a:rect l="l" t="t" r="r" b="b"/>
              <a:pathLst>
                <a:path w="280035" h="298450">
                  <a:moveTo>
                    <a:pt x="18605" y="279666"/>
                  </a:moveTo>
                  <a:lnTo>
                    <a:pt x="0" y="279666"/>
                  </a:lnTo>
                  <a:lnTo>
                    <a:pt x="0" y="298284"/>
                  </a:lnTo>
                  <a:lnTo>
                    <a:pt x="18605" y="298284"/>
                  </a:lnTo>
                  <a:lnTo>
                    <a:pt x="18605" y="279666"/>
                  </a:lnTo>
                  <a:close/>
                </a:path>
                <a:path w="280035" h="298450">
                  <a:moveTo>
                    <a:pt x="37287" y="260997"/>
                  </a:moveTo>
                  <a:lnTo>
                    <a:pt x="18669" y="260997"/>
                  </a:lnTo>
                  <a:lnTo>
                    <a:pt x="18669" y="279603"/>
                  </a:lnTo>
                  <a:lnTo>
                    <a:pt x="37287" y="279603"/>
                  </a:lnTo>
                  <a:lnTo>
                    <a:pt x="37287" y="260997"/>
                  </a:lnTo>
                  <a:close/>
                </a:path>
                <a:path w="280035" h="298450">
                  <a:moveTo>
                    <a:pt x="93179" y="223710"/>
                  </a:moveTo>
                  <a:lnTo>
                    <a:pt x="74561" y="223710"/>
                  </a:lnTo>
                  <a:lnTo>
                    <a:pt x="74561" y="242328"/>
                  </a:lnTo>
                  <a:lnTo>
                    <a:pt x="93179" y="242328"/>
                  </a:lnTo>
                  <a:lnTo>
                    <a:pt x="93179" y="223710"/>
                  </a:lnTo>
                  <a:close/>
                </a:path>
                <a:path w="280035" h="298450">
                  <a:moveTo>
                    <a:pt x="111848" y="205105"/>
                  </a:moveTo>
                  <a:lnTo>
                    <a:pt x="93243" y="205105"/>
                  </a:lnTo>
                  <a:lnTo>
                    <a:pt x="93243" y="223710"/>
                  </a:lnTo>
                  <a:lnTo>
                    <a:pt x="111848" y="223710"/>
                  </a:lnTo>
                  <a:lnTo>
                    <a:pt x="111848" y="205105"/>
                  </a:lnTo>
                  <a:close/>
                </a:path>
                <a:path w="280035" h="298450">
                  <a:moveTo>
                    <a:pt x="130517" y="193141"/>
                  </a:moveTo>
                  <a:lnTo>
                    <a:pt x="111912" y="193141"/>
                  </a:lnTo>
                  <a:lnTo>
                    <a:pt x="111912" y="205041"/>
                  </a:lnTo>
                  <a:lnTo>
                    <a:pt x="130517" y="205041"/>
                  </a:lnTo>
                  <a:lnTo>
                    <a:pt x="130517" y="193141"/>
                  </a:lnTo>
                  <a:close/>
                </a:path>
                <a:path w="280035" h="298450">
                  <a:moveTo>
                    <a:pt x="149136" y="167754"/>
                  </a:moveTo>
                  <a:lnTo>
                    <a:pt x="130517" y="167754"/>
                  </a:lnTo>
                  <a:lnTo>
                    <a:pt x="130517" y="192544"/>
                  </a:lnTo>
                  <a:lnTo>
                    <a:pt x="149136" y="192544"/>
                  </a:lnTo>
                  <a:lnTo>
                    <a:pt x="149136" y="167754"/>
                  </a:lnTo>
                  <a:close/>
                </a:path>
                <a:path w="280035" h="298450">
                  <a:moveTo>
                    <a:pt x="167741" y="149148"/>
                  </a:moveTo>
                  <a:lnTo>
                    <a:pt x="149136" y="149148"/>
                  </a:lnTo>
                  <a:lnTo>
                    <a:pt x="149136" y="167754"/>
                  </a:lnTo>
                  <a:lnTo>
                    <a:pt x="167741" y="167754"/>
                  </a:lnTo>
                  <a:lnTo>
                    <a:pt x="167741" y="149148"/>
                  </a:lnTo>
                  <a:close/>
                </a:path>
                <a:path w="280035" h="298450">
                  <a:moveTo>
                    <a:pt x="186423" y="130530"/>
                  </a:moveTo>
                  <a:lnTo>
                    <a:pt x="167805" y="130530"/>
                  </a:lnTo>
                  <a:lnTo>
                    <a:pt x="167805" y="149148"/>
                  </a:lnTo>
                  <a:lnTo>
                    <a:pt x="186423" y="149148"/>
                  </a:lnTo>
                  <a:lnTo>
                    <a:pt x="186423" y="130530"/>
                  </a:lnTo>
                  <a:close/>
                </a:path>
                <a:path w="280035" h="298450">
                  <a:moveTo>
                    <a:pt x="205092" y="111861"/>
                  </a:moveTo>
                  <a:lnTo>
                    <a:pt x="186474" y="111861"/>
                  </a:lnTo>
                  <a:lnTo>
                    <a:pt x="186474" y="130467"/>
                  </a:lnTo>
                  <a:lnTo>
                    <a:pt x="205092" y="130467"/>
                  </a:lnTo>
                  <a:lnTo>
                    <a:pt x="205092" y="111861"/>
                  </a:lnTo>
                  <a:close/>
                </a:path>
                <a:path w="280035" h="298450">
                  <a:moveTo>
                    <a:pt x="232956" y="0"/>
                  </a:moveTo>
                  <a:lnTo>
                    <a:pt x="205092" y="0"/>
                  </a:lnTo>
                  <a:lnTo>
                    <a:pt x="205092" y="18618"/>
                  </a:lnTo>
                  <a:lnTo>
                    <a:pt x="232956" y="18618"/>
                  </a:lnTo>
                  <a:lnTo>
                    <a:pt x="232956" y="0"/>
                  </a:lnTo>
                  <a:close/>
                </a:path>
                <a:path w="280035" h="298450">
                  <a:moveTo>
                    <a:pt x="242316" y="55956"/>
                  </a:moveTo>
                  <a:lnTo>
                    <a:pt x="232956" y="55956"/>
                  </a:lnTo>
                  <a:lnTo>
                    <a:pt x="232956" y="93179"/>
                  </a:lnTo>
                  <a:lnTo>
                    <a:pt x="205092" y="93179"/>
                  </a:lnTo>
                  <a:lnTo>
                    <a:pt x="205092" y="111798"/>
                  </a:lnTo>
                  <a:lnTo>
                    <a:pt x="232956" y="111798"/>
                  </a:lnTo>
                  <a:lnTo>
                    <a:pt x="232956" y="93243"/>
                  </a:lnTo>
                  <a:lnTo>
                    <a:pt x="242316" y="93243"/>
                  </a:lnTo>
                  <a:lnTo>
                    <a:pt x="242316" y="55956"/>
                  </a:lnTo>
                  <a:close/>
                </a:path>
                <a:path w="280035" h="298450">
                  <a:moveTo>
                    <a:pt x="242316" y="18618"/>
                  </a:moveTo>
                  <a:lnTo>
                    <a:pt x="232956" y="18618"/>
                  </a:lnTo>
                  <a:lnTo>
                    <a:pt x="232956" y="37223"/>
                  </a:lnTo>
                  <a:lnTo>
                    <a:pt x="242316" y="37223"/>
                  </a:lnTo>
                  <a:lnTo>
                    <a:pt x="242316" y="18618"/>
                  </a:lnTo>
                  <a:close/>
                </a:path>
                <a:path w="280035" h="298450">
                  <a:moveTo>
                    <a:pt x="262902" y="37287"/>
                  </a:moveTo>
                  <a:lnTo>
                    <a:pt x="242379" y="37287"/>
                  </a:lnTo>
                  <a:lnTo>
                    <a:pt x="242379" y="55905"/>
                  </a:lnTo>
                  <a:lnTo>
                    <a:pt x="262902" y="55905"/>
                  </a:lnTo>
                  <a:lnTo>
                    <a:pt x="262902" y="37287"/>
                  </a:lnTo>
                  <a:close/>
                </a:path>
                <a:path w="280035" h="298450">
                  <a:moveTo>
                    <a:pt x="279654" y="55956"/>
                  </a:moveTo>
                  <a:lnTo>
                    <a:pt x="263499" y="55956"/>
                  </a:lnTo>
                  <a:lnTo>
                    <a:pt x="263499" y="74574"/>
                  </a:lnTo>
                  <a:lnTo>
                    <a:pt x="279654" y="74574"/>
                  </a:lnTo>
                  <a:lnTo>
                    <a:pt x="279654" y="5595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367142" y="1213964"/>
              <a:ext cx="11430" cy="31115"/>
            </a:xfrm>
            <a:custGeom>
              <a:avLst/>
              <a:gdLst/>
              <a:ahLst/>
              <a:cxnLst/>
              <a:rect l="l" t="t" r="r" b="b"/>
              <a:pathLst>
                <a:path w="11430" h="31115">
                  <a:moveTo>
                    <a:pt x="11193" y="30566"/>
                  </a:moveTo>
                  <a:lnTo>
                    <a:pt x="0" y="30566"/>
                  </a:lnTo>
                  <a:lnTo>
                    <a:pt x="0" y="0"/>
                  </a:lnTo>
                  <a:lnTo>
                    <a:pt x="11193" y="0"/>
                  </a:lnTo>
                  <a:lnTo>
                    <a:pt x="11193" y="30566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397000" y="111400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18618" y="37350"/>
                  </a:moveTo>
                  <a:lnTo>
                    <a:pt x="0" y="37350"/>
                  </a:lnTo>
                  <a:lnTo>
                    <a:pt x="0" y="55968"/>
                  </a:lnTo>
                  <a:lnTo>
                    <a:pt x="18618" y="55968"/>
                  </a:lnTo>
                  <a:lnTo>
                    <a:pt x="18618" y="37350"/>
                  </a:lnTo>
                  <a:close/>
                </a:path>
                <a:path w="56515" h="56515">
                  <a:moveTo>
                    <a:pt x="55905" y="0"/>
                  </a:moveTo>
                  <a:lnTo>
                    <a:pt x="37287" y="0"/>
                  </a:lnTo>
                  <a:lnTo>
                    <a:pt x="37287" y="18618"/>
                  </a:lnTo>
                  <a:lnTo>
                    <a:pt x="55905" y="18618"/>
                  </a:lnTo>
                  <a:lnTo>
                    <a:pt x="55905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452965" y="109539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378394" y="853084"/>
              <a:ext cx="410209" cy="429259"/>
            </a:xfrm>
            <a:custGeom>
              <a:avLst/>
              <a:gdLst/>
              <a:ahLst/>
              <a:cxnLst/>
              <a:rect l="l" t="t" r="r" b="b"/>
              <a:pathLst>
                <a:path w="410210" h="429259">
                  <a:moveTo>
                    <a:pt x="18605" y="316890"/>
                  </a:moveTo>
                  <a:lnTo>
                    <a:pt x="0" y="316890"/>
                  </a:lnTo>
                  <a:lnTo>
                    <a:pt x="0" y="360883"/>
                  </a:lnTo>
                  <a:lnTo>
                    <a:pt x="18605" y="360883"/>
                  </a:lnTo>
                  <a:lnTo>
                    <a:pt x="18605" y="316890"/>
                  </a:lnTo>
                  <a:close/>
                </a:path>
                <a:path w="410210" h="429259">
                  <a:moveTo>
                    <a:pt x="55829" y="279603"/>
                  </a:moveTo>
                  <a:lnTo>
                    <a:pt x="37223" y="279603"/>
                  </a:lnTo>
                  <a:lnTo>
                    <a:pt x="37223" y="298208"/>
                  </a:lnTo>
                  <a:lnTo>
                    <a:pt x="55829" y="298208"/>
                  </a:lnTo>
                  <a:lnTo>
                    <a:pt x="55829" y="279603"/>
                  </a:lnTo>
                  <a:close/>
                </a:path>
                <a:path w="410210" h="429259">
                  <a:moveTo>
                    <a:pt x="93179" y="242316"/>
                  </a:moveTo>
                  <a:lnTo>
                    <a:pt x="74561" y="242316"/>
                  </a:lnTo>
                  <a:lnTo>
                    <a:pt x="74561" y="260921"/>
                  </a:lnTo>
                  <a:lnTo>
                    <a:pt x="93179" y="260921"/>
                  </a:lnTo>
                  <a:lnTo>
                    <a:pt x="93179" y="242316"/>
                  </a:lnTo>
                  <a:close/>
                </a:path>
                <a:path w="410210" h="429259">
                  <a:moveTo>
                    <a:pt x="111785" y="223697"/>
                  </a:moveTo>
                  <a:lnTo>
                    <a:pt x="93179" y="223697"/>
                  </a:lnTo>
                  <a:lnTo>
                    <a:pt x="93179" y="242316"/>
                  </a:lnTo>
                  <a:lnTo>
                    <a:pt x="111785" y="242316"/>
                  </a:lnTo>
                  <a:lnTo>
                    <a:pt x="111785" y="223697"/>
                  </a:lnTo>
                  <a:close/>
                </a:path>
                <a:path w="410210" h="429259">
                  <a:moveTo>
                    <a:pt x="111848" y="410070"/>
                  </a:moveTo>
                  <a:lnTo>
                    <a:pt x="74561" y="410070"/>
                  </a:lnTo>
                  <a:lnTo>
                    <a:pt x="74561" y="428675"/>
                  </a:lnTo>
                  <a:lnTo>
                    <a:pt x="111848" y="428675"/>
                  </a:lnTo>
                  <a:lnTo>
                    <a:pt x="111848" y="410070"/>
                  </a:lnTo>
                  <a:close/>
                </a:path>
                <a:path w="410210" h="429259">
                  <a:moveTo>
                    <a:pt x="130403" y="205028"/>
                  </a:moveTo>
                  <a:lnTo>
                    <a:pt x="111785" y="205028"/>
                  </a:lnTo>
                  <a:lnTo>
                    <a:pt x="111785" y="223647"/>
                  </a:lnTo>
                  <a:lnTo>
                    <a:pt x="130403" y="223647"/>
                  </a:lnTo>
                  <a:lnTo>
                    <a:pt x="130403" y="205028"/>
                  </a:lnTo>
                  <a:close/>
                </a:path>
                <a:path w="410210" h="429259">
                  <a:moveTo>
                    <a:pt x="130403" y="37223"/>
                  </a:moveTo>
                  <a:lnTo>
                    <a:pt x="111785" y="37223"/>
                  </a:lnTo>
                  <a:lnTo>
                    <a:pt x="111785" y="78854"/>
                  </a:lnTo>
                  <a:lnTo>
                    <a:pt x="130403" y="78854"/>
                  </a:lnTo>
                  <a:lnTo>
                    <a:pt x="130403" y="37223"/>
                  </a:lnTo>
                  <a:close/>
                </a:path>
                <a:path w="410210" h="429259">
                  <a:moveTo>
                    <a:pt x="149072" y="186359"/>
                  </a:moveTo>
                  <a:lnTo>
                    <a:pt x="130467" y="186359"/>
                  </a:lnTo>
                  <a:lnTo>
                    <a:pt x="130467" y="204965"/>
                  </a:lnTo>
                  <a:lnTo>
                    <a:pt x="149072" y="204965"/>
                  </a:lnTo>
                  <a:lnTo>
                    <a:pt x="149072" y="186359"/>
                  </a:lnTo>
                  <a:close/>
                </a:path>
                <a:path w="410210" h="429259">
                  <a:moveTo>
                    <a:pt x="149072" y="79451"/>
                  </a:moveTo>
                  <a:lnTo>
                    <a:pt x="130467" y="79451"/>
                  </a:lnTo>
                  <a:lnTo>
                    <a:pt x="130467" y="93179"/>
                  </a:lnTo>
                  <a:lnTo>
                    <a:pt x="149072" y="93179"/>
                  </a:lnTo>
                  <a:lnTo>
                    <a:pt x="149072" y="79451"/>
                  </a:lnTo>
                  <a:close/>
                </a:path>
                <a:path w="410210" h="429259">
                  <a:moveTo>
                    <a:pt x="149072" y="18605"/>
                  </a:moveTo>
                  <a:lnTo>
                    <a:pt x="130467" y="18605"/>
                  </a:lnTo>
                  <a:lnTo>
                    <a:pt x="130467" y="37223"/>
                  </a:lnTo>
                  <a:lnTo>
                    <a:pt x="149072" y="37223"/>
                  </a:lnTo>
                  <a:lnTo>
                    <a:pt x="149072" y="18605"/>
                  </a:lnTo>
                  <a:close/>
                </a:path>
                <a:path w="410210" h="429259">
                  <a:moveTo>
                    <a:pt x="167741" y="167741"/>
                  </a:moveTo>
                  <a:lnTo>
                    <a:pt x="149136" y="167741"/>
                  </a:lnTo>
                  <a:lnTo>
                    <a:pt x="149136" y="186359"/>
                  </a:lnTo>
                  <a:lnTo>
                    <a:pt x="167741" y="186359"/>
                  </a:lnTo>
                  <a:lnTo>
                    <a:pt x="167741" y="167741"/>
                  </a:lnTo>
                  <a:close/>
                </a:path>
                <a:path w="410210" h="429259">
                  <a:moveTo>
                    <a:pt x="167741" y="37223"/>
                  </a:moveTo>
                  <a:lnTo>
                    <a:pt x="149136" y="37223"/>
                  </a:lnTo>
                  <a:lnTo>
                    <a:pt x="149136" y="55829"/>
                  </a:lnTo>
                  <a:lnTo>
                    <a:pt x="167741" y="55829"/>
                  </a:lnTo>
                  <a:lnTo>
                    <a:pt x="167741" y="37223"/>
                  </a:lnTo>
                  <a:close/>
                </a:path>
                <a:path w="410210" h="429259">
                  <a:moveTo>
                    <a:pt x="204965" y="111785"/>
                  </a:moveTo>
                  <a:lnTo>
                    <a:pt x="186423" y="111785"/>
                  </a:lnTo>
                  <a:lnTo>
                    <a:pt x="186423" y="93179"/>
                  </a:lnTo>
                  <a:lnTo>
                    <a:pt x="149136" y="93179"/>
                  </a:lnTo>
                  <a:lnTo>
                    <a:pt x="149136" y="111785"/>
                  </a:lnTo>
                  <a:lnTo>
                    <a:pt x="186359" y="111785"/>
                  </a:lnTo>
                  <a:lnTo>
                    <a:pt x="186359" y="130403"/>
                  </a:lnTo>
                  <a:lnTo>
                    <a:pt x="204965" y="130403"/>
                  </a:lnTo>
                  <a:lnTo>
                    <a:pt x="204965" y="111785"/>
                  </a:lnTo>
                  <a:close/>
                </a:path>
                <a:path w="410210" h="429259">
                  <a:moveTo>
                    <a:pt x="205028" y="149136"/>
                  </a:moveTo>
                  <a:lnTo>
                    <a:pt x="167741" y="149136"/>
                  </a:lnTo>
                  <a:lnTo>
                    <a:pt x="167741" y="167741"/>
                  </a:lnTo>
                  <a:lnTo>
                    <a:pt x="205028" y="167741"/>
                  </a:lnTo>
                  <a:lnTo>
                    <a:pt x="205028" y="149136"/>
                  </a:lnTo>
                  <a:close/>
                </a:path>
                <a:path w="410210" h="429259">
                  <a:moveTo>
                    <a:pt x="205028" y="55892"/>
                  </a:moveTo>
                  <a:lnTo>
                    <a:pt x="167741" y="55892"/>
                  </a:lnTo>
                  <a:lnTo>
                    <a:pt x="167741" y="78854"/>
                  </a:lnTo>
                  <a:lnTo>
                    <a:pt x="205028" y="78854"/>
                  </a:lnTo>
                  <a:lnTo>
                    <a:pt x="205028" y="55892"/>
                  </a:lnTo>
                  <a:close/>
                </a:path>
                <a:path w="410210" h="429259">
                  <a:moveTo>
                    <a:pt x="223647" y="130467"/>
                  </a:moveTo>
                  <a:lnTo>
                    <a:pt x="205028" y="130467"/>
                  </a:lnTo>
                  <a:lnTo>
                    <a:pt x="205028" y="149072"/>
                  </a:lnTo>
                  <a:lnTo>
                    <a:pt x="223647" y="149072"/>
                  </a:lnTo>
                  <a:lnTo>
                    <a:pt x="223647" y="130467"/>
                  </a:lnTo>
                  <a:close/>
                </a:path>
                <a:path w="410210" h="429259">
                  <a:moveTo>
                    <a:pt x="242316" y="79451"/>
                  </a:moveTo>
                  <a:lnTo>
                    <a:pt x="205028" y="79451"/>
                  </a:lnTo>
                  <a:lnTo>
                    <a:pt x="205028" y="93179"/>
                  </a:lnTo>
                  <a:lnTo>
                    <a:pt x="242316" y="93179"/>
                  </a:lnTo>
                  <a:lnTo>
                    <a:pt x="242316" y="79451"/>
                  </a:lnTo>
                  <a:close/>
                </a:path>
                <a:path w="410210" h="429259">
                  <a:moveTo>
                    <a:pt x="279603" y="93179"/>
                  </a:moveTo>
                  <a:lnTo>
                    <a:pt x="242316" y="93179"/>
                  </a:lnTo>
                  <a:lnTo>
                    <a:pt x="242316" y="111785"/>
                  </a:lnTo>
                  <a:lnTo>
                    <a:pt x="279603" y="111785"/>
                  </a:lnTo>
                  <a:lnTo>
                    <a:pt x="279603" y="93179"/>
                  </a:lnTo>
                  <a:close/>
                </a:path>
                <a:path w="410210" h="429259">
                  <a:moveTo>
                    <a:pt x="335495" y="242316"/>
                  </a:moveTo>
                  <a:lnTo>
                    <a:pt x="316877" y="242316"/>
                  </a:lnTo>
                  <a:lnTo>
                    <a:pt x="316877" y="279603"/>
                  </a:lnTo>
                  <a:lnTo>
                    <a:pt x="335495" y="279603"/>
                  </a:lnTo>
                  <a:lnTo>
                    <a:pt x="335495" y="242316"/>
                  </a:lnTo>
                  <a:close/>
                </a:path>
                <a:path w="410210" h="429259">
                  <a:moveTo>
                    <a:pt x="335495" y="55892"/>
                  </a:moveTo>
                  <a:lnTo>
                    <a:pt x="316877" y="55892"/>
                  </a:lnTo>
                  <a:lnTo>
                    <a:pt x="316877" y="78854"/>
                  </a:lnTo>
                  <a:lnTo>
                    <a:pt x="335495" y="78854"/>
                  </a:lnTo>
                  <a:lnTo>
                    <a:pt x="335495" y="55892"/>
                  </a:lnTo>
                  <a:close/>
                </a:path>
                <a:path w="410210" h="429259">
                  <a:moveTo>
                    <a:pt x="354114" y="279603"/>
                  </a:moveTo>
                  <a:lnTo>
                    <a:pt x="335495" y="279603"/>
                  </a:lnTo>
                  <a:lnTo>
                    <a:pt x="335495" y="298208"/>
                  </a:lnTo>
                  <a:lnTo>
                    <a:pt x="354114" y="298208"/>
                  </a:lnTo>
                  <a:lnTo>
                    <a:pt x="354114" y="279603"/>
                  </a:lnTo>
                  <a:close/>
                </a:path>
                <a:path w="410210" h="429259">
                  <a:moveTo>
                    <a:pt x="354114" y="186359"/>
                  </a:moveTo>
                  <a:lnTo>
                    <a:pt x="335495" y="186359"/>
                  </a:lnTo>
                  <a:lnTo>
                    <a:pt x="335495" y="149136"/>
                  </a:lnTo>
                  <a:lnTo>
                    <a:pt x="316877" y="149136"/>
                  </a:lnTo>
                  <a:lnTo>
                    <a:pt x="316877" y="186423"/>
                  </a:lnTo>
                  <a:lnTo>
                    <a:pt x="335495" y="186423"/>
                  </a:lnTo>
                  <a:lnTo>
                    <a:pt x="335495" y="223647"/>
                  </a:lnTo>
                  <a:lnTo>
                    <a:pt x="354114" y="223647"/>
                  </a:lnTo>
                  <a:lnTo>
                    <a:pt x="354114" y="186359"/>
                  </a:lnTo>
                  <a:close/>
                </a:path>
                <a:path w="410210" h="429259">
                  <a:moveTo>
                    <a:pt x="354114" y="111785"/>
                  </a:moveTo>
                  <a:lnTo>
                    <a:pt x="335495" y="111785"/>
                  </a:lnTo>
                  <a:lnTo>
                    <a:pt x="335495" y="149072"/>
                  </a:lnTo>
                  <a:lnTo>
                    <a:pt x="354114" y="149072"/>
                  </a:lnTo>
                  <a:lnTo>
                    <a:pt x="354114" y="111785"/>
                  </a:lnTo>
                  <a:close/>
                </a:path>
                <a:path w="410210" h="429259">
                  <a:moveTo>
                    <a:pt x="354114" y="37223"/>
                  </a:moveTo>
                  <a:lnTo>
                    <a:pt x="335495" y="37223"/>
                  </a:lnTo>
                  <a:lnTo>
                    <a:pt x="335495" y="55829"/>
                  </a:lnTo>
                  <a:lnTo>
                    <a:pt x="354114" y="55829"/>
                  </a:lnTo>
                  <a:lnTo>
                    <a:pt x="354114" y="37223"/>
                  </a:lnTo>
                  <a:close/>
                </a:path>
                <a:path w="410210" h="429259">
                  <a:moveTo>
                    <a:pt x="372783" y="223697"/>
                  </a:moveTo>
                  <a:lnTo>
                    <a:pt x="354164" y="223697"/>
                  </a:lnTo>
                  <a:lnTo>
                    <a:pt x="354164" y="260985"/>
                  </a:lnTo>
                  <a:lnTo>
                    <a:pt x="372783" y="260985"/>
                  </a:lnTo>
                  <a:lnTo>
                    <a:pt x="372783" y="223697"/>
                  </a:lnTo>
                  <a:close/>
                </a:path>
                <a:path w="410210" h="429259">
                  <a:moveTo>
                    <a:pt x="372783" y="93179"/>
                  </a:moveTo>
                  <a:lnTo>
                    <a:pt x="354164" y="93179"/>
                  </a:lnTo>
                  <a:lnTo>
                    <a:pt x="354164" y="111785"/>
                  </a:lnTo>
                  <a:lnTo>
                    <a:pt x="372783" y="111785"/>
                  </a:lnTo>
                  <a:lnTo>
                    <a:pt x="372783" y="93179"/>
                  </a:lnTo>
                  <a:close/>
                </a:path>
                <a:path w="410210" h="429259">
                  <a:moveTo>
                    <a:pt x="372783" y="18605"/>
                  </a:moveTo>
                  <a:lnTo>
                    <a:pt x="354164" y="18605"/>
                  </a:lnTo>
                  <a:lnTo>
                    <a:pt x="354164" y="37223"/>
                  </a:lnTo>
                  <a:lnTo>
                    <a:pt x="372783" y="37223"/>
                  </a:lnTo>
                  <a:lnTo>
                    <a:pt x="372783" y="18605"/>
                  </a:lnTo>
                  <a:close/>
                </a:path>
                <a:path w="410210" h="429259">
                  <a:moveTo>
                    <a:pt x="391452" y="298272"/>
                  </a:moveTo>
                  <a:lnTo>
                    <a:pt x="354164" y="298272"/>
                  </a:lnTo>
                  <a:lnTo>
                    <a:pt x="354164" y="316890"/>
                  </a:lnTo>
                  <a:lnTo>
                    <a:pt x="391452" y="316890"/>
                  </a:lnTo>
                  <a:lnTo>
                    <a:pt x="391452" y="298272"/>
                  </a:lnTo>
                  <a:close/>
                </a:path>
                <a:path w="410210" h="429259">
                  <a:moveTo>
                    <a:pt x="391452" y="260921"/>
                  </a:moveTo>
                  <a:lnTo>
                    <a:pt x="372833" y="260921"/>
                  </a:lnTo>
                  <a:lnTo>
                    <a:pt x="372833" y="279539"/>
                  </a:lnTo>
                  <a:lnTo>
                    <a:pt x="391452" y="279539"/>
                  </a:lnTo>
                  <a:lnTo>
                    <a:pt x="391452" y="260921"/>
                  </a:lnTo>
                  <a:close/>
                </a:path>
                <a:path w="410210" h="429259">
                  <a:moveTo>
                    <a:pt x="391452" y="0"/>
                  </a:moveTo>
                  <a:lnTo>
                    <a:pt x="372833" y="0"/>
                  </a:lnTo>
                  <a:lnTo>
                    <a:pt x="372833" y="18605"/>
                  </a:lnTo>
                  <a:lnTo>
                    <a:pt x="391452" y="18605"/>
                  </a:lnTo>
                  <a:lnTo>
                    <a:pt x="391452" y="0"/>
                  </a:lnTo>
                  <a:close/>
                </a:path>
                <a:path w="410210" h="429259">
                  <a:moveTo>
                    <a:pt x="410070" y="279603"/>
                  </a:moveTo>
                  <a:lnTo>
                    <a:pt x="391452" y="279603"/>
                  </a:lnTo>
                  <a:lnTo>
                    <a:pt x="391452" y="298208"/>
                  </a:lnTo>
                  <a:lnTo>
                    <a:pt x="410070" y="298208"/>
                  </a:lnTo>
                  <a:lnTo>
                    <a:pt x="410070" y="27960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788465" y="85307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788464" y="741171"/>
              <a:ext cx="130810" cy="130810"/>
            </a:xfrm>
            <a:custGeom>
              <a:avLst/>
              <a:gdLst/>
              <a:ahLst/>
              <a:cxnLst/>
              <a:rect l="l" t="t" r="r" b="b"/>
              <a:pathLst>
                <a:path w="130810" h="130809">
                  <a:moveTo>
                    <a:pt x="18605" y="37338"/>
                  </a:moveTo>
                  <a:lnTo>
                    <a:pt x="0" y="37338"/>
                  </a:lnTo>
                  <a:lnTo>
                    <a:pt x="0" y="74625"/>
                  </a:lnTo>
                  <a:lnTo>
                    <a:pt x="18605" y="74625"/>
                  </a:lnTo>
                  <a:lnTo>
                    <a:pt x="18605" y="37338"/>
                  </a:lnTo>
                  <a:close/>
                </a:path>
                <a:path w="130810" h="130809">
                  <a:moveTo>
                    <a:pt x="74625" y="18669"/>
                  </a:moveTo>
                  <a:lnTo>
                    <a:pt x="18669" y="18669"/>
                  </a:lnTo>
                  <a:lnTo>
                    <a:pt x="18669" y="37274"/>
                  </a:lnTo>
                  <a:lnTo>
                    <a:pt x="74625" y="37274"/>
                  </a:lnTo>
                  <a:lnTo>
                    <a:pt x="74625" y="18669"/>
                  </a:lnTo>
                  <a:close/>
                </a:path>
                <a:path w="130810" h="130809">
                  <a:moveTo>
                    <a:pt x="93230" y="111912"/>
                  </a:moveTo>
                  <a:lnTo>
                    <a:pt x="55956" y="111912"/>
                  </a:lnTo>
                  <a:lnTo>
                    <a:pt x="55956" y="130517"/>
                  </a:lnTo>
                  <a:lnTo>
                    <a:pt x="93230" y="130517"/>
                  </a:lnTo>
                  <a:lnTo>
                    <a:pt x="93230" y="111912"/>
                  </a:lnTo>
                  <a:close/>
                </a:path>
                <a:path w="130810" h="130809">
                  <a:moveTo>
                    <a:pt x="130517" y="0"/>
                  </a:moveTo>
                  <a:lnTo>
                    <a:pt x="74561" y="0"/>
                  </a:lnTo>
                  <a:lnTo>
                    <a:pt x="74561" y="18605"/>
                  </a:lnTo>
                  <a:lnTo>
                    <a:pt x="130517" y="18605"/>
                  </a:lnTo>
                  <a:lnTo>
                    <a:pt x="130517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807137" y="81573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825809" y="83440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844421" y="778509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18605" y="18618"/>
                  </a:moveTo>
                  <a:lnTo>
                    <a:pt x="0" y="18618"/>
                  </a:lnTo>
                  <a:lnTo>
                    <a:pt x="0" y="37223"/>
                  </a:lnTo>
                  <a:lnTo>
                    <a:pt x="18605" y="37223"/>
                  </a:lnTo>
                  <a:lnTo>
                    <a:pt x="18605" y="18618"/>
                  </a:lnTo>
                  <a:close/>
                </a:path>
                <a:path w="37464" h="37465">
                  <a:moveTo>
                    <a:pt x="37223" y="0"/>
                  </a:moveTo>
                  <a:lnTo>
                    <a:pt x="18605" y="0"/>
                  </a:lnTo>
                  <a:lnTo>
                    <a:pt x="18605" y="18618"/>
                  </a:lnTo>
                  <a:lnTo>
                    <a:pt x="37223" y="18618"/>
                  </a:lnTo>
                  <a:lnTo>
                    <a:pt x="37223" y="0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807137" y="778505"/>
              <a:ext cx="56515" cy="37465"/>
            </a:xfrm>
            <a:custGeom>
              <a:avLst/>
              <a:gdLst/>
              <a:ahLst/>
              <a:cxnLst/>
              <a:rect l="l" t="t" r="r" b="b"/>
              <a:pathLst>
                <a:path w="56514" h="37465">
                  <a:moveTo>
                    <a:pt x="37284" y="37225"/>
                  </a:moveTo>
                  <a:lnTo>
                    <a:pt x="0" y="37225"/>
                  </a:lnTo>
                  <a:lnTo>
                    <a:pt x="0" y="0"/>
                  </a:lnTo>
                  <a:lnTo>
                    <a:pt x="55896" y="0"/>
                  </a:lnTo>
                  <a:lnTo>
                    <a:pt x="55896" y="18612"/>
                  </a:lnTo>
                  <a:lnTo>
                    <a:pt x="37284" y="18612"/>
                  </a:lnTo>
                  <a:lnTo>
                    <a:pt x="37284" y="37225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825809" y="81573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844422" y="797117"/>
              <a:ext cx="37465" cy="56515"/>
            </a:xfrm>
            <a:custGeom>
              <a:avLst/>
              <a:gdLst/>
              <a:ahLst/>
              <a:cxnLst/>
              <a:rect l="l" t="t" r="r" b="b"/>
              <a:pathLst>
                <a:path w="37464" h="56515">
                  <a:moveTo>
                    <a:pt x="37284" y="55956"/>
                  </a:moveTo>
                  <a:lnTo>
                    <a:pt x="0" y="55956"/>
                  </a:lnTo>
                  <a:lnTo>
                    <a:pt x="0" y="18612"/>
                  </a:lnTo>
                  <a:lnTo>
                    <a:pt x="18612" y="18612"/>
                  </a:lnTo>
                  <a:lnTo>
                    <a:pt x="18612" y="0"/>
                  </a:lnTo>
                  <a:lnTo>
                    <a:pt x="37284" y="0"/>
                  </a:lnTo>
                  <a:lnTo>
                    <a:pt x="37284" y="55956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881706" y="797117"/>
              <a:ext cx="19050" cy="56515"/>
            </a:xfrm>
            <a:custGeom>
              <a:avLst/>
              <a:gdLst/>
              <a:ahLst/>
              <a:cxnLst/>
              <a:rect l="l" t="t" r="r" b="b"/>
              <a:pathLst>
                <a:path w="19050" h="56515">
                  <a:moveTo>
                    <a:pt x="18612" y="55956"/>
                  </a:moveTo>
                  <a:lnTo>
                    <a:pt x="0" y="55956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5595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863034" y="75983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37344" y="37284"/>
                  </a:moveTo>
                  <a:lnTo>
                    <a:pt x="18671" y="37284"/>
                  </a:lnTo>
                  <a:lnTo>
                    <a:pt x="18671" y="18671"/>
                  </a:lnTo>
                  <a:lnTo>
                    <a:pt x="0" y="18671"/>
                  </a:lnTo>
                  <a:lnTo>
                    <a:pt x="0" y="0"/>
                  </a:lnTo>
                  <a:lnTo>
                    <a:pt x="37344" y="0"/>
                  </a:lnTo>
                  <a:lnTo>
                    <a:pt x="37344" y="37284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807133" y="741171"/>
              <a:ext cx="112395" cy="149225"/>
            </a:xfrm>
            <a:custGeom>
              <a:avLst/>
              <a:gdLst/>
              <a:ahLst/>
              <a:cxnLst/>
              <a:rect l="l" t="t" r="r" b="b"/>
              <a:pathLst>
                <a:path w="112394" h="149225">
                  <a:moveTo>
                    <a:pt x="37287" y="130517"/>
                  </a:moveTo>
                  <a:lnTo>
                    <a:pt x="0" y="130517"/>
                  </a:lnTo>
                  <a:lnTo>
                    <a:pt x="0" y="149136"/>
                  </a:lnTo>
                  <a:lnTo>
                    <a:pt x="37287" y="149136"/>
                  </a:lnTo>
                  <a:lnTo>
                    <a:pt x="37287" y="130517"/>
                  </a:lnTo>
                  <a:close/>
                </a:path>
                <a:path w="112394" h="149225">
                  <a:moveTo>
                    <a:pt x="111848" y="0"/>
                  </a:moveTo>
                  <a:lnTo>
                    <a:pt x="93243" y="0"/>
                  </a:lnTo>
                  <a:lnTo>
                    <a:pt x="93243" y="55956"/>
                  </a:lnTo>
                  <a:lnTo>
                    <a:pt x="111848" y="55956"/>
                  </a:lnTo>
                  <a:lnTo>
                    <a:pt x="111848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788465" y="81573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5956" y="55956"/>
                  </a:moveTo>
                  <a:lnTo>
                    <a:pt x="18671" y="55956"/>
                  </a:lnTo>
                  <a:lnTo>
                    <a:pt x="18671" y="37343"/>
                  </a:lnTo>
                  <a:lnTo>
                    <a:pt x="0" y="37343"/>
                  </a:lnTo>
                  <a:lnTo>
                    <a:pt x="0" y="0"/>
                  </a:lnTo>
                  <a:lnTo>
                    <a:pt x="18671" y="0"/>
                  </a:lnTo>
                  <a:lnTo>
                    <a:pt x="18671" y="18671"/>
                  </a:lnTo>
                  <a:lnTo>
                    <a:pt x="37344" y="18671"/>
                  </a:lnTo>
                  <a:lnTo>
                    <a:pt x="37344" y="37343"/>
                  </a:lnTo>
                  <a:lnTo>
                    <a:pt x="55956" y="37343"/>
                  </a:lnTo>
                  <a:lnTo>
                    <a:pt x="55956" y="55956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657997" y="815733"/>
              <a:ext cx="149225" cy="130810"/>
            </a:xfrm>
            <a:custGeom>
              <a:avLst/>
              <a:gdLst/>
              <a:ahLst/>
              <a:cxnLst/>
              <a:rect l="l" t="t" r="r" b="b"/>
              <a:pathLst>
                <a:path w="149225" h="130809">
                  <a:moveTo>
                    <a:pt x="37274" y="116801"/>
                  </a:moveTo>
                  <a:lnTo>
                    <a:pt x="0" y="116801"/>
                  </a:lnTo>
                  <a:lnTo>
                    <a:pt x="0" y="130530"/>
                  </a:lnTo>
                  <a:lnTo>
                    <a:pt x="37274" y="130530"/>
                  </a:lnTo>
                  <a:lnTo>
                    <a:pt x="37274" y="116801"/>
                  </a:lnTo>
                  <a:close/>
                </a:path>
                <a:path w="149225" h="130809">
                  <a:moveTo>
                    <a:pt x="111848" y="116801"/>
                  </a:moveTo>
                  <a:lnTo>
                    <a:pt x="93230" y="116801"/>
                  </a:lnTo>
                  <a:lnTo>
                    <a:pt x="93230" y="130530"/>
                  </a:lnTo>
                  <a:lnTo>
                    <a:pt x="111848" y="130530"/>
                  </a:lnTo>
                  <a:lnTo>
                    <a:pt x="111848" y="116801"/>
                  </a:lnTo>
                  <a:close/>
                </a:path>
                <a:path w="149225" h="130809">
                  <a:moveTo>
                    <a:pt x="130467" y="93243"/>
                  </a:moveTo>
                  <a:lnTo>
                    <a:pt x="111848" y="93243"/>
                  </a:lnTo>
                  <a:lnTo>
                    <a:pt x="111848" y="116205"/>
                  </a:lnTo>
                  <a:lnTo>
                    <a:pt x="130467" y="116205"/>
                  </a:lnTo>
                  <a:lnTo>
                    <a:pt x="130467" y="93243"/>
                  </a:lnTo>
                  <a:close/>
                </a:path>
                <a:path w="149225" h="130809">
                  <a:moveTo>
                    <a:pt x="130467" y="0"/>
                  </a:moveTo>
                  <a:lnTo>
                    <a:pt x="111848" y="0"/>
                  </a:lnTo>
                  <a:lnTo>
                    <a:pt x="111848" y="37287"/>
                  </a:lnTo>
                  <a:lnTo>
                    <a:pt x="130467" y="37287"/>
                  </a:lnTo>
                  <a:lnTo>
                    <a:pt x="130467" y="0"/>
                  </a:lnTo>
                  <a:close/>
                </a:path>
                <a:path w="149225" h="130809">
                  <a:moveTo>
                    <a:pt x="149072" y="74574"/>
                  </a:moveTo>
                  <a:lnTo>
                    <a:pt x="130467" y="74574"/>
                  </a:lnTo>
                  <a:lnTo>
                    <a:pt x="130467" y="93179"/>
                  </a:lnTo>
                  <a:lnTo>
                    <a:pt x="149072" y="93179"/>
                  </a:lnTo>
                  <a:lnTo>
                    <a:pt x="149072" y="74574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679118" y="983539"/>
              <a:ext cx="16510" cy="19050"/>
            </a:xfrm>
            <a:custGeom>
              <a:avLst/>
              <a:gdLst/>
              <a:ahLst/>
              <a:cxnLst/>
              <a:rect l="l" t="t" r="r" b="b"/>
              <a:pathLst>
                <a:path w="16510" h="19050">
                  <a:moveTo>
                    <a:pt x="16165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6165" y="0"/>
                  </a:lnTo>
                  <a:lnTo>
                    <a:pt x="16165" y="18612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657999" y="853073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149225" h="149225">
                  <a:moveTo>
                    <a:pt x="55896" y="149137"/>
                  </a:moveTo>
                  <a:lnTo>
                    <a:pt x="37284" y="149137"/>
                  </a:lnTo>
                  <a:lnTo>
                    <a:pt x="37284" y="130465"/>
                  </a:lnTo>
                  <a:lnTo>
                    <a:pt x="21117" y="130465"/>
                  </a:lnTo>
                  <a:lnTo>
                    <a:pt x="21117" y="111793"/>
                  </a:lnTo>
                  <a:lnTo>
                    <a:pt x="0" y="111793"/>
                  </a:lnTo>
                  <a:lnTo>
                    <a:pt x="0" y="93181"/>
                  </a:lnTo>
                  <a:lnTo>
                    <a:pt x="37284" y="93181"/>
                  </a:lnTo>
                  <a:lnTo>
                    <a:pt x="37284" y="79456"/>
                  </a:lnTo>
                  <a:lnTo>
                    <a:pt x="55896" y="79456"/>
                  </a:lnTo>
                  <a:lnTo>
                    <a:pt x="55896" y="55896"/>
                  </a:lnTo>
                  <a:lnTo>
                    <a:pt x="74569" y="55896"/>
                  </a:lnTo>
                  <a:lnTo>
                    <a:pt x="74569" y="37224"/>
                  </a:lnTo>
                  <a:lnTo>
                    <a:pt x="93241" y="37224"/>
                  </a:lnTo>
                  <a:lnTo>
                    <a:pt x="93241" y="18612"/>
                  </a:lnTo>
                  <a:lnTo>
                    <a:pt x="111853" y="18612"/>
                  </a:lnTo>
                  <a:lnTo>
                    <a:pt x="111853" y="0"/>
                  </a:lnTo>
                  <a:lnTo>
                    <a:pt x="130465" y="0"/>
                  </a:lnTo>
                  <a:lnTo>
                    <a:pt x="130465" y="18612"/>
                  </a:lnTo>
                  <a:lnTo>
                    <a:pt x="149137" y="18612"/>
                  </a:lnTo>
                  <a:lnTo>
                    <a:pt x="149137" y="37224"/>
                  </a:lnTo>
                  <a:lnTo>
                    <a:pt x="130465" y="37224"/>
                  </a:lnTo>
                  <a:lnTo>
                    <a:pt x="130465" y="55896"/>
                  </a:lnTo>
                  <a:lnTo>
                    <a:pt x="111853" y="55896"/>
                  </a:lnTo>
                  <a:lnTo>
                    <a:pt x="111853" y="79456"/>
                  </a:lnTo>
                  <a:lnTo>
                    <a:pt x="93241" y="79456"/>
                  </a:lnTo>
                  <a:lnTo>
                    <a:pt x="93241" y="93181"/>
                  </a:lnTo>
                  <a:lnTo>
                    <a:pt x="74569" y="93181"/>
                  </a:lnTo>
                  <a:lnTo>
                    <a:pt x="74569" y="111793"/>
                  </a:lnTo>
                  <a:lnTo>
                    <a:pt x="55896" y="111793"/>
                  </a:lnTo>
                  <a:lnTo>
                    <a:pt x="55896" y="149137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657997" y="890307"/>
              <a:ext cx="130810" cy="112395"/>
            </a:xfrm>
            <a:custGeom>
              <a:avLst/>
              <a:gdLst/>
              <a:ahLst/>
              <a:cxnLst/>
              <a:rect l="l" t="t" r="r" b="b"/>
              <a:pathLst>
                <a:path w="130810" h="112394">
                  <a:moveTo>
                    <a:pt x="20523" y="55956"/>
                  </a:moveTo>
                  <a:lnTo>
                    <a:pt x="0" y="55956"/>
                  </a:lnTo>
                  <a:lnTo>
                    <a:pt x="0" y="74561"/>
                  </a:lnTo>
                  <a:lnTo>
                    <a:pt x="0" y="93179"/>
                  </a:lnTo>
                  <a:lnTo>
                    <a:pt x="20523" y="93179"/>
                  </a:lnTo>
                  <a:lnTo>
                    <a:pt x="20523" y="74561"/>
                  </a:lnTo>
                  <a:lnTo>
                    <a:pt x="20523" y="55956"/>
                  </a:lnTo>
                  <a:close/>
                </a:path>
                <a:path w="130810" h="112394">
                  <a:moveTo>
                    <a:pt x="37274" y="74561"/>
                  </a:moveTo>
                  <a:lnTo>
                    <a:pt x="21120" y="74561"/>
                  </a:lnTo>
                  <a:lnTo>
                    <a:pt x="21120" y="93179"/>
                  </a:lnTo>
                  <a:lnTo>
                    <a:pt x="37274" y="93179"/>
                  </a:lnTo>
                  <a:lnTo>
                    <a:pt x="37274" y="74561"/>
                  </a:lnTo>
                  <a:close/>
                </a:path>
                <a:path w="130810" h="112394">
                  <a:moveTo>
                    <a:pt x="55892" y="93243"/>
                  </a:moveTo>
                  <a:lnTo>
                    <a:pt x="37274" y="93243"/>
                  </a:lnTo>
                  <a:lnTo>
                    <a:pt x="37274" y="111848"/>
                  </a:lnTo>
                  <a:lnTo>
                    <a:pt x="55892" y="111848"/>
                  </a:lnTo>
                  <a:lnTo>
                    <a:pt x="55892" y="93243"/>
                  </a:lnTo>
                  <a:close/>
                </a:path>
                <a:path w="130810" h="112394">
                  <a:moveTo>
                    <a:pt x="74510" y="55956"/>
                  </a:moveTo>
                  <a:lnTo>
                    <a:pt x="55892" y="55956"/>
                  </a:lnTo>
                  <a:lnTo>
                    <a:pt x="37274" y="55956"/>
                  </a:lnTo>
                  <a:lnTo>
                    <a:pt x="37274" y="74561"/>
                  </a:lnTo>
                  <a:lnTo>
                    <a:pt x="55892" y="74561"/>
                  </a:lnTo>
                  <a:lnTo>
                    <a:pt x="74510" y="74561"/>
                  </a:lnTo>
                  <a:lnTo>
                    <a:pt x="74510" y="55956"/>
                  </a:lnTo>
                  <a:close/>
                </a:path>
                <a:path w="130810" h="112394">
                  <a:moveTo>
                    <a:pt x="93179" y="42227"/>
                  </a:moveTo>
                  <a:lnTo>
                    <a:pt x="74561" y="42227"/>
                  </a:lnTo>
                  <a:lnTo>
                    <a:pt x="74561" y="55956"/>
                  </a:lnTo>
                  <a:lnTo>
                    <a:pt x="93179" y="55956"/>
                  </a:lnTo>
                  <a:lnTo>
                    <a:pt x="93179" y="42227"/>
                  </a:lnTo>
                  <a:close/>
                </a:path>
                <a:path w="130810" h="112394">
                  <a:moveTo>
                    <a:pt x="130467" y="0"/>
                  </a:moveTo>
                  <a:lnTo>
                    <a:pt x="111848" y="0"/>
                  </a:lnTo>
                  <a:lnTo>
                    <a:pt x="111848" y="18605"/>
                  </a:lnTo>
                  <a:lnTo>
                    <a:pt x="130467" y="18605"/>
                  </a:lnTo>
                  <a:lnTo>
                    <a:pt x="130467" y="0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378686" y="890307"/>
              <a:ext cx="391160" cy="410209"/>
            </a:xfrm>
            <a:custGeom>
              <a:avLst/>
              <a:gdLst/>
              <a:ahLst/>
              <a:cxnLst/>
              <a:rect l="l" t="t" r="r" b="b"/>
              <a:pathLst>
                <a:path w="391160" h="410209">
                  <a:moveTo>
                    <a:pt x="279247" y="167932"/>
                  </a:moveTo>
                  <a:lnTo>
                    <a:pt x="269875" y="167932"/>
                  </a:lnTo>
                  <a:lnTo>
                    <a:pt x="269875" y="149199"/>
                  </a:lnTo>
                  <a:lnTo>
                    <a:pt x="242023" y="149199"/>
                  </a:lnTo>
                  <a:lnTo>
                    <a:pt x="242023" y="167805"/>
                  </a:lnTo>
                  <a:lnTo>
                    <a:pt x="223405" y="167805"/>
                  </a:lnTo>
                  <a:lnTo>
                    <a:pt x="223405" y="186423"/>
                  </a:lnTo>
                  <a:lnTo>
                    <a:pt x="204800" y="186423"/>
                  </a:lnTo>
                  <a:lnTo>
                    <a:pt x="204800" y="205028"/>
                  </a:lnTo>
                  <a:lnTo>
                    <a:pt x="186182" y="205028"/>
                  </a:lnTo>
                  <a:lnTo>
                    <a:pt x="186182" y="223647"/>
                  </a:lnTo>
                  <a:lnTo>
                    <a:pt x="167576" y="223647"/>
                  </a:lnTo>
                  <a:lnTo>
                    <a:pt x="167576" y="242252"/>
                  </a:lnTo>
                  <a:lnTo>
                    <a:pt x="148958" y="242252"/>
                  </a:lnTo>
                  <a:lnTo>
                    <a:pt x="148958" y="223647"/>
                  </a:lnTo>
                  <a:lnTo>
                    <a:pt x="167576" y="223647"/>
                  </a:lnTo>
                  <a:lnTo>
                    <a:pt x="167576" y="205028"/>
                  </a:lnTo>
                  <a:lnTo>
                    <a:pt x="186182" y="205028"/>
                  </a:lnTo>
                  <a:lnTo>
                    <a:pt x="186182" y="186423"/>
                  </a:lnTo>
                  <a:lnTo>
                    <a:pt x="204800" y="186423"/>
                  </a:lnTo>
                  <a:lnTo>
                    <a:pt x="204800" y="167805"/>
                  </a:lnTo>
                  <a:lnTo>
                    <a:pt x="223405" y="167805"/>
                  </a:lnTo>
                  <a:lnTo>
                    <a:pt x="223405" y="149199"/>
                  </a:lnTo>
                  <a:lnTo>
                    <a:pt x="242023" y="149199"/>
                  </a:lnTo>
                  <a:lnTo>
                    <a:pt x="242023" y="130581"/>
                  </a:lnTo>
                  <a:lnTo>
                    <a:pt x="223405" y="130581"/>
                  </a:lnTo>
                  <a:lnTo>
                    <a:pt x="223405" y="111975"/>
                  </a:lnTo>
                  <a:lnTo>
                    <a:pt x="204800" y="111975"/>
                  </a:lnTo>
                  <a:lnTo>
                    <a:pt x="204800" y="130581"/>
                  </a:lnTo>
                  <a:lnTo>
                    <a:pt x="167513" y="130581"/>
                  </a:lnTo>
                  <a:lnTo>
                    <a:pt x="167513" y="149199"/>
                  </a:lnTo>
                  <a:lnTo>
                    <a:pt x="148894" y="149199"/>
                  </a:lnTo>
                  <a:lnTo>
                    <a:pt x="148894" y="167805"/>
                  </a:lnTo>
                  <a:lnTo>
                    <a:pt x="130289" y="167805"/>
                  </a:lnTo>
                  <a:lnTo>
                    <a:pt x="130289" y="186423"/>
                  </a:lnTo>
                  <a:lnTo>
                    <a:pt x="130111" y="186423"/>
                  </a:lnTo>
                  <a:lnTo>
                    <a:pt x="130111" y="261048"/>
                  </a:lnTo>
                  <a:lnTo>
                    <a:pt x="130111" y="279666"/>
                  </a:lnTo>
                  <a:lnTo>
                    <a:pt x="111493" y="279666"/>
                  </a:lnTo>
                  <a:lnTo>
                    <a:pt x="111493" y="298272"/>
                  </a:lnTo>
                  <a:lnTo>
                    <a:pt x="92887" y="298272"/>
                  </a:lnTo>
                  <a:lnTo>
                    <a:pt x="92887" y="323062"/>
                  </a:lnTo>
                  <a:lnTo>
                    <a:pt x="74269" y="323062"/>
                  </a:lnTo>
                  <a:lnTo>
                    <a:pt x="74269" y="335495"/>
                  </a:lnTo>
                  <a:lnTo>
                    <a:pt x="55664" y="335495"/>
                  </a:lnTo>
                  <a:lnTo>
                    <a:pt x="55664" y="323062"/>
                  </a:lnTo>
                  <a:lnTo>
                    <a:pt x="74269" y="323062"/>
                  </a:lnTo>
                  <a:lnTo>
                    <a:pt x="74269" y="298272"/>
                  </a:lnTo>
                  <a:lnTo>
                    <a:pt x="92887" y="298272"/>
                  </a:lnTo>
                  <a:lnTo>
                    <a:pt x="92887" y="279666"/>
                  </a:lnTo>
                  <a:lnTo>
                    <a:pt x="111493" y="279666"/>
                  </a:lnTo>
                  <a:lnTo>
                    <a:pt x="111493" y="261048"/>
                  </a:lnTo>
                  <a:lnTo>
                    <a:pt x="130111" y="261048"/>
                  </a:lnTo>
                  <a:lnTo>
                    <a:pt x="130111" y="186423"/>
                  </a:lnTo>
                  <a:lnTo>
                    <a:pt x="111671" y="186423"/>
                  </a:lnTo>
                  <a:lnTo>
                    <a:pt x="111671" y="205028"/>
                  </a:lnTo>
                  <a:lnTo>
                    <a:pt x="93065" y="205028"/>
                  </a:lnTo>
                  <a:lnTo>
                    <a:pt x="93065" y="223647"/>
                  </a:lnTo>
                  <a:lnTo>
                    <a:pt x="74447" y="223647"/>
                  </a:lnTo>
                  <a:lnTo>
                    <a:pt x="74447" y="242252"/>
                  </a:lnTo>
                  <a:lnTo>
                    <a:pt x="55841" y="242252"/>
                  </a:lnTo>
                  <a:lnTo>
                    <a:pt x="55841" y="260870"/>
                  </a:lnTo>
                  <a:lnTo>
                    <a:pt x="37223" y="260870"/>
                  </a:lnTo>
                  <a:lnTo>
                    <a:pt x="37223" y="279476"/>
                  </a:lnTo>
                  <a:lnTo>
                    <a:pt x="21374" y="279476"/>
                  </a:lnTo>
                  <a:lnTo>
                    <a:pt x="21374" y="321868"/>
                  </a:lnTo>
                  <a:lnTo>
                    <a:pt x="0" y="321868"/>
                  </a:lnTo>
                  <a:lnTo>
                    <a:pt x="0" y="354050"/>
                  </a:lnTo>
                  <a:lnTo>
                    <a:pt x="21374" y="354050"/>
                  </a:lnTo>
                  <a:lnTo>
                    <a:pt x="21374" y="391337"/>
                  </a:lnTo>
                  <a:lnTo>
                    <a:pt x="37223" y="391337"/>
                  </a:lnTo>
                  <a:lnTo>
                    <a:pt x="37223" y="409943"/>
                  </a:lnTo>
                  <a:lnTo>
                    <a:pt x="55841" y="409943"/>
                  </a:lnTo>
                  <a:lnTo>
                    <a:pt x="55841" y="391337"/>
                  </a:lnTo>
                  <a:lnTo>
                    <a:pt x="74447" y="391337"/>
                  </a:lnTo>
                  <a:lnTo>
                    <a:pt x="74447" y="372719"/>
                  </a:lnTo>
                  <a:lnTo>
                    <a:pt x="111734" y="372719"/>
                  </a:lnTo>
                  <a:lnTo>
                    <a:pt x="111734" y="354114"/>
                  </a:lnTo>
                  <a:lnTo>
                    <a:pt x="130352" y="354114"/>
                  </a:lnTo>
                  <a:lnTo>
                    <a:pt x="130352" y="335495"/>
                  </a:lnTo>
                  <a:lnTo>
                    <a:pt x="148958" y="335495"/>
                  </a:lnTo>
                  <a:lnTo>
                    <a:pt x="148958" y="323062"/>
                  </a:lnTo>
                  <a:lnTo>
                    <a:pt x="167576" y="323062"/>
                  </a:lnTo>
                  <a:lnTo>
                    <a:pt x="167576" y="298272"/>
                  </a:lnTo>
                  <a:lnTo>
                    <a:pt x="186182" y="298272"/>
                  </a:lnTo>
                  <a:lnTo>
                    <a:pt x="186182" y="279666"/>
                  </a:lnTo>
                  <a:lnTo>
                    <a:pt x="204800" y="279666"/>
                  </a:lnTo>
                  <a:lnTo>
                    <a:pt x="204800" y="261048"/>
                  </a:lnTo>
                  <a:lnTo>
                    <a:pt x="223405" y="261048"/>
                  </a:lnTo>
                  <a:lnTo>
                    <a:pt x="223405" y="242430"/>
                  </a:lnTo>
                  <a:lnTo>
                    <a:pt x="242023" y="242430"/>
                  </a:lnTo>
                  <a:lnTo>
                    <a:pt x="242023" y="223824"/>
                  </a:lnTo>
                  <a:lnTo>
                    <a:pt x="269875" y="223824"/>
                  </a:lnTo>
                  <a:lnTo>
                    <a:pt x="269875" y="186537"/>
                  </a:lnTo>
                  <a:lnTo>
                    <a:pt x="279247" y="186537"/>
                  </a:lnTo>
                  <a:lnTo>
                    <a:pt x="279247" y="167932"/>
                  </a:lnTo>
                  <a:close/>
                </a:path>
                <a:path w="391160" h="410209">
                  <a:moveTo>
                    <a:pt x="391160" y="242379"/>
                  </a:moveTo>
                  <a:lnTo>
                    <a:pt x="372541" y="242379"/>
                  </a:lnTo>
                  <a:lnTo>
                    <a:pt x="372541" y="223710"/>
                  </a:lnTo>
                  <a:lnTo>
                    <a:pt x="353872" y="223710"/>
                  </a:lnTo>
                  <a:lnTo>
                    <a:pt x="353872" y="186474"/>
                  </a:lnTo>
                  <a:lnTo>
                    <a:pt x="335203" y="186474"/>
                  </a:lnTo>
                  <a:lnTo>
                    <a:pt x="335203" y="149136"/>
                  </a:lnTo>
                  <a:lnTo>
                    <a:pt x="316585" y="149136"/>
                  </a:lnTo>
                  <a:lnTo>
                    <a:pt x="316585" y="111912"/>
                  </a:lnTo>
                  <a:lnTo>
                    <a:pt x="300418" y="111912"/>
                  </a:lnTo>
                  <a:lnTo>
                    <a:pt x="300418" y="93243"/>
                  </a:lnTo>
                  <a:lnTo>
                    <a:pt x="279311" y="93243"/>
                  </a:lnTo>
                  <a:lnTo>
                    <a:pt x="279311" y="74561"/>
                  </a:lnTo>
                  <a:lnTo>
                    <a:pt x="242023" y="74561"/>
                  </a:lnTo>
                  <a:lnTo>
                    <a:pt x="242023" y="55956"/>
                  </a:lnTo>
                  <a:lnTo>
                    <a:pt x="204736" y="55956"/>
                  </a:lnTo>
                  <a:lnTo>
                    <a:pt x="204736" y="42240"/>
                  </a:lnTo>
                  <a:lnTo>
                    <a:pt x="167449" y="42240"/>
                  </a:lnTo>
                  <a:lnTo>
                    <a:pt x="167449" y="18669"/>
                  </a:lnTo>
                  <a:lnTo>
                    <a:pt x="148844" y="18669"/>
                  </a:lnTo>
                  <a:lnTo>
                    <a:pt x="148844" y="0"/>
                  </a:lnTo>
                  <a:lnTo>
                    <a:pt x="130175" y="0"/>
                  </a:lnTo>
                  <a:lnTo>
                    <a:pt x="130175" y="42240"/>
                  </a:lnTo>
                  <a:lnTo>
                    <a:pt x="148844" y="42240"/>
                  </a:lnTo>
                  <a:lnTo>
                    <a:pt x="148844" y="55956"/>
                  </a:lnTo>
                  <a:lnTo>
                    <a:pt x="186067" y="55956"/>
                  </a:lnTo>
                  <a:lnTo>
                    <a:pt x="186067" y="74561"/>
                  </a:lnTo>
                  <a:lnTo>
                    <a:pt x="204736" y="74561"/>
                  </a:lnTo>
                  <a:lnTo>
                    <a:pt x="204736" y="93243"/>
                  </a:lnTo>
                  <a:lnTo>
                    <a:pt x="223405" y="93243"/>
                  </a:lnTo>
                  <a:lnTo>
                    <a:pt x="223405" y="111912"/>
                  </a:lnTo>
                  <a:lnTo>
                    <a:pt x="242023" y="111912"/>
                  </a:lnTo>
                  <a:lnTo>
                    <a:pt x="242023" y="130517"/>
                  </a:lnTo>
                  <a:lnTo>
                    <a:pt x="269887" y="130517"/>
                  </a:lnTo>
                  <a:lnTo>
                    <a:pt x="269887" y="149136"/>
                  </a:lnTo>
                  <a:lnTo>
                    <a:pt x="279311" y="149136"/>
                  </a:lnTo>
                  <a:lnTo>
                    <a:pt x="279311" y="167805"/>
                  </a:lnTo>
                  <a:lnTo>
                    <a:pt x="300418" y="167805"/>
                  </a:lnTo>
                  <a:lnTo>
                    <a:pt x="300418" y="186474"/>
                  </a:lnTo>
                  <a:lnTo>
                    <a:pt x="316585" y="186474"/>
                  </a:lnTo>
                  <a:lnTo>
                    <a:pt x="316585" y="205092"/>
                  </a:lnTo>
                  <a:lnTo>
                    <a:pt x="335203" y="205092"/>
                  </a:lnTo>
                  <a:lnTo>
                    <a:pt x="335203" y="242379"/>
                  </a:lnTo>
                  <a:lnTo>
                    <a:pt x="353872" y="242379"/>
                  </a:lnTo>
                  <a:lnTo>
                    <a:pt x="353872" y="261048"/>
                  </a:lnTo>
                  <a:lnTo>
                    <a:pt x="391160" y="261048"/>
                  </a:lnTo>
                  <a:lnTo>
                    <a:pt x="391160" y="242379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02103" y="100221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378396" y="1213963"/>
              <a:ext cx="19050" cy="12065"/>
            </a:xfrm>
            <a:custGeom>
              <a:avLst/>
              <a:gdLst/>
              <a:ahLst/>
              <a:cxnLst/>
              <a:rect l="l" t="t" r="r" b="b"/>
              <a:pathLst>
                <a:path w="19050" h="12065">
                  <a:moveTo>
                    <a:pt x="18612" y="11895"/>
                  </a:moveTo>
                  <a:lnTo>
                    <a:pt x="0" y="11895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189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397000" y="115135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18618"/>
                  </a:moveTo>
                  <a:lnTo>
                    <a:pt x="0" y="18618"/>
                  </a:lnTo>
                  <a:lnTo>
                    <a:pt x="0" y="37223"/>
                  </a:lnTo>
                  <a:lnTo>
                    <a:pt x="18618" y="37223"/>
                  </a:lnTo>
                  <a:lnTo>
                    <a:pt x="18618" y="18618"/>
                  </a:lnTo>
                  <a:close/>
                </a:path>
                <a:path w="37465" h="37465">
                  <a:moveTo>
                    <a:pt x="37223" y="0"/>
                  </a:moveTo>
                  <a:lnTo>
                    <a:pt x="18618" y="0"/>
                  </a:lnTo>
                  <a:lnTo>
                    <a:pt x="18618" y="18618"/>
                  </a:lnTo>
                  <a:lnTo>
                    <a:pt x="37223" y="18618"/>
                  </a:lnTo>
                  <a:lnTo>
                    <a:pt x="3722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452965" y="111400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397000" y="124453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18618" y="18618"/>
                  </a:moveTo>
                  <a:lnTo>
                    <a:pt x="0" y="18618"/>
                  </a:lnTo>
                  <a:lnTo>
                    <a:pt x="0" y="37223"/>
                  </a:lnTo>
                  <a:lnTo>
                    <a:pt x="18618" y="37223"/>
                  </a:lnTo>
                  <a:lnTo>
                    <a:pt x="18618" y="18618"/>
                  </a:lnTo>
                  <a:close/>
                </a:path>
                <a:path w="56515" h="56515">
                  <a:moveTo>
                    <a:pt x="37223" y="37287"/>
                  </a:moveTo>
                  <a:lnTo>
                    <a:pt x="18618" y="37287"/>
                  </a:lnTo>
                  <a:lnTo>
                    <a:pt x="18618" y="55892"/>
                  </a:lnTo>
                  <a:lnTo>
                    <a:pt x="37223" y="55892"/>
                  </a:lnTo>
                  <a:lnTo>
                    <a:pt x="37223" y="37287"/>
                  </a:lnTo>
                  <a:close/>
                </a:path>
                <a:path w="56515" h="56515">
                  <a:moveTo>
                    <a:pt x="37223" y="0"/>
                  </a:moveTo>
                  <a:lnTo>
                    <a:pt x="18618" y="0"/>
                  </a:lnTo>
                  <a:lnTo>
                    <a:pt x="18618" y="18618"/>
                  </a:lnTo>
                  <a:lnTo>
                    <a:pt x="37223" y="18618"/>
                  </a:lnTo>
                  <a:lnTo>
                    <a:pt x="37223" y="0"/>
                  </a:lnTo>
                  <a:close/>
                </a:path>
                <a:path w="56515" h="56515">
                  <a:moveTo>
                    <a:pt x="55905" y="18618"/>
                  </a:moveTo>
                  <a:lnTo>
                    <a:pt x="37287" y="18618"/>
                  </a:lnTo>
                  <a:lnTo>
                    <a:pt x="37287" y="37223"/>
                  </a:lnTo>
                  <a:lnTo>
                    <a:pt x="55905" y="37223"/>
                  </a:lnTo>
                  <a:lnTo>
                    <a:pt x="55905" y="18618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490190" y="122591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452956" y="10208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4">
                  <a:moveTo>
                    <a:pt x="18618" y="93179"/>
                  </a:moveTo>
                  <a:lnTo>
                    <a:pt x="0" y="93179"/>
                  </a:lnTo>
                  <a:lnTo>
                    <a:pt x="0" y="111798"/>
                  </a:lnTo>
                  <a:lnTo>
                    <a:pt x="18618" y="111798"/>
                  </a:lnTo>
                  <a:lnTo>
                    <a:pt x="18618" y="93179"/>
                  </a:lnTo>
                  <a:close/>
                </a:path>
                <a:path w="112394" h="112394">
                  <a:moveTo>
                    <a:pt x="55841" y="55956"/>
                  </a:moveTo>
                  <a:lnTo>
                    <a:pt x="37223" y="55956"/>
                  </a:lnTo>
                  <a:lnTo>
                    <a:pt x="37223" y="74574"/>
                  </a:lnTo>
                  <a:lnTo>
                    <a:pt x="55841" y="74574"/>
                  </a:lnTo>
                  <a:lnTo>
                    <a:pt x="55841" y="55956"/>
                  </a:lnTo>
                  <a:close/>
                </a:path>
                <a:path w="112394" h="112394">
                  <a:moveTo>
                    <a:pt x="74510" y="37287"/>
                  </a:moveTo>
                  <a:lnTo>
                    <a:pt x="55905" y="37287"/>
                  </a:lnTo>
                  <a:lnTo>
                    <a:pt x="55905" y="55905"/>
                  </a:lnTo>
                  <a:lnTo>
                    <a:pt x="74510" y="55905"/>
                  </a:lnTo>
                  <a:lnTo>
                    <a:pt x="74510" y="37287"/>
                  </a:lnTo>
                  <a:close/>
                </a:path>
                <a:path w="112394" h="112394">
                  <a:moveTo>
                    <a:pt x="93179" y="18618"/>
                  </a:moveTo>
                  <a:lnTo>
                    <a:pt x="74574" y="18618"/>
                  </a:lnTo>
                  <a:lnTo>
                    <a:pt x="74574" y="37223"/>
                  </a:lnTo>
                  <a:lnTo>
                    <a:pt x="93179" y="37223"/>
                  </a:lnTo>
                  <a:lnTo>
                    <a:pt x="93179" y="18618"/>
                  </a:lnTo>
                  <a:close/>
                </a:path>
                <a:path w="112394" h="112394">
                  <a:moveTo>
                    <a:pt x="111798" y="0"/>
                  </a:moveTo>
                  <a:lnTo>
                    <a:pt x="93179" y="0"/>
                  </a:lnTo>
                  <a:lnTo>
                    <a:pt x="93179" y="18618"/>
                  </a:lnTo>
                  <a:lnTo>
                    <a:pt x="111798" y="18618"/>
                  </a:lnTo>
                  <a:lnTo>
                    <a:pt x="11179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452956" y="1020825"/>
              <a:ext cx="317500" cy="242570"/>
            </a:xfrm>
            <a:custGeom>
              <a:avLst/>
              <a:gdLst/>
              <a:ahLst/>
              <a:cxnLst/>
              <a:rect l="l" t="t" r="r" b="b"/>
              <a:pathLst>
                <a:path w="317500" h="242569">
                  <a:moveTo>
                    <a:pt x="37223" y="223710"/>
                  </a:moveTo>
                  <a:lnTo>
                    <a:pt x="18618" y="223710"/>
                  </a:lnTo>
                  <a:lnTo>
                    <a:pt x="0" y="223710"/>
                  </a:lnTo>
                  <a:lnTo>
                    <a:pt x="0" y="242328"/>
                  </a:lnTo>
                  <a:lnTo>
                    <a:pt x="18618" y="242328"/>
                  </a:lnTo>
                  <a:lnTo>
                    <a:pt x="37223" y="242328"/>
                  </a:lnTo>
                  <a:lnTo>
                    <a:pt x="37223" y="223710"/>
                  </a:lnTo>
                  <a:close/>
                </a:path>
                <a:path w="317500" h="242569">
                  <a:moveTo>
                    <a:pt x="55841" y="205105"/>
                  </a:moveTo>
                  <a:lnTo>
                    <a:pt x="37223" y="205105"/>
                  </a:lnTo>
                  <a:lnTo>
                    <a:pt x="37223" y="223710"/>
                  </a:lnTo>
                  <a:lnTo>
                    <a:pt x="55841" y="223710"/>
                  </a:lnTo>
                  <a:lnTo>
                    <a:pt x="55841" y="205105"/>
                  </a:lnTo>
                  <a:close/>
                </a:path>
                <a:path w="317500" h="242569">
                  <a:moveTo>
                    <a:pt x="74510" y="193141"/>
                  </a:moveTo>
                  <a:lnTo>
                    <a:pt x="55905" y="193141"/>
                  </a:lnTo>
                  <a:lnTo>
                    <a:pt x="55905" y="205041"/>
                  </a:lnTo>
                  <a:lnTo>
                    <a:pt x="74510" y="205041"/>
                  </a:lnTo>
                  <a:lnTo>
                    <a:pt x="74510" y="193141"/>
                  </a:lnTo>
                  <a:close/>
                </a:path>
                <a:path w="317500" h="242569">
                  <a:moveTo>
                    <a:pt x="93179" y="167754"/>
                  </a:moveTo>
                  <a:lnTo>
                    <a:pt x="74574" y="167754"/>
                  </a:lnTo>
                  <a:lnTo>
                    <a:pt x="74574" y="192544"/>
                  </a:lnTo>
                  <a:lnTo>
                    <a:pt x="93179" y="192544"/>
                  </a:lnTo>
                  <a:lnTo>
                    <a:pt x="93179" y="167754"/>
                  </a:lnTo>
                  <a:close/>
                </a:path>
                <a:path w="317500" h="242569">
                  <a:moveTo>
                    <a:pt x="130403" y="130530"/>
                  </a:moveTo>
                  <a:lnTo>
                    <a:pt x="111798" y="130530"/>
                  </a:lnTo>
                  <a:lnTo>
                    <a:pt x="111798" y="149148"/>
                  </a:lnTo>
                  <a:lnTo>
                    <a:pt x="130403" y="149148"/>
                  </a:lnTo>
                  <a:lnTo>
                    <a:pt x="130403" y="130530"/>
                  </a:lnTo>
                  <a:close/>
                </a:path>
                <a:path w="317500" h="242569">
                  <a:moveTo>
                    <a:pt x="204978" y="0"/>
                  </a:moveTo>
                  <a:lnTo>
                    <a:pt x="195618" y="0"/>
                  </a:lnTo>
                  <a:lnTo>
                    <a:pt x="195618" y="18618"/>
                  </a:lnTo>
                  <a:lnTo>
                    <a:pt x="204978" y="18618"/>
                  </a:lnTo>
                  <a:lnTo>
                    <a:pt x="204978" y="0"/>
                  </a:lnTo>
                  <a:close/>
                </a:path>
                <a:path w="317500" h="242569">
                  <a:moveTo>
                    <a:pt x="225564" y="18618"/>
                  </a:moveTo>
                  <a:lnTo>
                    <a:pt x="205041" y="18618"/>
                  </a:lnTo>
                  <a:lnTo>
                    <a:pt x="205041" y="37223"/>
                  </a:lnTo>
                  <a:lnTo>
                    <a:pt x="225564" y="37223"/>
                  </a:lnTo>
                  <a:lnTo>
                    <a:pt x="225564" y="18618"/>
                  </a:lnTo>
                  <a:close/>
                </a:path>
                <a:path w="317500" h="242569">
                  <a:moveTo>
                    <a:pt x="242316" y="37287"/>
                  </a:moveTo>
                  <a:lnTo>
                    <a:pt x="226161" y="37287"/>
                  </a:lnTo>
                  <a:lnTo>
                    <a:pt x="226161" y="55905"/>
                  </a:lnTo>
                  <a:lnTo>
                    <a:pt x="242316" y="55905"/>
                  </a:lnTo>
                  <a:lnTo>
                    <a:pt x="242316" y="37287"/>
                  </a:lnTo>
                  <a:close/>
                </a:path>
                <a:path w="317500" h="242569">
                  <a:moveTo>
                    <a:pt x="260934" y="18618"/>
                  </a:moveTo>
                  <a:lnTo>
                    <a:pt x="242316" y="18618"/>
                  </a:lnTo>
                  <a:lnTo>
                    <a:pt x="242316" y="37223"/>
                  </a:lnTo>
                  <a:lnTo>
                    <a:pt x="260934" y="37223"/>
                  </a:lnTo>
                  <a:lnTo>
                    <a:pt x="260934" y="18618"/>
                  </a:lnTo>
                  <a:close/>
                </a:path>
                <a:path w="317500" h="242569">
                  <a:moveTo>
                    <a:pt x="279552" y="93179"/>
                  </a:moveTo>
                  <a:lnTo>
                    <a:pt x="260934" y="93179"/>
                  </a:lnTo>
                  <a:lnTo>
                    <a:pt x="260934" y="111798"/>
                  </a:lnTo>
                  <a:lnTo>
                    <a:pt x="279552" y="111798"/>
                  </a:lnTo>
                  <a:lnTo>
                    <a:pt x="279552" y="93179"/>
                  </a:lnTo>
                  <a:close/>
                </a:path>
                <a:path w="317500" h="242569">
                  <a:moveTo>
                    <a:pt x="279552" y="55956"/>
                  </a:moveTo>
                  <a:lnTo>
                    <a:pt x="260934" y="55956"/>
                  </a:lnTo>
                  <a:lnTo>
                    <a:pt x="242316" y="55956"/>
                  </a:lnTo>
                  <a:lnTo>
                    <a:pt x="242316" y="74574"/>
                  </a:lnTo>
                  <a:lnTo>
                    <a:pt x="260934" y="74574"/>
                  </a:lnTo>
                  <a:lnTo>
                    <a:pt x="279552" y="74574"/>
                  </a:lnTo>
                  <a:lnTo>
                    <a:pt x="279552" y="55956"/>
                  </a:lnTo>
                  <a:close/>
                </a:path>
                <a:path w="317500" h="242569">
                  <a:moveTo>
                    <a:pt x="298221" y="93179"/>
                  </a:moveTo>
                  <a:lnTo>
                    <a:pt x="279603" y="93179"/>
                  </a:lnTo>
                  <a:lnTo>
                    <a:pt x="279603" y="111798"/>
                  </a:lnTo>
                  <a:lnTo>
                    <a:pt x="298221" y="111798"/>
                  </a:lnTo>
                  <a:lnTo>
                    <a:pt x="298221" y="93179"/>
                  </a:lnTo>
                  <a:close/>
                </a:path>
                <a:path w="317500" h="242569">
                  <a:moveTo>
                    <a:pt x="316890" y="111861"/>
                  </a:moveTo>
                  <a:lnTo>
                    <a:pt x="279603" y="111861"/>
                  </a:lnTo>
                  <a:lnTo>
                    <a:pt x="279603" y="130467"/>
                  </a:lnTo>
                  <a:lnTo>
                    <a:pt x="316890" y="130467"/>
                  </a:lnTo>
                  <a:lnTo>
                    <a:pt x="316890" y="111861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508861" y="890307"/>
              <a:ext cx="242570" cy="93345"/>
            </a:xfrm>
            <a:custGeom>
              <a:avLst/>
              <a:gdLst/>
              <a:ahLst/>
              <a:cxnLst/>
              <a:rect l="l" t="t" r="r" b="b"/>
              <a:pathLst>
                <a:path w="242569" h="93344">
                  <a:moveTo>
                    <a:pt x="18605" y="0"/>
                  </a:moveTo>
                  <a:lnTo>
                    <a:pt x="0" y="0"/>
                  </a:lnTo>
                  <a:lnTo>
                    <a:pt x="0" y="41630"/>
                  </a:lnTo>
                  <a:lnTo>
                    <a:pt x="18605" y="41630"/>
                  </a:lnTo>
                  <a:lnTo>
                    <a:pt x="18605" y="0"/>
                  </a:lnTo>
                  <a:close/>
                </a:path>
                <a:path w="242569" h="93344">
                  <a:moveTo>
                    <a:pt x="37274" y="42227"/>
                  </a:moveTo>
                  <a:lnTo>
                    <a:pt x="18669" y="42227"/>
                  </a:lnTo>
                  <a:lnTo>
                    <a:pt x="18669" y="55956"/>
                  </a:lnTo>
                  <a:lnTo>
                    <a:pt x="37274" y="55956"/>
                  </a:lnTo>
                  <a:lnTo>
                    <a:pt x="37274" y="42227"/>
                  </a:lnTo>
                  <a:close/>
                </a:path>
                <a:path w="242569" h="93344">
                  <a:moveTo>
                    <a:pt x="74498" y="42227"/>
                  </a:moveTo>
                  <a:lnTo>
                    <a:pt x="55892" y="42227"/>
                  </a:lnTo>
                  <a:lnTo>
                    <a:pt x="55892" y="74625"/>
                  </a:lnTo>
                  <a:lnTo>
                    <a:pt x="74498" y="74625"/>
                  </a:lnTo>
                  <a:lnTo>
                    <a:pt x="74498" y="42227"/>
                  </a:lnTo>
                  <a:close/>
                </a:path>
                <a:path w="242569" h="93344">
                  <a:moveTo>
                    <a:pt x="93179" y="74561"/>
                  </a:moveTo>
                  <a:lnTo>
                    <a:pt x="74561" y="74561"/>
                  </a:lnTo>
                  <a:lnTo>
                    <a:pt x="74561" y="93179"/>
                  </a:lnTo>
                  <a:lnTo>
                    <a:pt x="93179" y="93179"/>
                  </a:lnTo>
                  <a:lnTo>
                    <a:pt x="93179" y="74561"/>
                  </a:lnTo>
                  <a:close/>
                </a:path>
                <a:path w="242569" h="93344">
                  <a:moveTo>
                    <a:pt x="205028" y="42227"/>
                  </a:moveTo>
                  <a:lnTo>
                    <a:pt x="186410" y="42227"/>
                  </a:lnTo>
                  <a:lnTo>
                    <a:pt x="186410" y="55956"/>
                  </a:lnTo>
                  <a:lnTo>
                    <a:pt x="205028" y="55956"/>
                  </a:lnTo>
                  <a:lnTo>
                    <a:pt x="205028" y="42227"/>
                  </a:lnTo>
                  <a:close/>
                </a:path>
                <a:path w="242569" h="93344">
                  <a:moveTo>
                    <a:pt x="242316" y="0"/>
                  </a:moveTo>
                  <a:lnTo>
                    <a:pt x="223697" y="0"/>
                  </a:lnTo>
                  <a:lnTo>
                    <a:pt x="223697" y="18605"/>
                  </a:lnTo>
                  <a:lnTo>
                    <a:pt x="242316" y="1860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B1A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8465" y="759833"/>
              <a:ext cx="111852" cy="93180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1367142" y="1213966"/>
              <a:ext cx="11430" cy="31115"/>
            </a:xfrm>
            <a:custGeom>
              <a:avLst/>
              <a:gdLst/>
              <a:ahLst/>
              <a:cxnLst/>
              <a:rect l="l" t="t" r="r" b="b"/>
              <a:pathLst>
                <a:path w="11430" h="31115">
                  <a:moveTo>
                    <a:pt x="11193" y="30564"/>
                  </a:moveTo>
                  <a:lnTo>
                    <a:pt x="0" y="30564"/>
                  </a:lnTo>
                  <a:lnTo>
                    <a:pt x="0" y="0"/>
                  </a:lnTo>
                  <a:lnTo>
                    <a:pt x="11193" y="0"/>
                  </a:lnTo>
                  <a:lnTo>
                    <a:pt x="11193" y="3056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378396" y="1244530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397008" y="1281815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415621" y="1319099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434292" y="1337712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415621" y="135638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8576" y="1188574"/>
              <a:ext cx="83932" cy="93180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414" y="1095393"/>
              <a:ext cx="186362" cy="149137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7345" y="1580090"/>
              <a:ext cx="279663" cy="279603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1136015" y="1747519"/>
              <a:ext cx="260985" cy="93980"/>
            </a:xfrm>
            <a:custGeom>
              <a:avLst/>
              <a:gdLst/>
              <a:ahLst/>
              <a:cxnLst/>
              <a:rect l="l" t="t" r="r" b="b"/>
              <a:pathLst>
                <a:path w="260984" h="93980">
                  <a:moveTo>
                    <a:pt x="260985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8669" y="30480"/>
                  </a:lnTo>
                  <a:lnTo>
                    <a:pt x="18669" y="59690"/>
                  </a:lnTo>
                  <a:lnTo>
                    <a:pt x="37274" y="59690"/>
                  </a:lnTo>
                  <a:lnTo>
                    <a:pt x="37274" y="74930"/>
                  </a:lnTo>
                  <a:lnTo>
                    <a:pt x="74561" y="74930"/>
                  </a:lnTo>
                  <a:lnTo>
                    <a:pt x="74561" y="93980"/>
                  </a:lnTo>
                  <a:lnTo>
                    <a:pt x="186423" y="93980"/>
                  </a:lnTo>
                  <a:lnTo>
                    <a:pt x="186423" y="74930"/>
                  </a:lnTo>
                  <a:lnTo>
                    <a:pt x="231127" y="74930"/>
                  </a:lnTo>
                  <a:lnTo>
                    <a:pt x="231127" y="59690"/>
                  </a:lnTo>
                  <a:lnTo>
                    <a:pt x="242379" y="59690"/>
                  </a:lnTo>
                  <a:lnTo>
                    <a:pt x="242379" y="30480"/>
                  </a:lnTo>
                  <a:lnTo>
                    <a:pt x="260985" y="30480"/>
                  </a:lnTo>
                  <a:lnTo>
                    <a:pt x="26098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397008" y="1710556"/>
              <a:ext cx="19050" cy="67310"/>
            </a:xfrm>
            <a:custGeom>
              <a:avLst/>
              <a:gdLst/>
              <a:ahLst/>
              <a:cxnLst/>
              <a:rect l="l" t="t" r="r" b="b"/>
              <a:pathLst>
                <a:path w="19050" h="67310">
                  <a:moveTo>
                    <a:pt x="18612" y="66876"/>
                  </a:moveTo>
                  <a:lnTo>
                    <a:pt x="0" y="66876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6687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173302" y="1598764"/>
              <a:ext cx="130810" cy="55880"/>
            </a:xfrm>
            <a:custGeom>
              <a:avLst/>
              <a:gdLst/>
              <a:ahLst/>
              <a:cxnLst/>
              <a:rect l="l" t="t" r="r" b="b"/>
              <a:pathLst>
                <a:path w="130809" h="55880">
                  <a:moveTo>
                    <a:pt x="37274" y="37223"/>
                  </a:moveTo>
                  <a:lnTo>
                    <a:pt x="0" y="37223"/>
                  </a:lnTo>
                  <a:lnTo>
                    <a:pt x="0" y="55841"/>
                  </a:lnTo>
                  <a:lnTo>
                    <a:pt x="37274" y="55841"/>
                  </a:lnTo>
                  <a:lnTo>
                    <a:pt x="37274" y="37223"/>
                  </a:lnTo>
                  <a:close/>
                </a:path>
                <a:path w="130809" h="55880">
                  <a:moveTo>
                    <a:pt x="130517" y="0"/>
                  </a:moveTo>
                  <a:lnTo>
                    <a:pt x="55943" y="0"/>
                  </a:lnTo>
                  <a:lnTo>
                    <a:pt x="55943" y="18618"/>
                  </a:lnTo>
                  <a:lnTo>
                    <a:pt x="37274" y="18618"/>
                  </a:lnTo>
                  <a:lnTo>
                    <a:pt x="37274" y="37223"/>
                  </a:lnTo>
                  <a:lnTo>
                    <a:pt x="74561" y="37223"/>
                  </a:lnTo>
                  <a:lnTo>
                    <a:pt x="74561" y="18618"/>
                  </a:lnTo>
                  <a:lnTo>
                    <a:pt x="130517" y="18618"/>
                  </a:lnTo>
                  <a:lnTo>
                    <a:pt x="13051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91914" y="1617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514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73302" y="167333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303820" y="1617382"/>
              <a:ext cx="63500" cy="37465"/>
            </a:xfrm>
            <a:custGeom>
              <a:avLst/>
              <a:gdLst/>
              <a:ahLst/>
              <a:cxnLst/>
              <a:rect l="l" t="t" r="r" b="b"/>
              <a:pathLst>
                <a:path w="63500" h="37464">
                  <a:moveTo>
                    <a:pt x="18618" y="0"/>
                  </a:moveTo>
                  <a:lnTo>
                    <a:pt x="0" y="0"/>
                  </a:lnTo>
                  <a:lnTo>
                    <a:pt x="0" y="18605"/>
                  </a:lnTo>
                  <a:lnTo>
                    <a:pt x="18618" y="18605"/>
                  </a:lnTo>
                  <a:lnTo>
                    <a:pt x="18618" y="0"/>
                  </a:lnTo>
                  <a:close/>
                </a:path>
                <a:path w="63500" h="37464">
                  <a:moveTo>
                    <a:pt x="63322" y="18605"/>
                  </a:moveTo>
                  <a:lnTo>
                    <a:pt x="18618" y="18605"/>
                  </a:lnTo>
                  <a:lnTo>
                    <a:pt x="18618" y="37223"/>
                  </a:lnTo>
                  <a:lnTo>
                    <a:pt x="63322" y="37223"/>
                  </a:lnTo>
                  <a:lnTo>
                    <a:pt x="63322" y="1860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91907" y="1691944"/>
              <a:ext cx="205104" cy="149225"/>
            </a:xfrm>
            <a:custGeom>
              <a:avLst/>
              <a:gdLst/>
              <a:ahLst/>
              <a:cxnLst/>
              <a:rect l="l" t="t" r="r" b="b"/>
              <a:pathLst>
                <a:path w="205105" h="149225">
                  <a:moveTo>
                    <a:pt x="37287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37287" y="18618"/>
                  </a:lnTo>
                  <a:lnTo>
                    <a:pt x="37287" y="0"/>
                  </a:lnTo>
                  <a:close/>
                </a:path>
                <a:path w="205105" h="149225">
                  <a:moveTo>
                    <a:pt x="93179" y="115430"/>
                  </a:moveTo>
                  <a:lnTo>
                    <a:pt x="74574" y="115430"/>
                  </a:lnTo>
                  <a:lnTo>
                    <a:pt x="74574" y="130467"/>
                  </a:lnTo>
                  <a:lnTo>
                    <a:pt x="93179" y="130467"/>
                  </a:lnTo>
                  <a:lnTo>
                    <a:pt x="93179" y="115430"/>
                  </a:lnTo>
                  <a:close/>
                </a:path>
                <a:path w="205105" h="149225">
                  <a:moveTo>
                    <a:pt x="111848" y="85496"/>
                  </a:moveTo>
                  <a:lnTo>
                    <a:pt x="93243" y="85496"/>
                  </a:lnTo>
                  <a:lnTo>
                    <a:pt x="93243" y="93192"/>
                  </a:lnTo>
                  <a:lnTo>
                    <a:pt x="111848" y="93192"/>
                  </a:lnTo>
                  <a:lnTo>
                    <a:pt x="111848" y="85496"/>
                  </a:lnTo>
                  <a:close/>
                </a:path>
                <a:path w="205105" h="149225">
                  <a:moveTo>
                    <a:pt x="130530" y="130530"/>
                  </a:moveTo>
                  <a:lnTo>
                    <a:pt x="55956" y="130530"/>
                  </a:lnTo>
                  <a:lnTo>
                    <a:pt x="55956" y="149148"/>
                  </a:lnTo>
                  <a:lnTo>
                    <a:pt x="130530" y="149148"/>
                  </a:lnTo>
                  <a:lnTo>
                    <a:pt x="130530" y="130530"/>
                  </a:lnTo>
                  <a:close/>
                </a:path>
                <a:path w="205105" h="149225">
                  <a:moveTo>
                    <a:pt x="130530" y="115430"/>
                  </a:moveTo>
                  <a:lnTo>
                    <a:pt x="111912" y="115430"/>
                  </a:lnTo>
                  <a:lnTo>
                    <a:pt x="111912" y="130467"/>
                  </a:lnTo>
                  <a:lnTo>
                    <a:pt x="130530" y="130467"/>
                  </a:lnTo>
                  <a:lnTo>
                    <a:pt x="130530" y="115430"/>
                  </a:lnTo>
                  <a:close/>
                </a:path>
                <a:path w="205105" h="149225">
                  <a:moveTo>
                    <a:pt x="149136" y="93192"/>
                  </a:moveTo>
                  <a:lnTo>
                    <a:pt x="130530" y="93192"/>
                  </a:lnTo>
                  <a:lnTo>
                    <a:pt x="130530" y="114846"/>
                  </a:lnTo>
                  <a:lnTo>
                    <a:pt x="149136" y="114846"/>
                  </a:lnTo>
                  <a:lnTo>
                    <a:pt x="149136" y="93192"/>
                  </a:lnTo>
                  <a:close/>
                </a:path>
                <a:path w="205105" h="149225">
                  <a:moveTo>
                    <a:pt x="149136" y="55956"/>
                  </a:moveTo>
                  <a:lnTo>
                    <a:pt x="130530" y="55956"/>
                  </a:lnTo>
                  <a:lnTo>
                    <a:pt x="130530" y="85496"/>
                  </a:lnTo>
                  <a:lnTo>
                    <a:pt x="149136" y="85496"/>
                  </a:lnTo>
                  <a:lnTo>
                    <a:pt x="149136" y="55956"/>
                  </a:lnTo>
                  <a:close/>
                </a:path>
                <a:path w="205105" h="149225">
                  <a:moveTo>
                    <a:pt x="174637" y="115430"/>
                  </a:moveTo>
                  <a:lnTo>
                    <a:pt x="149136" y="115430"/>
                  </a:lnTo>
                  <a:lnTo>
                    <a:pt x="149136" y="130467"/>
                  </a:lnTo>
                  <a:lnTo>
                    <a:pt x="174637" y="130467"/>
                  </a:lnTo>
                  <a:lnTo>
                    <a:pt x="174637" y="115430"/>
                  </a:lnTo>
                  <a:close/>
                </a:path>
                <a:path w="205105" h="149225">
                  <a:moveTo>
                    <a:pt x="174637" y="85496"/>
                  </a:moveTo>
                  <a:lnTo>
                    <a:pt x="149136" y="85496"/>
                  </a:lnTo>
                  <a:lnTo>
                    <a:pt x="149136" y="93192"/>
                  </a:lnTo>
                  <a:lnTo>
                    <a:pt x="174637" y="93192"/>
                  </a:lnTo>
                  <a:lnTo>
                    <a:pt x="174637" y="85496"/>
                  </a:lnTo>
                  <a:close/>
                </a:path>
                <a:path w="205105" h="149225">
                  <a:moveTo>
                    <a:pt x="186423" y="93192"/>
                  </a:moveTo>
                  <a:lnTo>
                    <a:pt x="175234" y="93192"/>
                  </a:lnTo>
                  <a:lnTo>
                    <a:pt x="175234" y="114846"/>
                  </a:lnTo>
                  <a:lnTo>
                    <a:pt x="186423" y="114846"/>
                  </a:lnTo>
                  <a:lnTo>
                    <a:pt x="186423" y="93192"/>
                  </a:lnTo>
                  <a:close/>
                </a:path>
                <a:path w="205105" h="149225">
                  <a:moveTo>
                    <a:pt x="186423" y="55956"/>
                  </a:moveTo>
                  <a:lnTo>
                    <a:pt x="175234" y="55956"/>
                  </a:lnTo>
                  <a:lnTo>
                    <a:pt x="175234" y="85496"/>
                  </a:lnTo>
                  <a:lnTo>
                    <a:pt x="186423" y="85496"/>
                  </a:lnTo>
                  <a:lnTo>
                    <a:pt x="186423" y="55956"/>
                  </a:lnTo>
                  <a:close/>
                </a:path>
                <a:path w="205105" h="149225">
                  <a:moveTo>
                    <a:pt x="186423" y="18618"/>
                  </a:moveTo>
                  <a:lnTo>
                    <a:pt x="175234" y="18618"/>
                  </a:lnTo>
                  <a:lnTo>
                    <a:pt x="175234" y="37236"/>
                  </a:lnTo>
                  <a:lnTo>
                    <a:pt x="186423" y="37236"/>
                  </a:lnTo>
                  <a:lnTo>
                    <a:pt x="186423" y="18618"/>
                  </a:lnTo>
                  <a:close/>
                </a:path>
                <a:path w="205105" h="149225">
                  <a:moveTo>
                    <a:pt x="205092" y="18618"/>
                  </a:moveTo>
                  <a:lnTo>
                    <a:pt x="186486" y="18618"/>
                  </a:lnTo>
                  <a:lnTo>
                    <a:pt x="186486" y="85496"/>
                  </a:lnTo>
                  <a:lnTo>
                    <a:pt x="205092" y="85496"/>
                  </a:lnTo>
                  <a:lnTo>
                    <a:pt x="205092" y="18618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173302" y="1598764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80">
                  <a:moveTo>
                    <a:pt x="18605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18605" y="18618"/>
                  </a:lnTo>
                  <a:lnTo>
                    <a:pt x="18605" y="0"/>
                  </a:lnTo>
                  <a:close/>
                </a:path>
                <a:path w="56515" h="55880">
                  <a:moveTo>
                    <a:pt x="37223" y="18618"/>
                  </a:moveTo>
                  <a:lnTo>
                    <a:pt x="18605" y="18618"/>
                  </a:lnTo>
                  <a:lnTo>
                    <a:pt x="18605" y="37223"/>
                  </a:lnTo>
                  <a:lnTo>
                    <a:pt x="37223" y="37223"/>
                  </a:lnTo>
                  <a:lnTo>
                    <a:pt x="37223" y="18618"/>
                  </a:lnTo>
                  <a:close/>
                </a:path>
                <a:path w="56515" h="55880">
                  <a:moveTo>
                    <a:pt x="55892" y="37223"/>
                  </a:moveTo>
                  <a:lnTo>
                    <a:pt x="37274" y="37223"/>
                  </a:lnTo>
                  <a:lnTo>
                    <a:pt x="37274" y="55841"/>
                  </a:lnTo>
                  <a:lnTo>
                    <a:pt x="55892" y="55841"/>
                  </a:lnTo>
                  <a:lnTo>
                    <a:pt x="55892" y="3722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154684" y="15800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4">
                  <a:moveTo>
                    <a:pt x="18618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18618" y="18618"/>
                  </a:lnTo>
                  <a:lnTo>
                    <a:pt x="18618" y="0"/>
                  </a:lnTo>
                  <a:close/>
                </a:path>
                <a:path w="112394" h="112394">
                  <a:moveTo>
                    <a:pt x="93179" y="74574"/>
                  </a:moveTo>
                  <a:lnTo>
                    <a:pt x="74574" y="74574"/>
                  </a:lnTo>
                  <a:lnTo>
                    <a:pt x="74574" y="93179"/>
                  </a:lnTo>
                  <a:lnTo>
                    <a:pt x="93179" y="93179"/>
                  </a:lnTo>
                  <a:lnTo>
                    <a:pt x="93179" y="74574"/>
                  </a:lnTo>
                  <a:close/>
                </a:path>
                <a:path w="112394" h="112394">
                  <a:moveTo>
                    <a:pt x="111798" y="93243"/>
                  </a:moveTo>
                  <a:lnTo>
                    <a:pt x="93179" y="93243"/>
                  </a:lnTo>
                  <a:lnTo>
                    <a:pt x="93179" y="111848"/>
                  </a:lnTo>
                  <a:lnTo>
                    <a:pt x="111798" y="111848"/>
                  </a:lnTo>
                  <a:lnTo>
                    <a:pt x="111798" y="9324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44501" y="1188574"/>
              <a:ext cx="29209" cy="25400"/>
            </a:xfrm>
            <a:custGeom>
              <a:avLst/>
              <a:gdLst/>
              <a:ahLst/>
              <a:cxnLst/>
              <a:rect l="l" t="t" r="r" b="b"/>
              <a:pathLst>
                <a:path w="29209" h="25400">
                  <a:moveTo>
                    <a:pt x="28639" y="24795"/>
                  </a:moveTo>
                  <a:lnTo>
                    <a:pt x="0" y="24795"/>
                  </a:lnTo>
                  <a:lnTo>
                    <a:pt x="0" y="0"/>
                  </a:lnTo>
                  <a:lnTo>
                    <a:pt x="28639" y="0"/>
                  </a:lnTo>
                  <a:lnTo>
                    <a:pt x="28639" y="24795"/>
                  </a:lnTo>
                  <a:close/>
                </a:path>
              </a:pathLst>
            </a:custGeom>
            <a:solidFill>
              <a:srgbClr val="323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17333" y="15614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0" y="0"/>
                  </a:lnTo>
                  <a:lnTo>
                    <a:pt x="0" y="18605"/>
                  </a:lnTo>
                  <a:lnTo>
                    <a:pt x="18618" y="18605"/>
                  </a:lnTo>
                  <a:lnTo>
                    <a:pt x="18618" y="0"/>
                  </a:lnTo>
                  <a:close/>
                </a:path>
                <a:path w="37465" h="37465">
                  <a:moveTo>
                    <a:pt x="37287" y="18669"/>
                  </a:moveTo>
                  <a:lnTo>
                    <a:pt x="18681" y="18669"/>
                  </a:lnTo>
                  <a:lnTo>
                    <a:pt x="18681" y="37287"/>
                  </a:lnTo>
                  <a:lnTo>
                    <a:pt x="37287" y="37287"/>
                  </a:lnTo>
                  <a:lnTo>
                    <a:pt x="37287" y="1866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117345" y="154280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612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1861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912304" y="1505534"/>
              <a:ext cx="261620" cy="112395"/>
            </a:xfrm>
            <a:custGeom>
              <a:avLst/>
              <a:gdLst/>
              <a:ahLst/>
              <a:cxnLst/>
              <a:rect l="l" t="t" r="r" b="b"/>
              <a:pathLst>
                <a:path w="261619" h="112394">
                  <a:moveTo>
                    <a:pt x="37287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7287" y="19812"/>
                  </a:lnTo>
                  <a:lnTo>
                    <a:pt x="37287" y="0"/>
                  </a:lnTo>
                  <a:close/>
                </a:path>
                <a:path w="261619" h="112394">
                  <a:moveTo>
                    <a:pt x="74510" y="55892"/>
                  </a:moveTo>
                  <a:lnTo>
                    <a:pt x="55892" y="55892"/>
                  </a:lnTo>
                  <a:lnTo>
                    <a:pt x="55892" y="74498"/>
                  </a:lnTo>
                  <a:lnTo>
                    <a:pt x="74510" y="74498"/>
                  </a:lnTo>
                  <a:lnTo>
                    <a:pt x="74510" y="55892"/>
                  </a:lnTo>
                  <a:close/>
                </a:path>
                <a:path w="261619" h="112394">
                  <a:moveTo>
                    <a:pt x="74574" y="20408"/>
                  </a:moveTo>
                  <a:lnTo>
                    <a:pt x="37287" y="20408"/>
                  </a:lnTo>
                  <a:lnTo>
                    <a:pt x="37287" y="37274"/>
                  </a:lnTo>
                  <a:lnTo>
                    <a:pt x="74574" y="37274"/>
                  </a:lnTo>
                  <a:lnTo>
                    <a:pt x="74574" y="20408"/>
                  </a:lnTo>
                  <a:close/>
                </a:path>
                <a:path w="261619" h="112394">
                  <a:moveTo>
                    <a:pt x="93179" y="37274"/>
                  </a:moveTo>
                  <a:lnTo>
                    <a:pt x="74574" y="37274"/>
                  </a:lnTo>
                  <a:lnTo>
                    <a:pt x="74574" y="55892"/>
                  </a:lnTo>
                  <a:lnTo>
                    <a:pt x="93179" y="55892"/>
                  </a:lnTo>
                  <a:lnTo>
                    <a:pt x="93179" y="37274"/>
                  </a:lnTo>
                  <a:close/>
                </a:path>
                <a:path w="261619" h="112394">
                  <a:moveTo>
                    <a:pt x="111848" y="74561"/>
                  </a:moveTo>
                  <a:lnTo>
                    <a:pt x="74574" y="74561"/>
                  </a:lnTo>
                  <a:lnTo>
                    <a:pt x="74574" y="93179"/>
                  </a:lnTo>
                  <a:lnTo>
                    <a:pt x="111848" y="93179"/>
                  </a:lnTo>
                  <a:lnTo>
                    <a:pt x="111848" y="74561"/>
                  </a:lnTo>
                  <a:close/>
                </a:path>
                <a:path w="261619" h="112394">
                  <a:moveTo>
                    <a:pt x="149136" y="93230"/>
                  </a:moveTo>
                  <a:lnTo>
                    <a:pt x="111848" y="93230"/>
                  </a:lnTo>
                  <a:lnTo>
                    <a:pt x="111848" y="111848"/>
                  </a:lnTo>
                  <a:lnTo>
                    <a:pt x="149136" y="111848"/>
                  </a:lnTo>
                  <a:lnTo>
                    <a:pt x="149136" y="93230"/>
                  </a:lnTo>
                  <a:close/>
                </a:path>
                <a:path w="261619" h="112394">
                  <a:moveTo>
                    <a:pt x="186423" y="74561"/>
                  </a:moveTo>
                  <a:lnTo>
                    <a:pt x="149136" y="74561"/>
                  </a:lnTo>
                  <a:lnTo>
                    <a:pt x="149136" y="93179"/>
                  </a:lnTo>
                  <a:lnTo>
                    <a:pt x="186423" y="93179"/>
                  </a:lnTo>
                  <a:lnTo>
                    <a:pt x="186423" y="74561"/>
                  </a:lnTo>
                  <a:close/>
                </a:path>
                <a:path w="261619" h="112394">
                  <a:moveTo>
                    <a:pt x="260997" y="0"/>
                  </a:moveTo>
                  <a:lnTo>
                    <a:pt x="242379" y="0"/>
                  </a:lnTo>
                  <a:lnTo>
                    <a:pt x="242379" y="19812"/>
                  </a:lnTo>
                  <a:lnTo>
                    <a:pt x="260997" y="19812"/>
                  </a:lnTo>
                  <a:lnTo>
                    <a:pt x="260997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005547" y="1505534"/>
              <a:ext cx="56515" cy="37465"/>
            </a:xfrm>
            <a:custGeom>
              <a:avLst/>
              <a:gdLst/>
              <a:ahLst/>
              <a:cxnLst/>
              <a:rect l="l" t="t" r="r" b="b"/>
              <a:pathLst>
                <a:path w="56515" h="37465">
                  <a:moveTo>
                    <a:pt x="18605" y="20408"/>
                  </a:moveTo>
                  <a:lnTo>
                    <a:pt x="0" y="20408"/>
                  </a:lnTo>
                  <a:lnTo>
                    <a:pt x="0" y="37274"/>
                  </a:lnTo>
                  <a:lnTo>
                    <a:pt x="18605" y="37274"/>
                  </a:lnTo>
                  <a:lnTo>
                    <a:pt x="18605" y="20408"/>
                  </a:lnTo>
                  <a:close/>
                </a:path>
                <a:path w="56515" h="37465">
                  <a:moveTo>
                    <a:pt x="55892" y="0"/>
                  </a:moveTo>
                  <a:lnTo>
                    <a:pt x="18605" y="0"/>
                  </a:lnTo>
                  <a:lnTo>
                    <a:pt x="18605" y="19812"/>
                  </a:lnTo>
                  <a:lnTo>
                    <a:pt x="55892" y="19812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44499" y="1169974"/>
              <a:ext cx="447675" cy="335915"/>
            </a:xfrm>
            <a:custGeom>
              <a:avLst/>
              <a:gdLst/>
              <a:ahLst/>
              <a:cxnLst/>
              <a:rect l="l" t="t" r="r" b="b"/>
              <a:pathLst>
                <a:path w="447675" h="335915">
                  <a:moveTo>
                    <a:pt x="28638" y="18605"/>
                  </a:moveTo>
                  <a:lnTo>
                    <a:pt x="0" y="18605"/>
                  </a:lnTo>
                  <a:lnTo>
                    <a:pt x="0" y="55892"/>
                  </a:lnTo>
                  <a:lnTo>
                    <a:pt x="28638" y="55892"/>
                  </a:lnTo>
                  <a:lnTo>
                    <a:pt x="28638" y="18605"/>
                  </a:lnTo>
                  <a:close/>
                </a:path>
                <a:path w="447675" h="335915">
                  <a:moveTo>
                    <a:pt x="37274" y="55956"/>
                  </a:moveTo>
                  <a:lnTo>
                    <a:pt x="29222" y="55956"/>
                  </a:lnTo>
                  <a:lnTo>
                    <a:pt x="29222" y="93230"/>
                  </a:lnTo>
                  <a:lnTo>
                    <a:pt x="37274" y="93230"/>
                  </a:lnTo>
                  <a:lnTo>
                    <a:pt x="37274" y="55956"/>
                  </a:lnTo>
                  <a:close/>
                </a:path>
                <a:path w="447675" h="335915">
                  <a:moveTo>
                    <a:pt x="59169" y="93179"/>
                  </a:moveTo>
                  <a:lnTo>
                    <a:pt x="37338" y="93179"/>
                  </a:lnTo>
                  <a:lnTo>
                    <a:pt x="37338" y="130454"/>
                  </a:lnTo>
                  <a:lnTo>
                    <a:pt x="59169" y="130454"/>
                  </a:lnTo>
                  <a:lnTo>
                    <a:pt x="59169" y="93179"/>
                  </a:lnTo>
                  <a:close/>
                </a:path>
                <a:path w="447675" h="335915">
                  <a:moveTo>
                    <a:pt x="59169" y="0"/>
                  </a:moveTo>
                  <a:lnTo>
                    <a:pt x="29222" y="0"/>
                  </a:lnTo>
                  <a:lnTo>
                    <a:pt x="29222" y="18605"/>
                  </a:lnTo>
                  <a:lnTo>
                    <a:pt x="59169" y="18605"/>
                  </a:lnTo>
                  <a:lnTo>
                    <a:pt x="59169" y="0"/>
                  </a:lnTo>
                  <a:close/>
                </a:path>
                <a:path w="447675" h="335915">
                  <a:moveTo>
                    <a:pt x="93179" y="167741"/>
                  </a:moveTo>
                  <a:lnTo>
                    <a:pt x="74561" y="167741"/>
                  </a:lnTo>
                  <a:lnTo>
                    <a:pt x="74561" y="130517"/>
                  </a:lnTo>
                  <a:lnTo>
                    <a:pt x="59169" y="130517"/>
                  </a:lnTo>
                  <a:lnTo>
                    <a:pt x="59169" y="167805"/>
                  </a:lnTo>
                  <a:lnTo>
                    <a:pt x="74561" y="167805"/>
                  </a:lnTo>
                  <a:lnTo>
                    <a:pt x="74561" y="205028"/>
                  </a:lnTo>
                  <a:lnTo>
                    <a:pt x="93179" y="205028"/>
                  </a:lnTo>
                  <a:lnTo>
                    <a:pt x="93179" y="167741"/>
                  </a:lnTo>
                  <a:close/>
                </a:path>
                <a:path w="447675" h="335915">
                  <a:moveTo>
                    <a:pt x="93230" y="18605"/>
                  </a:moveTo>
                  <a:lnTo>
                    <a:pt x="59169" y="18605"/>
                  </a:lnTo>
                  <a:lnTo>
                    <a:pt x="59169" y="43395"/>
                  </a:lnTo>
                  <a:lnTo>
                    <a:pt x="93230" y="43395"/>
                  </a:lnTo>
                  <a:lnTo>
                    <a:pt x="93230" y="18605"/>
                  </a:lnTo>
                  <a:close/>
                </a:path>
                <a:path w="447675" h="335915">
                  <a:moveTo>
                    <a:pt x="111848" y="205092"/>
                  </a:moveTo>
                  <a:lnTo>
                    <a:pt x="93230" y="205092"/>
                  </a:lnTo>
                  <a:lnTo>
                    <a:pt x="93230" y="242366"/>
                  </a:lnTo>
                  <a:lnTo>
                    <a:pt x="111848" y="242366"/>
                  </a:lnTo>
                  <a:lnTo>
                    <a:pt x="111848" y="205092"/>
                  </a:lnTo>
                  <a:close/>
                </a:path>
                <a:path w="447675" h="335915">
                  <a:moveTo>
                    <a:pt x="130517" y="242316"/>
                  </a:moveTo>
                  <a:lnTo>
                    <a:pt x="111912" y="242316"/>
                  </a:lnTo>
                  <a:lnTo>
                    <a:pt x="111912" y="279590"/>
                  </a:lnTo>
                  <a:lnTo>
                    <a:pt x="130517" y="279590"/>
                  </a:lnTo>
                  <a:lnTo>
                    <a:pt x="130517" y="242316"/>
                  </a:lnTo>
                  <a:close/>
                </a:path>
                <a:path w="447675" h="335915">
                  <a:moveTo>
                    <a:pt x="130517" y="43992"/>
                  </a:moveTo>
                  <a:lnTo>
                    <a:pt x="93230" y="43992"/>
                  </a:lnTo>
                  <a:lnTo>
                    <a:pt x="93230" y="55892"/>
                  </a:lnTo>
                  <a:lnTo>
                    <a:pt x="130517" y="55892"/>
                  </a:lnTo>
                  <a:lnTo>
                    <a:pt x="130517" y="43992"/>
                  </a:lnTo>
                  <a:close/>
                </a:path>
                <a:path w="447675" h="335915">
                  <a:moveTo>
                    <a:pt x="167741" y="325437"/>
                  </a:moveTo>
                  <a:lnTo>
                    <a:pt x="149136" y="325437"/>
                  </a:lnTo>
                  <a:lnTo>
                    <a:pt x="149136" y="279654"/>
                  </a:lnTo>
                  <a:lnTo>
                    <a:pt x="130517" y="279654"/>
                  </a:lnTo>
                  <a:lnTo>
                    <a:pt x="130517" y="326021"/>
                  </a:lnTo>
                  <a:lnTo>
                    <a:pt x="149136" y="326021"/>
                  </a:lnTo>
                  <a:lnTo>
                    <a:pt x="149136" y="335495"/>
                  </a:lnTo>
                  <a:lnTo>
                    <a:pt x="167741" y="335495"/>
                  </a:lnTo>
                  <a:lnTo>
                    <a:pt x="167741" y="325437"/>
                  </a:lnTo>
                  <a:close/>
                </a:path>
                <a:path w="447675" h="335915">
                  <a:moveTo>
                    <a:pt x="167805" y="55956"/>
                  </a:moveTo>
                  <a:lnTo>
                    <a:pt x="130517" y="55956"/>
                  </a:lnTo>
                  <a:lnTo>
                    <a:pt x="130517" y="74561"/>
                  </a:lnTo>
                  <a:lnTo>
                    <a:pt x="167805" y="74561"/>
                  </a:lnTo>
                  <a:lnTo>
                    <a:pt x="167805" y="55956"/>
                  </a:lnTo>
                  <a:close/>
                </a:path>
                <a:path w="447675" h="335915">
                  <a:moveTo>
                    <a:pt x="205092" y="74561"/>
                  </a:moveTo>
                  <a:lnTo>
                    <a:pt x="167805" y="74561"/>
                  </a:lnTo>
                  <a:lnTo>
                    <a:pt x="167805" y="93179"/>
                  </a:lnTo>
                  <a:lnTo>
                    <a:pt x="205092" y="93179"/>
                  </a:lnTo>
                  <a:lnTo>
                    <a:pt x="205092" y="74561"/>
                  </a:lnTo>
                  <a:close/>
                </a:path>
                <a:path w="447675" h="335915">
                  <a:moveTo>
                    <a:pt x="242379" y="93179"/>
                  </a:moveTo>
                  <a:lnTo>
                    <a:pt x="205092" y="93179"/>
                  </a:lnTo>
                  <a:lnTo>
                    <a:pt x="205092" y="111785"/>
                  </a:lnTo>
                  <a:lnTo>
                    <a:pt x="242379" y="111785"/>
                  </a:lnTo>
                  <a:lnTo>
                    <a:pt x="242379" y="93179"/>
                  </a:lnTo>
                  <a:close/>
                </a:path>
                <a:path w="447675" h="335915">
                  <a:moveTo>
                    <a:pt x="279654" y="111848"/>
                  </a:moveTo>
                  <a:lnTo>
                    <a:pt x="242379" y="111848"/>
                  </a:lnTo>
                  <a:lnTo>
                    <a:pt x="242379" y="130454"/>
                  </a:lnTo>
                  <a:lnTo>
                    <a:pt x="279654" y="130454"/>
                  </a:lnTo>
                  <a:lnTo>
                    <a:pt x="279654" y="111848"/>
                  </a:lnTo>
                  <a:close/>
                </a:path>
                <a:path w="447675" h="335915">
                  <a:moveTo>
                    <a:pt x="316941" y="130517"/>
                  </a:moveTo>
                  <a:lnTo>
                    <a:pt x="279654" y="130517"/>
                  </a:lnTo>
                  <a:lnTo>
                    <a:pt x="279654" y="149136"/>
                  </a:lnTo>
                  <a:lnTo>
                    <a:pt x="316941" y="149136"/>
                  </a:lnTo>
                  <a:lnTo>
                    <a:pt x="316941" y="130517"/>
                  </a:lnTo>
                  <a:close/>
                </a:path>
                <a:path w="447675" h="335915">
                  <a:moveTo>
                    <a:pt x="354228" y="149136"/>
                  </a:moveTo>
                  <a:lnTo>
                    <a:pt x="316941" y="149136"/>
                  </a:lnTo>
                  <a:lnTo>
                    <a:pt x="316941" y="167741"/>
                  </a:lnTo>
                  <a:lnTo>
                    <a:pt x="354228" y="167741"/>
                  </a:lnTo>
                  <a:lnTo>
                    <a:pt x="354228" y="149136"/>
                  </a:lnTo>
                  <a:close/>
                </a:path>
                <a:path w="447675" h="335915">
                  <a:moveTo>
                    <a:pt x="372833" y="223697"/>
                  </a:moveTo>
                  <a:lnTo>
                    <a:pt x="354228" y="223697"/>
                  </a:lnTo>
                  <a:lnTo>
                    <a:pt x="354228" y="260985"/>
                  </a:lnTo>
                  <a:lnTo>
                    <a:pt x="372833" y="260985"/>
                  </a:lnTo>
                  <a:lnTo>
                    <a:pt x="372833" y="223697"/>
                  </a:lnTo>
                  <a:close/>
                </a:path>
                <a:path w="447675" h="335915">
                  <a:moveTo>
                    <a:pt x="372833" y="167741"/>
                  </a:moveTo>
                  <a:lnTo>
                    <a:pt x="354228" y="167741"/>
                  </a:lnTo>
                  <a:lnTo>
                    <a:pt x="354228" y="186359"/>
                  </a:lnTo>
                  <a:lnTo>
                    <a:pt x="372833" y="186359"/>
                  </a:lnTo>
                  <a:lnTo>
                    <a:pt x="372833" y="167741"/>
                  </a:lnTo>
                  <a:close/>
                </a:path>
                <a:path w="447675" h="335915">
                  <a:moveTo>
                    <a:pt x="391452" y="260985"/>
                  </a:moveTo>
                  <a:lnTo>
                    <a:pt x="372833" y="260985"/>
                  </a:lnTo>
                  <a:lnTo>
                    <a:pt x="372833" y="279590"/>
                  </a:lnTo>
                  <a:lnTo>
                    <a:pt x="391452" y="279590"/>
                  </a:lnTo>
                  <a:lnTo>
                    <a:pt x="391452" y="260985"/>
                  </a:lnTo>
                  <a:close/>
                </a:path>
                <a:path w="447675" h="335915">
                  <a:moveTo>
                    <a:pt x="391452" y="186410"/>
                  </a:moveTo>
                  <a:lnTo>
                    <a:pt x="372833" y="186410"/>
                  </a:lnTo>
                  <a:lnTo>
                    <a:pt x="372833" y="223697"/>
                  </a:lnTo>
                  <a:lnTo>
                    <a:pt x="391452" y="223697"/>
                  </a:lnTo>
                  <a:lnTo>
                    <a:pt x="391452" y="186410"/>
                  </a:lnTo>
                  <a:close/>
                </a:path>
                <a:path w="447675" h="335915">
                  <a:moveTo>
                    <a:pt x="410121" y="242316"/>
                  </a:moveTo>
                  <a:lnTo>
                    <a:pt x="391515" y="242316"/>
                  </a:lnTo>
                  <a:lnTo>
                    <a:pt x="391515" y="260921"/>
                  </a:lnTo>
                  <a:lnTo>
                    <a:pt x="410121" y="260921"/>
                  </a:lnTo>
                  <a:lnTo>
                    <a:pt x="410121" y="242316"/>
                  </a:lnTo>
                  <a:close/>
                </a:path>
                <a:path w="447675" h="335915">
                  <a:moveTo>
                    <a:pt x="428802" y="260985"/>
                  </a:moveTo>
                  <a:lnTo>
                    <a:pt x="410184" y="260985"/>
                  </a:lnTo>
                  <a:lnTo>
                    <a:pt x="410184" y="298272"/>
                  </a:lnTo>
                  <a:lnTo>
                    <a:pt x="428802" y="298272"/>
                  </a:lnTo>
                  <a:lnTo>
                    <a:pt x="428802" y="260985"/>
                  </a:lnTo>
                  <a:close/>
                </a:path>
                <a:path w="447675" h="335915">
                  <a:moveTo>
                    <a:pt x="447408" y="298272"/>
                  </a:moveTo>
                  <a:lnTo>
                    <a:pt x="428802" y="298272"/>
                  </a:lnTo>
                  <a:lnTo>
                    <a:pt x="428802" y="335559"/>
                  </a:lnTo>
                  <a:lnTo>
                    <a:pt x="447408" y="335559"/>
                  </a:lnTo>
                  <a:lnTo>
                    <a:pt x="447408" y="29827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085697" y="1449628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13030" y="18618"/>
                  </a:moveTo>
                  <a:lnTo>
                    <a:pt x="0" y="18618"/>
                  </a:lnTo>
                  <a:lnTo>
                    <a:pt x="0" y="45783"/>
                  </a:lnTo>
                  <a:lnTo>
                    <a:pt x="13030" y="45783"/>
                  </a:lnTo>
                  <a:lnTo>
                    <a:pt x="13030" y="18618"/>
                  </a:lnTo>
                  <a:close/>
                </a:path>
                <a:path w="31750" h="46355">
                  <a:moveTo>
                    <a:pt x="31635" y="0"/>
                  </a:moveTo>
                  <a:lnTo>
                    <a:pt x="13030" y="0"/>
                  </a:lnTo>
                  <a:lnTo>
                    <a:pt x="13030" y="18618"/>
                  </a:lnTo>
                  <a:lnTo>
                    <a:pt x="31635" y="18618"/>
                  </a:lnTo>
                  <a:lnTo>
                    <a:pt x="31635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098727" y="1525942"/>
              <a:ext cx="74930" cy="54610"/>
            </a:xfrm>
            <a:custGeom>
              <a:avLst/>
              <a:gdLst/>
              <a:ahLst/>
              <a:cxnLst/>
              <a:rect l="l" t="t" r="r" b="b"/>
              <a:pathLst>
                <a:path w="74930" h="54609">
                  <a:moveTo>
                    <a:pt x="18605" y="35483"/>
                  </a:moveTo>
                  <a:lnTo>
                    <a:pt x="0" y="35483"/>
                  </a:lnTo>
                  <a:lnTo>
                    <a:pt x="0" y="54089"/>
                  </a:lnTo>
                  <a:lnTo>
                    <a:pt x="18605" y="54089"/>
                  </a:lnTo>
                  <a:lnTo>
                    <a:pt x="18605" y="35483"/>
                  </a:lnTo>
                  <a:close/>
                </a:path>
                <a:path w="74930" h="54609">
                  <a:moveTo>
                    <a:pt x="55892" y="0"/>
                  </a:moveTo>
                  <a:lnTo>
                    <a:pt x="37287" y="0"/>
                  </a:lnTo>
                  <a:lnTo>
                    <a:pt x="37287" y="16865"/>
                  </a:lnTo>
                  <a:lnTo>
                    <a:pt x="37287" y="35483"/>
                  </a:lnTo>
                  <a:lnTo>
                    <a:pt x="55892" y="35483"/>
                  </a:lnTo>
                  <a:lnTo>
                    <a:pt x="55892" y="16865"/>
                  </a:lnTo>
                  <a:lnTo>
                    <a:pt x="55892" y="0"/>
                  </a:lnTo>
                  <a:close/>
                </a:path>
                <a:path w="74930" h="54609">
                  <a:moveTo>
                    <a:pt x="74574" y="35483"/>
                  </a:moveTo>
                  <a:lnTo>
                    <a:pt x="55956" y="35483"/>
                  </a:lnTo>
                  <a:lnTo>
                    <a:pt x="55956" y="54089"/>
                  </a:lnTo>
                  <a:lnTo>
                    <a:pt x="74574" y="54089"/>
                  </a:lnTo>
                  <a:lnTo>
                    <a:pt x="74574" y="3548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73734" y="1188574"/>
              <a:ext cx="8255" cy="25400"/>
            </a:xfrm>
            <a:custGeom>
              <a:avLst/>
              <a:gdLst/>
              <a:ahLst/>
              <a:cxnLst/>
              <a:rect l="l" t="t" r="r" b="b"/>
              <a:pathLst>
                <a:path w="8254" h="25400">
                  <a:moveTo>
                    <a:pt x="8051" y="24795"/>
                  </a:moveTo>
                  <a:lnTo>
                    <a:pt x="0" y="24795"/>
                  </a:lnTo>
                  <a:lnTo>
                    <a:pt x="0" y="0"/>
                  </a:lnTo>
                  <a:lnTo>
                    <a:pt x="8051" y="0"/>
                  </a:lnTo>
                  <a:lnTo>
                    <a:pt x="8051" y="2479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44501" y="1169962"/>
              <a:ext cx="29209" cy="19050"/>
            </a:xfrm>
            <a:custGeom>
              <a:avLst/>
              <a:gdLst/>
              <a:ahLst/>
              <a:cxnLst/>
              <a:rect l="l" t="t" r="r" b="b"/>
              <a:pathLst>
                <a:path w="29209" h="19050">
                  <a:moveTo>
                    <a:pt x="28639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28639" y="0"/>
                  </a:lnTo>
                  <a:lnTo>
                    <a:pt x="28639" y="18612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73722" y="1188580"/>
              <a:ext cx="30480" cy="37465"/>
            </a:xfrm>
            <a:custGeom>
              <a:avLst/>
              <a:gdLst/>
              <a:ahLst/>
              <a:cxnLst/>
              <a:rect l="l" t="t" r="r" b="b"/>
              <a:pathLst>
                <a:path w="30479" h="37465">
                  <a:moveTo>
                    <a:pt x="8051" y="25387"/>
                  </a:moveTo>
                  <a:lnTo>
                    <a:pt x="0" y="25387"/>
                  </a:lnTo>
                  <a:lnTo>
                    <a:pt x="0" y="37287"/>
                  </a:lnTo>
                  <a:lnTo>
                    <a:pt x="8051" y="37287"/>
                  </a:lnTo>
                  <a:lnTo>
                    <a:pt x="8051" y="25387"/>
                  </a:lnTo>
                  <a:close/>
                </a:path>
                <a:path w="30479" h="37465">
                  <a:moveTo>
                    <a:pt x="29946" y="0"/>
                  </a:moveTo>
                  <a:lnTo>
                    <a:pt x="8115" y="0"/>
                  </a:lnTo>
                  <a:lnTo>
                    <a:pt x="8115" y="24790"/>
                  </a:lnTo>
                  <a:lnTo>
                    <a:pt x="29946" y="24790"/>
                  </a:lnTo>
                  <a:lnTo>
                    <a:pt x="2994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1837" y="1213967"/>
              <a:ext cx="186690" cy="179705"/>
            </a:xfrm>
            <a:custGeom>
              <a:avLst/>
              <a:gdLst/>
              <a:ahLst/>
              <a:cxnLst/>
              <a:rect l="l" t="t" r="r" b="b"/>
              <a:pathLst>
                <a:path w="186690" h="179705">
                  <a:moveTo>
                    <a:pt x="21831" y="0"/>
                  </a:moveTo>
                  <a:lnTo>
                    <a:pt x="0" y="0"/>
                  </a:lnTo>
                  <a:lnTo>
                    <a:pt x="0" y="11899"/>
                  </a:lnTo>
                  <a:lnTo>
                    <a:pt x="21831" y="11899"/>
                  </a:lnTo>
                  <a:lnTo>
                    <a:pt x="21831" y="0"/>
                  </a:lnTo>
                  <a:close/>
                </a:path>
                <a:path w="186690" h="179705">
                  <a:moveTo>
                    <a:pt x="37223" y="11963"/>
                  </a:moveTo>
                  <a:lnTo>
                    <a:pt x="21831" y="11963"/>
                  </a:lnTo>
                  <a:lnTo>
                    <a:pt x="21831" y="30568"/>
                  </a:lnTo>
                  <a:lnTo>
                    <a:pt x="37223" y="30568"/>
                  </a:lnTo>
                  <a:lnTo>
                    <a:pt x="37223" y="11963"/>
                  </a:lnTo>
                  <a:close/>
                </a:path>
                <a:path w="186690" h="179705">
                  <a:moveTo>
                    <a:pt x="55841" y="30568"/>
                  </a:moveTo>
                  <a:lnTo>
                    <a:pt x="37223" y="30568"/>
                  </a:lnTo>
                  <a:lnTo>
                    <a:pt x="37223" y="49187"/>
                  </a:lnTo>
                  <a:lnTo>
                    <a:pt x="55841" y="49187"/>
                  </a:lnTo>
                  <a:lnTo>
                    <a:pt x="55841" y="30568"/>
                  </a:lnTo>
                  <a:close/>
                </a:path>
                <a:path w="186690" h="179705">
                  <a:moveTo>
                    <a:pt x="74510" y="49187"/>
                  </a:moveTo>
                  <a:lnTo>
                    <a:pt x="55892" y="49187"/>
                  </a:lnTo>
                  <a:lnTo>
                    <a:pt x="55892" y="67792"/>
                  </a:lnTo>
                  <a:lnTo>
                    <a:pt x="74510" y="67792"/>
                  </a:lnTo>
                  <a:lnTo>
                    <a:pt x="74510" y="49187"/>
                  </a:lnTo>
                  <a:close/>
                </a:path>
                <a:path w="186690" h="179705">
                  <a:moveTo>
                    <a:pt x="93179" y="67856"/>
                  </a:moveTo>
                  <a:lnTo>
                    <a:pt x="74574" y="67856"/>
                  </a:lnTo>
                  <a:lnTo>
                    <a:pt x="74574" y="86461"/>
                  </a:lnTo>
                  <a:lnTo>
                    <a:pt x="93179" y="86461"/>
                  </a:lnTo>
                  <a:lnTo>
                    <a:pt x="93179" y="67856"/>
                  </a:lnTo>
                  <a:close/>
                </a:path>
                <a:path w="186690" h="179705">
                  <a:moveTo>
                    <a:pt x="111798" y="86525"/>
                  </a:moveTo>
                  <a:lnTo>
                    <a:pt x="93179" y="86525"/>
                  </a:lnTo>
                  <a:lnTo>
                    <a:pt x="93179" y="105143"/>
                  </a:lnTo>
                  <a:lnTo>
                    <a:pt x="111798" y="105143"/>
                  </a:lnTo>
                  <a:lnTo>
                    <a:pt x="111798" y="86525"/>
                  </a:lnTo>
                  <a:close/>
                </a:path>
                <a:path w="186690" h="179705">
                  <a:moveTo>
                    <a:pt x="130403" y="105143"/>
                  </a:moveTo>
                  <a:lnTo>
                    <a:pt x="111798" y="105143"/>
                  </a:lnTo>
                  <a:lnTo>
                    <a:pt x="111798" y="123748"/>
                  </a:lnTo>
                  <a:lnTo>
                    <a:pt x="130403" y="123748"/>
                  </a:lnTo>
                  <a:lnTo>
                    <a:pt x="130403" y="105143"/>
                  </a:lnTo>
                  <a:close/>
                </a:path>
                <a:path w="186690" h="179705">
                  <a:moveTo>
                    <a:pt x="149085" y="123748"/>
                  </a:moveTo>
                  <a:lnTo>
                    <a:pt x="130467" y="123748"/>
                  </a:lnTo>
                  <a:lnTo>
                    <a:pt x="130467" y="142367"/>
                  </a:lnTo>
                  <a:lnTo>
                    <a:pt x="149085" y="142367"/>
                  </a:lnTo>
                  <a:lnTo>
                    <a:pt x="149085" y="123748"/>
                  </a:lnTo>
                  <a:close/>
                </a:path>
                <a:path w="186690" h="179705">
                  <a:moveTo>
                    <a:pt x="167754" y="142417"/>
                  </a:moveTo>
                  <a:lnTo>
                    <a:pt x="149136" y="142417"/>
                  </a:lnTo>
                  <a:lnTo>
                    <a:pt x="149136" y="161036"/>
                  </a:lnTo>
                  <a:lnTo>
                    <a:pt x="167754" y="161036"/>
                  </a:lnTo>
                  <a:lnTo>
                    <a:pt x="167754" y="142417"/>
                  </a:lnTo>
                  <a:close/>
                </a:path>
                <a:path w="186690" h="179705">
                  <a:moveTo>
                    <a:pt x="186359" y="161099"/>
                  </a:moveTo>
                  <a:lnTo>
                    <a:pt x="167754" y="161099"/>
                  </a:lnTo>
                  <a:lnTo>
                    <a:pt x="167754" y="179705"/>
                  </a:lnTo>
                  <a:lnTo>
                    <a:pt x="186359" y="179705"/>
                  </a:lnTo>
                  <a:lnTo>
                    <a:pt x="186359" y="1610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803678" y="1213966"/>
              <a:ext cx="109220" cy="86995"/>
            </a:xfrm>
            <a:custGeom>
              <a:avLst/>
              <a:gdLst/>
              <a:ahLst/>
              <a:cxnLst/>
              <a:rect l="l" t="t" r="r" b="b"/>
              <a:pathLst>
                <a:path w="109219" h="86994">
                  <a:moveTo>
                    <a:pt x="89961" y="86521"/>
                  </a:moveTo>
                  <a:lnTo>
                    <a:pt x="71348" y="86521"/>
                  </a:lnTo>
                  <a:lnTo>
                    <a:pt x="71348" y="67849"/>
                  </a:lnTo>
                  <a:lnTo>
                    <a:pt x="52735" y="67849"/>
                  </a:lnTo>
                  <a:lnTo>
                    <a:pt x="52735" y="49176"/>
                  </a:lnTo>
                  <a:lnTo>
                    <a:pt x="34063" y="49176"/>
                  </a:lnTo>
                  <a:lnTo>
                    <a:pt x="34063" y="30564"/>
                  </a:lnTo>
                  <a:lnTo>
                    <a:pt x="15391" y="30564"/>
                  </a:lnTo>
                  <a:lnTo>
                    <a:pt x="15391" y="11951"/>
                  </a:lnTo>
                  <a:lnTo>
                    <a:pt x="0" y="11951"/>
                  </a:lnTo>
                  <a:lnTo>
                    <a:pt x="0" y="0"/>
                  </a:lnTo>
                  <a:lnTo>
                    <a:pt x="34063" y="0"/>
                  </a:lnTo>
                  <a:lnTo>
                    <a:pt x="34063" y="11951"/>
                  </a:lnTo>
                  <a:lnTo>
                    <a:pt x="71348" y="11951"/>
                  </a:lnTo>
                  <a:lnTo>
                    <a:pt x="71348" y="30564"/>
                  </a:lnTo>
                  <a:lnTo>
                    <a:pt x="108633" y="30564"/>
                  </a:lnTo>
                  <a:lnTo>
                    <a:pt x="108633" y="49176"/>
                  </a:lnTo>
                  <a:lnTo>
                    <a:pt x="89961" y="49176"/>
                  </a:lnTo>
                  <a:lnTo>
                    <a:pt x="89961" y="86521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893635" y="1263154"/>
              <a:ext cx="93345" cy="232410"/>
            </a:xfrm>
            <a:custGeom>
              <a:avLst/>
              <a:gdLst/>
              <a:ahLst/>
              <a:cxnLst/>
              <a:rect l="l" t="t" r="r" b="b"/>
              <a:pathLst>
                <a:path w="93344" h="232409">
                  <a:moveTo>
                    <a:pt x="18605" y="0"/>
                  </a:moveTo>
                  <a:lnTo>
                    <a:pt x="0" y="0"/>
                  </a:lnTo>
                  <a:lnTo>
                    <a:pt x="0" y="37274"/>
                  </a:lnTo>
                  <a:lnTo>
                    <a:pt x="18605" y="37274"/>
                  </a:lnTo>
                  <a:lnTo>
                    <a:pt x="18605" y="0"/>
                  </a:lnTo>
                  <a:close/>
                </a:path>
                <a:path w="93344" h="232409">
                  <a:moveTo>
                    <a:pt x="37287" y="205092"/>
                  </a:moveTo>
                  <a:lnTo>
                    <a:pt x="18669" y="205092"/>
                  </a:lnTo>
                  <a:lnTo>
                    <a:pt x="18669" y="232257"/>
                  </a:lnTo>
                  <a:lnTo>
                    <a:pt x="37287" y="232257"/>
                  </a:lnTo>
                  <a:lnTo>
                    <a:pt x="37287" y="205092"/>
                  </a:lnTo>
                  <a:close/>
                </a:path>
                <a:path w="93344" h="232409">
                  <a:moveTo>
                    <a:pt x="55956" y="186474"/>
                  </a:moveTo>
                  <a:lnTo>
                    <a:pt x="37338" y="186474"/>
                  </a:lnTo>
                  <a:lnTo>
                    <a:pt x="37338" y="205092"/>
                  </a:lnTo>
                  <a:lnTo>
                    <a:pt x="55956" y="205092"/>
                  </a:lnTo>
                  <a:lnTo>
                    <a:pt x="55956" y="186474"/>
                  </a:lnTo>
                  <a:close/>
                </a:path>
                <a:path w="93344" h="232409">
                  <a:moveTo>
                    <a:pt x="55956" y="130517"/>
                  </a:moveTo>
                  <a:lnTo>
                    <a:pt x="18669" y="130517"/>
                  </a:lnTo>
                  <a:lnTo>
                    <a:pt x="18669" y="149136"/>
                  </a:lnTo>
                  <a:lnTo>
                    <a:pt x="55956" y="149136"/>
                  </a:lnTo>
                  <a:lnTo>
                    <a:pt x="55956" y="130517"/>
                  </a:lnTo>
                  <a:close/>
                </a:path>
                <a:path w="93344" h="232409">
                  <a:moveTo>
                    <a:pt x="74561" y="167805"/>
                  </a:moveTo>
                  <a:lnTo>
                    <a:pt x="55956" y="167805"/>
                  </a:lnTo>
                  <a:lnTo>
                    <a:pt x="55956" y="186410"/>
                  </a:lnTo>
                  <a:lnTo>
                    <a:pt x="74561" y="186410"/>
                  </a:lnTo>
                  <a:lnTo>
                    <a:pt x="74561" y="167805"/>
                  </a:lnTo>
                  <a:close/>
                </a:path>
                <a:path w="93344" h="232409">
                  <a:moveTo>
                    <a:pt x="93179" y="149136"/>
                  </a:moveTo>
                  <a:lnTo>
                    <a:pt x="74561" y="149136"/>
                  </a:lnTo>
                  <a:lnTo>
                    <a:pt x="74561" y="167741"/>
                  </a:lnTo>
                  <a:lnTo>
                    <a:pt x="93179" y="167741"/>
                  </a:lnTo>
                  <a:lnTo>
                    <a:pt x="93179" y="149136"/>
                  </a:lnTo>
                  <a:close/>
                </a:path>
                <a:path w="93344" h="232409">
                  <a:moveTo>
                    <a:pt x="93179" y="74561"/>
                  </a:moveTo>
                  <a:lnTo>
                    <a:pt x="74561" y="74561"/>
                  </a:lnTo>
                  <a:lnTo>
                    <a:pt x="74561" y="111848"/>
                  </a:lnTo>
                  <a:lnTo>
                    <a:pt x="93179" y="111848"/>
                  </a:lnTo>
                  <a:lnTo>
                    <a:pt x="93179" y="7456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1837" y="1225549"/>
              <a:ext cx="168275" cy="186690"/>
            </a:xfrm>
            <a:custGeom>
              <a:avLst/>
              <a:gdLst/>
              <a:ahLst/>
              <a:cxnLst/>
              <a:rect l="l" t="t" r="r" b="b"/>
              <a:pathLst>
                <a:path w="168275" h="186690">
                  <a:moveTo>
                    <a:pt x="167754" y="149860"/>
                  </a:moveTo>
                  <a:lnTo>
                    <a:pt x="149136" y="149860"/>
                  </a:lnTo>
                  <a:lnTo>
                    <a:pt x="149136" y="130810"/>
                  </a:lnTo>
                  <a:lnTo>
                    <a:pt x="130467" y="130810"/>
                  </a:lnTo>
                  <a:lnTo>
                    <a:pt x="130467" y="111760"/>
                  </a:lnTo>
                  <a:lnTo>
                    <a:pt x="111798" y="111760"/>
                  </a:lnTo>
                  <a:lnTo>
                    <a:pt x="111798" y="93980"/>
                  </a:lnTo>
                  <a:lnTo>
                    <a:pt x="93179" y="93980"/>
                  </a:lnTo>
                  <a:lnTo>
                    <a:pt x="93179" y="74930"/>
                  </a:lnTo>
                  <a:lnTo>
                    <a:pt x="74574" y="74930"/>
                  </a:lnTo>
                  <a:lnTo>
                    <a:pt x="74574" y="55880"/>
                  </a:lnTo>
                  <a:lnTo>
                    <a:pt x="55892" y="55880"/>
                  </a:lnTo>
                  <a:lnTo>
                    <a:pt x="55892" y="38100"/>
                  </a:lnTo>
                  <a:lnTo>
                    <a:pt x="37223" y="38100"/>
                  </a:lnTo>
                  <a:lnTo>
                    <a:pt x="37223" y="19050"/>
                  </a:lnTo>
                  <a:lnTo>
                    <a:pt x="21831" y="19050"/>
                  </a:lnTo>
                  <a:lnTo>
                    <a:pt x="21831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21831" y="38100"/>
                  </a:lnTo>
                  <a:lnTo>
                    <a:pt x="21831" y="55880"/>
                  </a:lnTo>
                  <a:lnTo>
                    <a:pt x="21831" y="74930"/>
                  </a:lnTo>
                  <a:lnTo>
                    <a:pt x="37223" y="74930"/>
                  </a:lnTo>
                  <a:lnTo>
                    <a:pt x="37223" y="93980"/>
                  </a:lnTo>
                  <a:lnTo>
                    <a:pt x="37223" y="111760"/>
                  </a:lnTo>
                  <a:lnTo>
                    <a:pt x="55892" y="111760"/>
                  </a:lnTo>
                  <a:lnTo>
                    <a:pt x="55892" y="130810"/>
                  </a:lnTo>
                  <a:lnTo>
                    <a:pt x="55892" y="149860"/>
                  </a:lnTo>
                  <a:lnTo>
                    <a:pt x="74574" y="149860"/>
                  </a:lnTo>
                  <a:lnTo>
                    <a:pt x="74574" y="167640"/>
                  </a:lnTo>
                  <a:lnTo>
                    <a:pt x="74574" y="186690"/>
                  </a:lnTo>
                  <a:lnTo>
                    <a:pt x="130467" y="186690"/>
                  </a:lnTo>
                  <a:lnTo>
                    <a:pt x="130467" y="167640"/>
                  </a:lnTo>
                  <a:lnTo>
                    <a:pt x="167754" y="167640"/>
                  </a:lnTo>
                  <a:lnTo>
                    <a:pt x="167754" y="14986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875026" y="1412281"/>
              <a:ext cx="37465" cy="19050"/>
            </a:xfrm>
            <a:custGeom>
              <a:avLst/>
              <a:gdLst/>
              <a:ahLst/>
              <a:cxnLst/>
              <a:rect l="l" t="t" r="r" b="b"/>
              <a:pathLst>
                <a:path w="37465" h="19050">
                  <a:moveTo>
                    <a:pt x="37284" y="18612"/>
                  </a:moveTo>
                  <a:lnTo>
                    <a:pt x="0" y="18612"/>
                  </a:lnTo>
                  <a:lnTo>
                    <a:pt x="0" y="0"/>
                  </a:lnTo>
                  <a:lnTo>
                    <a:pt x="37284" y="0"/>
                  </a:lnTo>
                  <a:lnTo>
                    <a:pt x="37284" y="1861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3639" y="1263143"/>
              <a:ext cx="93345" cy="112395"/>
            </a:xfrm>
            <a:custGeom>
              <a:avLst/>
              <a:gdLst/>
              <a:ahLst/>
              <a:cxnLst/>
              <a:rect l="l" t="t" r="r" b="b"/>
              <a:pathLst>
                <a:path w="93344" h="112394">
                  <a:moveTo>
                    <a:pt x="74568" y="111912"/>
                  </a:moveTo>
                  <a:lnTo>
                    <a:pt x="55956" y="111912"/>
                  </a:lnTo>
                  <a:lnTo>
                    <a:pt x="55956" y="93241"/>
                  </a:lnTo>
                  <a:lnTo>
                    <a:pt x="37344" y="93241"/>
                  </a:lnTo>
                  <a:lnTo>
                    <a:pt x="37344" y="74569"/>
                  </a:lnTo>
                  <a:lnTo>
                    <a:pt x="18671" y="74569"/>
                  </a:lnTo>
                  <a:lnTo>
                    <a:pt x="18671" y="55956"/>
                  </a:lnTo>
                  <a:lnTo>
                    <a:pt x="0" y="55956"/>
                  </a:lnTo>
                  <a:lnTo>
                    <a:pt x="0" y="37343"/>
                  </a:lnTo>
                  <a:lnTo>
                    <a:pt x="18671" y="37343"/>
                  </a:lnTo>
                  <a:lnTo>
                    <a:pt x="18671" y="0"/>
                  </a:lnTo>
                  <a:lnTo>
                    <a:pt x="55956" y="0"/>
                  </a:lnTo>
                  <a:lnTo>
                    <a:pt x="55956" y="18671"/>
                  </a:lnTo>
                  <a:lnTo>
                    <a:pt x="93241" y="18671"/>
                  </a:lnTo>
                  <a:lnTo>
                    <a:pt x="93241" y="74569"/>
                  </a:lnTo>
                  <a:lnTo>
                    <a:pt x="74568" y="74569"/>
                  </a:lnTo>
                  <a:lnTo>
                    <a:pt x="74568" y="111912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986879" y="1300487"/>
              <a:ext cx="19050" cy="37465"/>
            </a:xfrm>
            <a:custGeom>
              <a:avLst/>
              <a:gdLst/>
              <a:ahLst/>
              <a:cxnLst/>
              <a:rect l="l" t="t" r="r" b="b"/>
              <a:pathLst>
                <a:path w="19050" h="37465">
                  <a:moveTo>
                    <a:pt x="18612" y="37284"/>
                  </a:moveTo>
                  <a:lnTo>
                    <a:pt x="0" y="37284"/>
                  </a:lnTo>
                  <a:lnTo>
                    <a:pt x="0" y="0"/>
                  </a:lnTo>
                  <a:lnTo>
                    <a:pt x="18612" y="0"/>
                  </a:lnTo>
                  <a:lnTo>
                    <a:pt x="18612" y="3728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75026" y="1393668"/>
              <a:ext cx="93345" cy="102235"/>
            </a:xfrm>
            <a:custGeom>
              <a:avLst/>
              <a:gdLst/>
              <a:ahLst/>
              <a:cxnLst/>
              <a:rect l="l" t="t" r="r" b="b"/>
              <a:pathLst>
                <a:path w="93344" h="102234">
                  <a:moveTo>
                    <a:pt x="37284" y="101726"/>
                  </a:moveTo>
                  <a:lnTo>
                    <a:pt x="18612" y="101726"/>
                  </a:lnTo>
                  <a:lnTo>
                    <a:pt x="18612" y="55956"/>
                  </a:lnTo>
                  <a:lnTo>
                    <a:pt x="0" y="55956"/>
                  </a:lnTo>
                  <a:lnTo>
                    <a:pt x="0" y="37284"/>
                  </a:lnTo>
                  <a:lnTo>
                    <a:pt x="37284" y="37284"/>
                  </a:lnTo>
                  <a:lnTo>
                    <a:pt x="37284" y="18612"/>
                  </a:lnTo>
                  <a:lnTo>
                    <a:pt x="74569" y="18612"/>
                  </a:lnTo>
                  <a:lnTo>
                    <a:pt x="74569" y="0"/>
                  </a:lnTo>
                  <a:lnTo>
                    <a:pt x="93180" y="0"/>
                  </a:lnTo>
                  <a:lnTo>
                    <a:pt x="93180" y="37284"/>
                  </a:lnTo>
                  <a:lnTo>
                    <a:pt x="74569" y="37284"/>
                  </a:lnTo>
                  <a:lnTo>
                    <a:pt x="74569" y="55956"/>
                  </a:lnTo>
                  <a:lnTo>
                    <a:pt x="55956" y="55956"/>
                  </a:lnTo>
                  <a:lnTo>
                    <a:pt x="55956" y="74569"/>
                  </a:lnTo>
                  <a:lnTo>
                    <a:pt x="37284" y="74569"/>
                  </a:lnTo>
                  <a:lnTo>
                    <a:pt x="37284" y="101726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968197" y="1393672"/>
              <a:ext cx="93345" cy="102235"/>
            </a:xfrm>
            <a:custGeom>
              <a:avLst/>
              <a:gdLst/>
              <a:ahLst/>
              <a:cxnLst/>
              <a:rect l="l" t="t" r="r" b="b"/>
              <a:pathLst>
                <a:path w="93344" h="102234">
                  <a:moveTo>
                    <a:pt x="18618" y="0"/>
                  </a:moveTo>
                  <a:lnTo>
                    <a:pt x="0" y="0"/>
                  </a:lnTo>
                  <a:lnTo>
                    <a:pt x="0" y="18618"/>
                  </a:lnTo>
                  <a:lnTo>
                    <a:pt x="18618" y="18618"/>
                  </a:lnTo>
                  <a:lnTo>
                    <a:pt x="18618" y="0"/>
                  </a:lnTo>
                  <a:close/>
                </a:path>
                <a:path w="93344" h="102234">
                  <a:moveTo>
                    <a:pt x="37287" y="18618"/>
                  </a:moveTo>
                  <a:lnTo>
                    <a:pt x="18681" y="18618"/>
                  </a:lnTo>
                  <a:lnTo>
                    <a:pt x="18681" y="37223"/>
                  </a:lnTo>
                  <a:lnTo>
                    <a:pt x="37287" y="37223"/>
                  </a:lnTo>
                  <a:lnTo>
                    <a:pt x="37287" y="18618"/>
                  </a:lnTo>
                  <a:close/>
                </a:path>
                <a:path w="93344" h="102234">
                  <a:moveTo>
                    <a:pt x="55956" y="37287"/>
                  </a:moveTo>
                  <a:lnTo>
                    <a:pt x="37350" y="37287"/>
                  </a:lnTo>
                  <a:lnTo>
                    <a:pt x="37350" y="55892"/>
                  </a:lnTo>
                  <a:lnTo>
                    <a:pt x="55956" y="55892"/>
                  </a:lnTo>
                  <a:lnTo>
                    <a:pt x="55956" y="37287"/>
                  </a:lnTo>
                  <a:close/>
                </a:path>
                <a:path w="93344" h="102234">
                  <a:moveTo>
                    <a:pt x="74574" y="55956"/>
                  </a:moveTo>
                  <a:lnTo>
                    <a:pt x="55956" y="55956"/>
                  </a:lnTo>
                  <a:lnTo>
                    <a:pt x="55956" y="74574"/>
                  </a:lnTo>
                  <a:lnTo>
                    <a:pt x="74574" y="74574"/>
                  </a:lnTo>
                  <a:lnTo>
                    <a:pt x="74574" y="55956"/>
                  </a:lnTo>
                  <a:close/>
                </a:path>
                <a:path w="93344" h="102234">
                  <a:moveTo>
                    <a:pt x="93179" y="74574"/>
                  </a:moveTo>
                  <a:lnTo>
                    <a:pt x="74574" y="74574"/>
                  </a:lnTo>
                  <a:lnTo>
                    <a:pt x="74574" y="101739"/>
                  </a:lnTo>
                  <a:lnTo>
                    <a:pt x="93179" y="101739"/>
                  </a:lnTo>
                  <a:lnTo>
                    <a:pt x="93179" y="745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912304" y="1300479"/>
              <a:ext cx="205104" cy="242570"/>
            </a:xfrm>
            <a:custGeom>
              <a:avLst/>
              <a:gdLst/>
              <a:ahLst/>
              <a:cxnLst/>
              <a:rect l="l" t="t" r="r" b="b"/>
              <a:pathLst>
                <a:path w="205105" h="242569">
                  <a:moveTo>
                    <a:pt x="149136" y="194310"/>
                  </a:moveTo>
                  <a:lnTo>
                    <a:pt x="130467" y="194310"/>
                  </a:lnTo>
                  <a:lnTo>
                    <a:pt x="130467" y="167640"/>
                  </a:lnTo>
                  <a:lnTo>
                    <a:pt x="111848" y="167640"/>
                  </a:lnTo>
                  <a:lnTo>
                    <a:pt x="111848" y="148590"/>
                  </a:lnTo>
                  <a:lnTo>
                    <a:pt x="93243" y="148590"/>
                  </a:lnTo>
                  <a:lnTo>
                    <a:pt x="93243" y="130810"/>
                  </a:lnTo>
                  <a:lnTo>
                    <a:pt x="55892" y="130810"/>
                  </a:lnTo>
                  <a:lnTo>
                    <a:pt x="55892" y="148590"/>
                  </a:lnTo>
                  <a:lnTo>
                    <a:pt x="37287" y="148590"/>
                  </a:lnTo>
                  <a:lnTo>
                    <a:pt x="37287" y="167640"/>
                  </a:lnTo>
                  <a:lnTo>
                    <a:pt x="18669" y="167640"/>
                  </a:lnTo>
                  <a:lnTo>
                    <a:pt x="18669" y="194310"/>
                  </a:lnTo>
                  <a:lnTo>
                    <a:pt x="0" y="194310"/>
                  </a:lnTo>
                  <a:lnTo>
                    <a:pt x="0" y="204470"/>
                  </a:lnTo>
                  <a:lnTo>
                    <a:pt x="37287" y="204470"/>
                  </a:lnTo>
                  <a:lnTo>
                    <a:pt x="37287" y="226060"/>
                  </a:lnTo>
                  <a:lnTo>
                    <a:pt x="74574" y="226060"/>
                  </a:lnTo>
                  <a:lnTo>
                    <a:pt x="74574" y="242570"/>
                  </a:lnTo>
                  <a:lnTo>
                    <a:pt x="93243" y="242570"/>
                  </a:lnTo>
                  <a:lnTo>
                    <a:pt x="93243" y="226060"/>
                  </a:lnTo>
                  <a:lnTo>
                    <a:pt x="111848" y="226060"/>
                  </a:lnTo>
                  <a:lnTo>
                    <a:pt x="111848" y="204470"/>
                  </a:lnTo>
                  <a:lnTo>
                    <a:pt x="149136" y="204470"/>
                  </a:lnTo>
                  <a:lnTo>
                    <a:pt x="149136" y="194310"/>
                  </a:lnTo>
                  <a:close/>
                </a:path>
                <a:path w="205105" h="242569">
                  <a:moveTo>
                    <a:pt x="205028" y="55880"/>
                  </a:moveTo>
                  <a:lnTo>
                    <a:pt x="186423" y="55880"/>
                  </a:lnTo>
                  <a:lnTo>
                    <a:pt x="186423" y="36830"/>
                  </a:lnTo>
                  <a:lnTo>
                    <a:pt x="149136" y="36830"/>
                  </a:lnTo>
                  <a:lnTo>
                    <a:pt x="149136" y="19050"/>
                  </a:lnTo>
                  <a:lnTo>
                    <a:pt x="111848" y="19050"/>
                  </a:lnTo>
                  <a:lnTo>
                    <a:pt x="111848" y="0"/>
                  </a:lnTo>
                  <a:lnTo>
                    <a:pt x="93243" y="0"/>
                  </a:lnTo>
                  <a:lnTo>
                    <a:pt x="93243" y="19050"/>
                  </a:lnTo>
                  <a:lnTo>
                    <a:pt x="93243" y="36830"/>
                  </a:lnTo>
                  <a:lnTo>
                    <a:pt x="74574" y="36830"/>
                  </a:lnTo>
                  <a:lnTo>
                    <a:pt x="74574" y="55880"/>
                  </a:lnTo>
                  <a:lnTo>
                    <a:pt x="74574" y="74930"/>
                  </a:lnTo>
                  <a:lnTo>
                    <a:pt x="55892" y="74930"/>
                  </a:lnTo>
                  <a:lnTo>
                    <a:pt x="55892" y="92710"/>
                  </a:lnTo>
                  <a:lnTo>
                    <a:pt x="74574" y="92710"/>
                  </a:lnTo>
                  <a:lnTo>
                    <a:pt x="74574" y="111760"/>
                  </a:lnTo>
                  <a:lnTo>
                    <a:pt x="93243" y="111760"/>
                  </a:lnTo>
                  <a:lnTo>
                    <a:pt x="93243" y="130810"/>
                  </a:lnTo>
                  <a:lnTo>
                    <a:pt x="111848" y="130810"/>
                  </a:lnTo>
                  <a:lnTo>
                    <a:pt x="111848" y="148590"/>
                  </a:lnTo>
                  <a:lnTo>
                    <a:pt x="130467" y="148590"/>
                  </a:lnTo>
                  <a:lnTo>
                    <a:pt x="130467" y="167640"/>
                  </a:lnTo>
                  <a:lnTo>
                    <a:pt x="149136" y="167640"/>
                  </a:lnTo>
                  <a:lnTo>
                    <a:pt x="149136" y="194310"/>
                  </a:lnTo>
                  <a:lnTo>
                    <a:pt x="173393" y="194310"/>
                  </a:lnTo>
                  <a:lnTo>
                    <a:pt x="173393" y="167640"/>
                  </a:lnTo>
                  <a:lnTo>
                    <a:pt x="186423" y="167640"/>
                  </a:lnTo>
                  <a:lnTo>
                    <a:pt x="186423" y="148590"/>
                  </a:lnTo>
                  <a:lnTo>
                    <a:pt x="205028" y="148590"/>
                  </a:lnTo>
                  <a:lnTo>
                    <a:pt x="205028" y="130810"/>
                  </a:lnTo>
                  <a:lnTo>
                    <a:pt x="186423" y="130810"/>
                  </a:lnTo>
                  <a:lnTo>
                    <a:pt x="186423" y="111760"/>
                  </a:lnTo>
                  <a:lnTo>
                    <a:pt x="186423" y="92710"/>
                  </a:lnTo>
                  <a:lnTo>
                    <a:pt x="205028" y="92710"/>
                  </a:lnTo>
                  <a:lnTo>
                    <a:pt x="205028" y="74930"/>
                  </a:lnTo>
                  <a:lnTo>
                    <a:pt x="205028" y="5588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061440" y="1495412"/>
              <a:ext cx="37465" cy="30480"/>
            </a:xfrm>
            <a:custGeom>
              <a:avLst/>
              <a:gdLst/>
              <a:ahLst/>
              <a:cxnLst/>
              <a:rect l="l" t="t" r="r" b="b"/>
              <a:pathLst>
                <a:path w="37465" h="30480">
                  <a:moveTo>
                    <a:pt x="23660" y="0"/>
                  </a:moveTo>
                  <a:lnTo>
                    <a:pt x="0" y="0"/>
                  </a:lnTo>
                  <a:lnTo>
                    <a:pt x="0" y="10058"/>
                  </a:lnTo>
                  <a:lnTo>
                    <a:pt x="23660" y="10058"/>
                  </a:lnTo>
                  <a:lnTo>
                    <a:pt x="23660" y="0"/>
                  </a:lnTo>
                  <a:close/>
                </a:path>
                <a:path w="37465" h="30480">
                  <a:moveTo>
                    <a:pt x="37287" y="10121"/>
                  </a:moveTo>
                  <a:lnTo>
                    <a:pt x="24257" y="10121"/>
                  </a:lnTo>
                  <a:lnTo>
                    <a:pt x="24257" y="29933"/>
                  </a:lnTo>
                  <a:lnTo>
                    <a:pt x="37287" y="29933"/>
                  </a:lnTo>
                  <a:lnTo>
                    <a:pt x="37287" y="1012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986878" y="1430959"/>
              <a:ext cx="186690" cy="168275"/>
            </a:xfrm>
            <a:custGeom>
              <a:avLst/>
              <a:gdLst/>
              <a:ahLst/>
              <a:cxnLst/>
              <a:rect l="l" t="t" r="r" b="b"/>
              <a:pathLst>
                <a:path w="186690" h="168275">
                  <a:moveTo>
                    <a:pt x="130454" y="112090"/>
                  </a:moveTo>
                  <a:lnTo>
                    <a:pt x="111848" y="112090"/>
                  </a:lnTo>
                  <a:lnTo>
                    <a:pt x="111848" y="95580"/>
                  </a:lnTo>
                  <a:lnTo>
                    <a:pt x="98818" y="95580"/>
                  </a:lnTo>
                  <a:lnTo>
                    <a:pt x="98818" y="73990"/>
                  </a:lnTo>
                  <a:lnTo>
                    <a:pt x="74561" y="73990"/>
                  </a:lnTo>
                  <a:lnTo>
                    <a:pt x="74561" y="95580"/>
                  </a:lnTo>
                  <a:lnTo>
                    <a:pt x="37274" y="95580"/>
                  </a:lnTo>
                  <a:lnTo>
                    <a:pt x="37274" y="112090"/>
                  </a:lnTo>
                  <a:lnTo>
                    <a:pt x="18669" y="112090"/>
                  </a:lnTo>
                  <a:lnTo>
                    <a:pt x="18669" y="129870"/>
                  </a:lnTo>
                  <a:lnTo>
                    <a:pt x="0" y="129870"/>
                  </a:lnTo>
                  <a:lnTo>
                    <a:pt x="0" y="148920"/>
                  </a:lnTo>
                  <a:lnTo>
                    <a:pt x="37274" y="148920"/>
                  </a:lnTo>
                  <a:lnTo>
                    <a:pt x="37274" y="167970"/>
                  </a:lnTo>
                  <a:lnTo>
                    <a:pt x="74561" y="167970"/>
                  </a:lnTo>
                  <a:lnTo>
                    <a:pt x="74561" y="148920"/>
                  </a:lnTo>
                  <a:lnTo>
                    <a:pt x="111848" y="148920"/>
                  </a:lnTo>
                  <a:lnTo>
                    <a:pt x="111848" y="129870"/>
                  </a:lnTo>
                  <a:lnTo>
                    <a:pt x="130454" y="129870"/>
                  </a:lnTo>
                  <a:lnTo>
                    <a:pt x="130454" y="112090"/>
                  </a:lnTo>
                  <a:close/>
                </a:path>
                <a:path w="186690" h="168275">
                  <a:moveTo>
                    <a:pt x="186410" y="37287"/>
                  </a:moveTo>
                  <a:lnTo>
                    <a:pt x="167805" y="37287"/>
                  </a:lnTo>
                  <a:lnTo>
                    <a:pt x="167805" y="0"/>
                  </a:lnTo>
                  <a:lnTo>
                    <a:pt x="149136" y="0"/>
                  </a:lnTo>
                  <a:lnTo>
                    <a:pt x="149136" y="18669"/>
                  </a:lnTo>
                  <a:lnTo>
                    <a:pt x="130454" y="18669"/>
                  </a:lnTo>
                  <a:lnTo>
                    <a:pt x="130454" y="37287"/>
                  </a:lnTo>
                  <a:lnTo>
                    <a:pt x="111848" y="37287"/>
                  </a:lnTo>
                  <a:lnTo>
                    <a:pt x="111848" y="64439"/>
                  </a:lnTo>
                  <a:lnTo>
                    <a:pt x="98831" y="64439"/>
                  </a:lnTo>
                  <a:lnTo>
                    <a:pt x="98831" y="74574"/>
                  </a:lnTo>
                  <a:lnTo>
                    <a:pt x="111848" y="74574"/>
                  </a:lnTo>
                  <a:lnTo>
                    <a:pt x="111848" y="94983"/>
                  </a:lnTo>
                  <a:lnTo>
                    <a:pt x="130454" y="94983"/>
                  </a:lnTo>
                  <a:lnTo>
                    <a:pt x="130454" y="111848"/>
                  </a:lnTo>
                  <a:lnTo>
                    <a:pt x="149136" y="111848"/>
                  </a:lnTo>
                  <a:lnTo>
                    <a:pt x="149136" y="94983"/>
                  </a:lnTo>
                  <a:lnTo>
                    <a:pt x="167805" y="94983"/>
                  </a:lnTo>
                  <a:lnTo>
                    <a:pt x="167805" y="74574"/>
                  </a:lnTo>
                  <a:lnTo>
                    <a:pt x="186410" y="74574"/>
                  </a:lnTo>
                  <a:lnTo>
                    <a:pt x="186410" y="37287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098727" y="1525942"/>
              <a:ext cx="56515" cy="54610"/>
            </a:xfrm>
            <a:custGeom>
              <a:avLst/>
              <a:gdLst/>
              <a:ahLst/>
              <a:cxnLst/>
              <a:rect l="l" t="t" r="r" b="b"/>
              <a:pathLst>
                <a:path w="56515" h="54609">
                  <a:moveTo>
                    <a:pt x="18605" y="0"/>
                  </a:moveTo>
                  <a:lnTo>
                    <a:pt x="0" y="0"/>
                  </a:lnTo>
                  <a:lnTo>
                    <a:pt x="0" y="16865"/>
                  </a:lnTo>
                  <a:lnTo>
                    <a:pt x="18605" y="16865"/>
                  </a:lnTo>
                  <a:lnTo>
                    <a:pt x="18605" y="0"/>
                  </a:lnTo>
                  <a:close/>
                </a:path>
                <a:path w="56515" h="54609">
                  <a:moveTo>
                    <a:pt x="55892" y="35483"/>
                  </a:moveTo>
                  <a:lnTo>
                    <a:pt x="37287" y="35483"/>
                  </a:lnTo>
                  <a:lnTo>
                    <a:pt x="37287" y="54089"/>
                  </a:lnTo>
                  <a:lnTo>
                    <a:pt x="55892" y="54089"/>
                  </a:lnTo>
                  <a:lnTo>
                    <a:pt x="55892" y="35483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81837" y="1225930"/>
              <a:ext cx="391795" cy="354330"/>
            </a:xfrm>
            <a:custGeom>
              <a:avLst/>
              <a:gdLst/>
              <a:ahLst/>
              <a:cxnLst/>
              <a:rect l="l" t="t" r="r" b="b"/>
              <a:pathLst>
                <a:path w="391794" h="354330">
                  <a:moveTo>
                    <a:pt x="21831" y="0"/>
                  </a:moveTo>
                  <a:lnTo>
                    <a:pt x="0" y="0"/>
                  </a:lnTo>
                  <a:lnTo>
                    <a:pt x="0" y="18605"/>
                  </a:lnTo>
                  <a:lnTo>
                    <a:pt x="21831" y="18605"/>
                  </a:lnTo>
                  <a:lnTo>
                    <a:pt x="21831" y="0"/>
                  </a:lnTo>
                  <a:close/>
                </a:path>
                <a:path w="391794" h="354330">
                  <a:moveTo>
                    <a:pt x="55841" y="37223"/>
                  </a:moveTo>
                  <a:lnTo>
                    <a:pt x="37223" y="37223"/>
                  </a:lnTo>
                  <a:lnTo>
                    <a:pt x="37223" y="55829"/>
                  </a:lnTo>
                  <a:lnTo>
                    <a:pt x="55841" y="55829"/>
                  </a:lnTo>
                  <a:lnTo>
                    <a:pt x="55841" y="37223"/>
                  </a:lnTo>
                  <a:close/>
                </a:path>
                <a:path w="391794" h="354330">
                  <a:moveTo>
                    <a:pt x="93179" y="74561"/>
                  </a:moveTo>
                  <a:lnTo>
                    <a:pt x="74574" y="74561"/>
                  </a:lnTo>
                  <a:lnTo>
                    <a:pt x="74574" y="93179"/>
                  </a:lnTo>
                  <a:lnTo>
                    <a:pt x="93179" y="93179"/>
                  </a:lnTo>
                  <a:lnTo>
                    <a:pt x="93179" y="74561"/>
                  </a:lnTo>
                  <a:close/>
                </a:path>
                <a:path w="391794" h="354330">
                  <a:moveTo>
                    <a:pt x="130403" y="111785"/>
                  </a:moveTo>
                  <a:lnTo>
                    <a:pt x="111798" y="111785"/>
                  </a:lnTo>
                  <a:lnTo>
                    <a:pt x="111798" y="130403"/>
                  </a:lnTo>
                  <a:lnTo>
                    <a:pt x="130403" y="130403"/>
                  </a:lnTo>
                  <a:lnTo>
                    <a:pt x="130403" y="111785"/>
                  </a:lnTo>
                  <a:close/>
                </a:path>
                <a:path w="391794" h="354330">
                  <a:moveTo>
                    <a:pt x="130403" y="74561"/>
                  </a:moveTo>
                  <a:lnTo>
                    <a:pt x="111798" y="74561"/>
                  </a:lnTo>
                  <a:lnTo>
                    <a:pt x="111798" y="93179"/>
                  </a:lnTo>
                  <a:lnTo>
                    <a:pt x="130403" y="93179"/>
                  </a:lnTo>
                  <a:lnTo>
                    <a:pt x="130403" y="74561"/>
                  </a:lnTo>
                  <a:close/>
                </a:path>
                <a:path w="391794" h="354330">
                  <a:moveTo>
                    <a:pt x="149085" y="37223"/>
                  </a:moveTo>
                  <a:lnTo>
                    <a:pt x="130467" y="37223"/>
                  </a:lnTo>
                  <a:lnTo>
                    <a:pt x="130467" y="74498"/>
                  </a:lnTo>
                  <a:lnTo>
                    <a:pt x="149085" y="74498"/>
                  </a:lnTo>
                  <a:lnTo>
                    <a:pt x="149085" y="37223"/>
                  </a:lnTo>
                  <a:close/>
                </a:path>
                <a:path w="391794" h="354330">
                  <a:moveTo>
                    <a:pt x="167754" y="242316"/>
                  </a:moveTo>
                  <a:lnTo>
                    <a:pt x="149136" y="242316"/>
                  </a:lnTo>
                  <a:lnTo>
                    <a:pt x="149136" y="269481"/>
                  </a:lnTo>
                  <a:lnTo>
                    <a:pt x="167754" y="269481"/>
                  </a:lnTo>
                  <a:lnTo>
                    <a:pt x="167754" y="242316"/>
                  </a:lnTo>
                  <a:close/>
                </a:path>
                <a:path w="391794" h="354330">
                  <a:moveTo>
                    <a:pt x="167754" y="149136"/>
                  </a:moveTo>
                  <a:lnTo>
                    <a:pt x="149136" y="149136"/>
                  </a:lnTo>
                  <a:lnTo>
                    <a:pt x="149136" y="167741"/>
                  </a:lnTo>
                  <a:lnTo>
                    <a:pt x="167754" y="167741"/>
                  </a:lnTo>
                  <a:lnTo>
                    <a:pt x="167754" y="149136"/>
                  </a:lnTo>
                  <a:close/>
                </a:path>
                <a:path w="391794" h="354330">
                  <a:moveTo>
                    <a:pt x="186359" y="223697"/>
                  </a:moveTo>
                  <a:lnTo>
                    <a:pt x="167754" y="223697"/>
                  </a:lnTo>
                  <a:lnTo>
                    <a:pt x="167754" y="242316"/>
                  </a:lnTo>
                  <a:lnTo>
                    <a:pt x="186359" y="242316"/>
                  </a:lnTo>
                  <a:lnTo>
                    <a:pt x="186359" y="223697"/>
                  </a:lnTo>
                  <a:close/>
                </a:path>
                <a:path w="391794" h="354330">
                  <a:moveTo>
                    <a:pt x="204978" y="205028"/>
                  </a:moveTo>
                  <a:lnTo>
                    <a:pt x="186359" y="205028"/>
                  </a:lnTo>
                  <a:lnTo>
                    <a:pt x="186359" y="223634"/>
                  </a:lnTo>
                  <a:lnTo>
                    <a:pt x="204978" y="223634"/>
                  </a:lnTo>
                  <a:lnTo>
                    <a:pt x="204978" y="205028"/>
                  </a:lnTo>
                  <a:close/>
                </a:path>
                <a:path w="391794" h="354330">
                  <a:moveTo>
                    <a:pt x="204978" y="149136"/>
                  </a:moveTo>
                  <a:lnTo>
                    <a:pt x="186359" y="149136"/>
                  </a:lnTo>
                  <a:lnTo>
                    <a:pt x="186359" y="167741"/>
                  </a:lnTo>
                  <a:lnTo>
                    <a:pt x="204978" y="167741"/>
                  </a:lnTo>
                  <a:lnTo>
                    <a:pt x="204978" y="149136"/>
                  </a:lnTo>
                  <a:close/>
                </a:path>
                <a:path w="391794" h="354330">
                  <a:moveTo>
                    <a:pt x="204978" y="55892"/>
                  </a:moveTo>
                  <a:lnTo>
                    <a:pt x="186359" y="55892"/>
                  </a:lnTo>
                  <a:lnTo>
                    <a:pt x="186359" y="74498"/>
                  </a:lnTo>
                  <a:lnTo>
                    <a:pt x="204978" y="74498"/>
                  </a:lnTo>
                  <a:lnTo>
                    <a:pt x="204978" y="55892"/>
                  </a:lnTo>
                  <a:close/>
                </a:path>
                <a:path w="391794" h="354330">
                  <a:moveTo>
                    <a:pt x="223647" y="111785"/>
                  </a:moveTo>
                  <a:lnTo>
                    <a:pt x="205041" y="111785"/>
                  </a:lnTo>
                  <a:lnTo>
                    <a:pt x="205041" y="149072"/>
                  </a:lnTo>
                  <a:lnTo>
                    <a:pt x="223647" y="149072"/>
                  </a:lnTo>
                  <a:lnTo>
                    <a:pt x="223647" y="111785"/>
                  </a:lnTo>
                  <a:close/>
                </a:path>
                <a:path w="391794" h="354330">
                  <a:moveTo>
                    <a:pt x="242316" y="223697"/>
                  </a:moveTo>
                  <a:lnTo>
                    <a:pt x="223710" y="223697"/>
                  </a:lnTo>
                  <a:lnTo>
                    <a:pt x="223710" y="242316"/>
                  </a:lnTo>
                  <a:lnTo>
                    <a:pt x="242316" y="242316"/>
                  </a:lnTo>
                  <a:lnTo>
                    <a:pt x="242316" y="223697"/>
                  </a:lnTo>
                  <a:close/>
                </a:path>
                <a:path w="391794" h="354330">
                  <a:moveTo>
                    <a:pt x="242316" y="74561"/>
                  </a:moveTo>
                  <a:lnTo>
                    <a:pt x="223710" y="74561"/>
                  </a:lnTo>
                  <a:lnTo>
                    <a:pt x="223710" y="111848"/>
                  </a:lnTo>
                  <a:lnTo>
                    <a:pt x="242316" y="111848"/>
                  </a:lnTo>
                  <a:lnTo>
                    <a:pt x="242316" y="74561"/>
                  </a:lnTo>
                  <a:close/>
                </a:path>
                <a:path w="391794" h="354330">
                  <a:moveTo>
                    <a:pt x="260934" y="300012"/>
                  </a:moveTo>
                  <a:lnTo>
                    <a:pt x="242316" y="300012"/>
                  </a:lnTo>
                  <a:lnTo>
                    <a:pt x="242316" y="316877"/>
                  </a:lnTo>
                  <a:lnTo>
                    <a:pt x="260934" y="316877"/>
                  </a:lnTo>
                  <a:lnTo>
                    <a:pt x="260934" y="300012"/>
                  </a:lnTo>
                  <a:close/>
                </a:path>
                <a:path w="391794" h="354330">
                  <a:moveTo>
                    <a:pt x="260934" y="186359"/>
                  </a:moveTo>
                  <a:lnTo>
                    <a:pt x="242316" y="186359"/>
                  </a:lnTo>
                  <a:lnTo>
                    <a:pt x="242316" y="204965"/>
                  </a:lnTo>
                  <a:lnTo>
                    <a:pt x="260934" y="204965"/>
                  </a:lnTo>
                  <a:lnTo>
                    <a:pt x="260934" y="186359"/>
                  </a:lnTo>
                  <a:close/>
                </a:path>
                <a:path w="391794" h="354330">
                  <a:moveTo>
                    <a:pt x="279539" y="269481"/>
                  </a:moveTo>
                  <a:lnTo>
                    <a:pt x="260934" y="269481"/>
                  </a:lnTo>
                  <a:lnTo>
                    <a:pt x="260934" y="279539"/>
                  </a:lnTo>
                  <a:lnTo>
                    <a:pt x="279539" y="279539"/>
                  </a:lnTo>
                  <a:lnTo>
                    <a:pt x="279539" y="269481"/>
                  </a:lnTo>
                  <a:close/>
                </a:path>
                <a:path w="391794" h="354330">
                  <a:moveTo>
                    <a:pt x="279539" y="167741"/>
                  </a:moveTo>
                  <a:lnTo>
                    <a:pt x="260934" y="167741"/>
                  </a:lnTo>
                  <a:lnTo>
                    <a:pt x="260934" y="186359"/>
                  </a:lnTo>
                  <a:lnTo>
                    <a:pt x="279539" y="186359"/>
                  </a:lnTo>
                  <a:lnTo>
                    <a:pt x="279539" y="167741"/>
                  </a:lnTo>
                  <a:close/>
                </a:path>
                <a:path w="391794" h="354330">
                  <a:moveTo>
                    <a:pt x="279539" y="93179"/>
                  </a:moveTo>
                  <a:lnTo>
                    <a:pt x="260934" y="93179"/>
                  </a:lnTo>
                  <a:lnTo>
                    <a:pt x="260934" y="111785"/>
                  </a:lnTo>
                  <a:lnTo>
                    <a:pt x="279539" y="111785"/>
                  </a:lnTo>
                  <a:lnTo>
                    <a:pt x="279539" y="93179"/>
                  </a:lnTo>
                  <a:close/>
                </a:path>
                <a:path w="391794" h="354330">
                  <a:moveTo>
                    <a:pt x="303263" y="279603"/>
                  </a:moveTo>
                  <a:lnTo>
                    <a:pt x="279603" y="279603"/>
                  </a:lnTo>
                  <a:lnTo>
                    <a:pt x="279603" y="299415"/>
                  </a:lnTo>
                  <a:lnTo>
                    <a:pt x="303263" y="299415"/>
                  </a:lnTo>
                  <a:lnTo>
                    <a:pt x="303263" y="279603"/>
                  </a:lnTo>
                  <a:close/>
                </a:path>
                <a:path w="391794" h="354330">
                  <a:moveTo>
                    <a:pt x="303263" y="149136"/>
                  </a:moveTo>
                  <a:lnTo>
                    <a:pt x="279603" y="149136"/>
                  </a:lnTo>
                  <a:lnTo>
                    <a:pt x="279603" y="167741"/>
                  </a:lnTo>
                  <a:lnTo>
                    <a:pt x="303263" y="167741"/>
                  </a:lnTo>
                  <a:lnTo>
                    <a:pt x="303263" y="149136"/>
                  </a:lnTo>
                  <a:close/>
                </a:path>
                <a:path w="391794" h="354330">
                  <a:moveTo>
                    <a:pt x="316890" y="335495"/>
                  </a:moveTo>
                  <a:lnTo>
                    <a:pt x="279603" y="335495"/>
                  </a:lnTo>
                  <a:lnTo>
                    <a:pt x="279603" y="354101"/>
                  </a:lnTo>
                  <a:lnTo>
                    <a:pt x="316890" y="354101"/>
                  </a:lnTo>
                  <a:lnTo>
                    <a:pt x="316890" y="335495"/>
                  </a:lnTo>
                  <a:close/>
                </a:path>
                <a:path w="391794" h="354330">
                  <a:moveTo>
                    <a:pt x="316890" y="130454"/>
                  </a:moveTo>
                  <a:lnTo>
                    <a:pt x="303860" y="130454"/>
                  </a:lnTo>
                  <a:lnTo>
                    <a:pt x="303860" y="149072"/>
                  </a:lnTo>
                  <a:lnTo>
                    <a:pt x="316890" y="149072"/>
                  </a:lnTo>
                  <a:lnTo>
                    <a:pt x="316890" y="130454"/>
                  </a:lnTo>
                  <a:close/>
                </a:path>
                <a:path w="391794" h="354330">
                  <a:moveTo>
                    <a:pt x="316890" y="111785"/>
                  </a:moveTo>
                  <a:lnTo>
                    <a:pt x="303860" y="111785"/>
                  </a:lnTo>
                  <a:lnTo>
                    <a:pt x="303860" y="130403"/>
                  </a:lnTo>
                  <a:lnTo>
                    <a:pt x="316890" y="130403"/>
                  </a:lnTo>
                  <a:lnTo>
                    <a:pt x="316890" y="111785"/>
                  </a:lnTo>
                  <a:close/>
                </a:path>
                <a:path w="391794" h="354330">
                  <a:moveTo>
                    <a:pt x="335495" y="316877"/>
                  </a:moveTo>
                  <a:lnTo>
                    <a:pt x="316890" y="316877"/>
                  </a:lnTo>
                  <a:lnTo>
                    <a:pt x="316890" y="335495"/>
                  </a:lnTo>
                  <a:lnTo>
                    <a:pt x="335495" y="335495"/>
                  </a:lnTo>
                  <a:lnTo>
                    <a:pt x="335495" y="316877"/>
                  </a:lnTo>
                  <a:close/>
                </a:path>
                <a:path w="391794" h="354330">
                  <a:moveTo>
                    <a:pt x="335495" y="242316"/>
                  </a:moveTo>
                  <a:lnTo>
                    <a:pt x="316890" y="242316"/>
                  </a:lnTo>
                  <a:lnTo>
                    <a:pt x="316890" y="269481"/>
                  </a:lnTo>
                  <a:lnTo>
                    <a:pt x="335495" y="269481"/>
                  </a:lnTo>
                  <a:lnTo>
                    <a:pt x="335495" y="242316"/>
                  </a:lnTo>
                  <a:close/>
                </a:path>
                <a:path w="391794" h="354330">
                  <a:moveTo>
                    <a:pt x="335495" y="149136"/>
                  </a:moveTo>
                  <a:lnTo>
                    <a:pt x="316890" y="149136"/>
                  </a:lnTo>
                  <a:lnTo>
                    <a:pt x="316890" y="167741"/>
                  </a:lnTo>
                  <a:lnTo>
                    <a:pt x="335495" y="167741"/>
                  </a:lnTo>
                  <a:lnTo>
                    <a:pt x="335495" y="149136"/>
                  </a:lnTo>
                  <a:close/>
                </a:path>
                <a:path w="391794" h="354330">
                  <a:moveTo>
                    <a:pt x="354114" y="300012"/>
                  </a:moveTo>
                  <a:lnTo>
                    <a:pt x="335495" y="300012"/>
                  </a:lnTo>
                  <a:lnTo>
                    <a:pt x="335495" y="316877"/>
                  </a:lnTo>
                  <a:lnTo>
                    <a:pt x="354114" y="316877"/>
                  </a:lnTo>
                  <a:lnTo>
                    <a:pt x="354114" y="300012"/>
                  </a:lnTo>
                  <a:close/>
                </a:path>
                <a:path w="391794" h="354330">
                  <a:moveTo>
                    <a:pt x="354114" y="223697"/>
                  </a:moveTo>
                  <a:lnTo>
                    <a:pt x="335495" y="223697"/>
                  </a:lnTo>
                  <a:lnTo>
                    <a:pt x="335495" y="242316"/>
                  </a:lnTo>
                  <a:lnTo>
                    <a:pt x="354114" y="242316"/>
                  </a:lnTo>
                  <a:lnTo>
                    <a:pt x="354114" y="223697"/>
                  </a:lnTo>
                  <a:close/>
                </a:path>
                <a:path w="391794" h="354330">
                  <a:moveTo>
                    <a:pt x="372783" y="279603"/>
                  </a:moveTo>
                  <a:lnTo>
                    <a:pt x="354177" y="279603"/>
                  </a:lnTo>
                  <a:lnTo>
                    <a:pt x="354177" y="299415"/>
                  </a:lnTo>
                  <a:lnTo>
                    <a:pt x="372783" y="299415"/>
                  </a:lnTo>
                  <a:lnTo>
                    <a:pt x="372783" y="279603"/>
                  </a:lnTo>
                  <a:close/>
                </a:path>
                <a:path w="391794" h="354330">
                  <a:moveTo>
                    <a:pt x="372783" y="205028"/>
                  </a:moveTo>
                  <a:lnTo>
                    <a:pt x="354177" y="205028"/>
                  </a:lnTo>
                  <a:lnTo>
                    <a:pt x="354177" y="223634"/>
                  </a:lnTo>
                  <a:lnTo>
                    <a:pt x="372783" y="223634"/>
                  </a:lnTo>
                  <a:lnTo>
                    <a:pt x="372783" y="205028"/>
                  </a:lnTo>
                  <a:close/>
                </a:path>
                <a:path w="391794" h="354330">
                  <a:moveTo>
                    <a:pt x="391464" y="242316"/>
                  </a:moveTo>
                  <a:lnTo>
                    <a:pt x="372846" y="242316"/>
                  </a:lnTo>
                  <a:lnTo>
                    <a:pt x="372846" y="279603"/>
                  </a:lnTo>
                  <a:lnTo>
                    <a:pt x="391464" y="279603"/>
                  </a:lnTo>
                  <a:lnTo>
                    <a:pt x="391464" y="242316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8187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2263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863" y="4684024"/>
            <a:ext cx="179668" cy="178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1948" y="572941"/>
            <a:ext cx="2070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125" dirty="0"/>
              <a:t>ProÉect</a:t>
            </a:r>
            <a:endParaRPr sz="2300"/>
          </a:p>
        </p:txBody>
      </p:sp>
      <p:sp>
        <p:nvSpPr>
          <p:cNvPr id="8" name="object 8"/>
          <p:cNvSpPr txBox="1"/>
          <p:nvPr/>
        </p:nvSpPr>
        <p:spPr>
          <a:xfrm>
            <a:off x="3128748" y="572941"/>
            <a:ext cx="32385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150" dirty="0">
                <a:solidFill>
                  <a:srgbClr val="F8F8F8"/>
                </a:solidFill>
                <a:latin typeface="Lucida Sans Unicode"/>
                <a:cs typeface="Lucida Sans Unicode"/>
              </a:rPr>
              <a:t>DescriPtion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950" y="1576477"/>
            <a:ext cx="34194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Duck</a:t>
            </a:r>
            <a:r>
              <a:rPr sz="14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Escape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is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multi-di</a:t>
            </a:r>
            <a:r>
              <a:rPr sz="14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ectional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shooter 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video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game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f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or</a:t>
            </a:r>
            <a:r>
              <a:rPr sz="1400" spc="-11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F8F8F8"/>
                </a:solidFill>
                <a:latin typeface="Microsoft Sans Serif"/>
                <a:cs typeface="Microsoft Sans Serif"/>
              </a:rPr>
              <a:t>F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amily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Computer 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produced</a:t>
            </a:r>
            <a:r>
              <a:rPr sz="1400" spc="-8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published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in</a:t>
            </a:r>
            <a:r>
              <a:rPr sz="1400" spc="-8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1985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by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Namco. </a:t>
            </a:r>
            <a:r>
              <a:rPr sz="1400" spc="-3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It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is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successor</a:t>
            </a:r>
            <a:r>
              <a:rPr sz="1400" spc="-11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Namc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</a:t>
            </a:r>
            <a:r>
              <a:rPr sz="14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's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1980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T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ank 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Battalion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would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be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succeeded by the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1991</a:t>
            </a:r>
            <a:r>
              <a:rPr sz="1400" spc="-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T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ank</a:t>
            </a:r>
            <a:r>
              <a:rPr sz="14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F8F8F8"/>
                </a:solidFill>
                <a:latin typeface="Microsoft Sans Serif"/>
                <a:cs typeface="Microsoft Sans Serif"/>
              </a:rPr>
              <a:t>F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</a:t>
            </a:r>
            <a:r>
              <a:rPr sz="14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ce.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20320">
              <a:lnSpc>
                <a:spcPct val="100000"/>
              </a:lnSpc>
              <a:tabLst>
                <a:tab pos="598170" algn="l"/>
                <a:tab pos="1366520" algn="l"/>
                <a:tab pos="2015489" algn="l"/>
                <a:tab pos="2426970" algn="l"/>
                <a:tab pos="3195320" algn="l"/>
              </a:tabLst>
            </a:pP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The	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Game	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itself	is	based	</a:t>
            </a:r>
            <a:r>
              <a:rPr sz="14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on 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NES(Nintendo</a:t>
            </a:r>
            <a:r>
              <a:rPr sz="1400" spc="-13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Entertainment</a:t>
            </a:r>
            <a:r>
              <a:rPr sz="1400" spc="-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System)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F02E48-F25D-B99F-8438-A449F364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33" t="5554" r="20833" b="1349"/>
          <a:stretch/>
        </p:blipFill>
        <p:spPr>
          <a:xfrm>
            <a:off x="4971069" y="1017677"/>
            <a:ext cx="3866398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8187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2263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863" y="4684024"/>
            <a:ext cx="179668" cy="178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69412" y="473638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500" y="73500"/>
                </a:moveTo>
                <a:lnTo>
                  <a:pt x="0" y="73500"/>
                </a:lnTo>
                <a:lnTo>
                  <a:pt x="0" y="0"/>
                </a:lnTo>
                <a:lnTo>
                  <a:pt x="73500" y="0"/>
                </a:lnTo>
                <a:lnTo>
                  <a:pt x="73500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037" y="333625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59" h="80645">
                <a:moveTo>
                  <a:pt x="73499" y="80025"/>
                </a:moveTo>
                <a:lnTo>
                  <a:pt x="0" y="80025"/>
                </a:lnTo>
                <a:lnTo>
                  <a:pt x="0" y="0"/>
                </a:lnTo>
                <a:lnTo>
                  <a:pt x="73499" y="0"/>
                </a:lnTo>
                <a:lnTo>
                  <a:pt x="73499" y="8002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8300" y="184349"/>
            <a:ext cx="5867400" cy="7169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473200" marR="5080" indent="-1460500">
              <a:lnSpc>
                <a:spcPts val="2680"/>
              </a:lnSpc>
              <a:spcBef>
                <a:spcPts val="254"/>
              </a:spcBef>
              <a:tabLst>
                <a:tab pos="2933065" algn="l"/>
                <a:tab pos="3809365" algn="l"/>
              </a:tabLst>
            </a:pPr>
            <a:r>
              <a:rPr sz="2300" spc="1050" dirty="0"/>
              <a:t>Statement	</a:t>
            </a:r>
            <a:r>
              <a:rPr sz="2300" spc="1170" dirty="0"/>
              <a:t>of	</a:t>
            </a:r>
            <a:r>
              <a:rPr sz="2300" spc="1030" dirty="0"/>
              <a:t>ProÉect  </a:t>
            </a:r>
            <a:r>
              <a:rPr sz="2300" spc="1085" dirty="0"/>
              <a:t>ObÉectives</a:t>
            </a:r>
            <a:endParaRPr sz="2300"/>
          </a:p>
        </p:txBody>
      </p:sp>
      <p:sp>
        <p:nvSpPr>
          <p:cNvPr id="8" name="object 8"/>
          <p:cNvSpPr txBox="1"/>
          <p:nvPr/>
        </p:nvSpPr>
        <p:spPr>
          <a:xfrm>
            <a:off x="581568" y="2736574"/>
            <a:ext cx="221805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Create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multidirectional,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easy-to-  use</a:t>
            </a:r>
            <a:r>
              <a:rPr sz="1100" spc="-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shooting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game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in</a:t>
            </a:r>
            <a:r>
              <a:rPr sz="1100" spc="-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which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players </a:t>
            </a:r>
            <a:r>
              <a:rPr sz="1100" spc="-2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take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control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of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duck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shoot 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adversaries,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dodge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obstacles,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 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live as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long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as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possible. </a:t>
            </a:r>
            <a:r>
              <a:rPr sz="11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While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keeping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demanding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pace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keep  players</a:t>
            </a:r>
            <a:r>
              <a:rPr sz="1100" spc="-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interested,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game</a:t>
            </a:r>
            <a:r>
              <a:rPr sz="1100" spc="-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should </a:t>
            </a:r>
            <a:r>
              <a:rPr sz="1100" spc="-2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include easy-to-use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controls </a:t>
            </a:r>
            <a:r>
              <a:rPr sz="11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to </a:t>
            </a:r>
            <a:r>
              <a:rPr sz="1100" spc="2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make it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accessible </a:t>
            </a:r>
            <a:r>
              <a:rPr sz="11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to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players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of </a:t>
            </a:r>
            <a:r>
              <a:rPr sz="11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all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 ages.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8549" y="1760274"/>
            <a:ext cx="20066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064" algn="l"/>
              </a:tabLst>
            </a:pPr>
            <a:r>
              <a:rPr sz="1300" spc="675" dirty="0">
                <a:solidFill>
                  <a:srgbClr val="F8F8F8"/>
                </a:solidFill>
                <a:latin typeface="Lucida Sans Unicode"/>
                <a:cs typeface="Lucida Sans Unicode"/>
              </a:rPr>
              <a:t>Establish	</a:t>
            </a:r>
            <a:r>
              <a:rPr sz="1300" spc="705" dirty="0">
                <a:solidFill>
                  <a:srgbClr val="F8F8F8"/>
                </a:solidFill>
                <a:latin typeface="Lucida Sans Unicode"/>
                <a:cs typeface="Lucida Sans Unicode"/>
              </a:rPr>
              <a:t>in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8349" y="1956035"/>
            <a:ext cx="850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300" spc="655" dirty="0">
                <a:solidFill>
                  <a:srgbClr val="F8F8F8"/>
                </a:solidFill>
                <a:latin typeface="Lucida Sans Unicode"/>
                <a:cs typeface="Lucida Sans Unicode"/>
              </a:rPr>
              <a:t>Place</a:t>
            </a:r>
            <a:endParaRPr sz="13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300" spc="515" dirty="0">
                <a:solidFill>
                  <a:srgbClr val="F8F8F8"/>
                </a:solidFill>
                <a:latin typeface="Lucida Sans Unicode"/>
                <a:cs typeface="Lucida Sans Unicode"/>
              </a:rPr>
              <a:t>and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8949" y="1956035"/>
            <a:ext cx="1676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590" dirty="0">
                <a:solidFill>
                  <a:srgbClr val="F8F8F8"/>
                </a:solidFill>
                <a:latin typeface="Lucida Sans Unicode"/>
                <a:cs typeface="Lucida Sans Unicode"/>
              </a:rPr>
              <a:t>resPonsive  </a:t>
            </a:r>
            <a:r>
              <a:rPr sz="1300" spc="580" dirty="0">
                <a:solidFill>
                  <a:srgbClr val="F8F8F8"/>
                </a:solidFill>
                <a:latin typeface="Lucida Sans Unicode"/>
                <a:cs typeface="Lucida Sans Unicode"/>
              </a:rPr>
              <a:t>seamless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8749" y="2352275"/>
            <a:ext cx="13462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5" dirty="0">
                <a:solidFill>
                  <a:srgbClr val="F8F8F8"/>
                </a:solidFill>
                <a:latin typeface="Lucida Sans Unicode"/>
                <a:cs typeface="Lucida Sans Unicode"/>
              </a:rPr>
              <a:t>controls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3617" y="2842091"/>
            <a:ext cx="218059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Create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controls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that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are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responsive  and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easy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use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so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that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players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can 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move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duck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through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field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of  </a:t>
            </a:r>
            <a:r>
              <a:rPr sz="11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opponents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brick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barriers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with 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ease.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This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will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improve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user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happiness and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overall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gaming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experience.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1684" y="1757914"/>
            <a:ext cx="2501900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5875" algn="ctr">
              <a:lnSpc>
                <a:spcPct val="100000"/>
              </a:lnSpc>
              <a:spcBef>
                <a:spcPts val="100"/>
              </a:spcBef>
              <a:tabLst>
                <a:tab pos="1002665" algn="l"/>
                <a:tab pos="1167765" algn="l"/>
              </a:tabLst>
            </a:pPr>
            <a:r>
              <a:rPr sz="1300" spc="570" dirty="0">
                <a:solidFill>
                  <a:srgbClr val="F8F8F8"/>
                </a:solidFill>
                <a:latin typeface="Lucida Sans Unicode"/>
                <a:cs typeface="Lucida Sans Unicode"/>
              </a:rPr>
              <a:t>Design </a:t>
            </a:r>
            <a:r>
              <a:rPr sz="1300" spc="575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300" spc="635" dirty="0">
                <a:solidFill>
                  <a:srgbClr val="F8F8F8"/>
                </a:solidFill>
                <a:latin typeface="Lucida Sans Unicode"/>
                <a:cs typeface="Lucida Sans Unicode"/>
              </a:rPr>
              <a:t>challenging </a:t>
            </a:r>
            <a:r>
              <a:rPr sz="1300" spc="64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300" spc="710" dirty="0">
                <a:solidFill>
                  <a:srgbClr val="F8F8F8"/>
                </a:solidFill>
                <a:latin typeface="Lucida Sans Unicode"/>
                <a:cs typeface="Lucida Sans Unicode"/>
              </a:rPr>
              <a:t>levels		</a:t>
            </a:r>
            <a:r>
              <a:rPr sz="1300" spc="515" dirty="0">
                <a:solidFill>
                  <a:srgbClr val="F8F8F8"/>
                </a:solidFill>
                <a:latin typeface="Lucida Sans Unicode"/>
                <a:cs typeface="Lucida Sans Unicode"/>
              </a:rPr>
              <a:t>and </a:t>
            </a:r>
            <a:r>
              <a:rPr sz="1300" spc="52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300" spc="470" dirty="0">
                <a:solidFill>
                  <a:srgbClr val="F8F8F8"/>
                </a:solidFill>
                <a:latin typeface="Lucida Sans Unicode"/>
                <a:cs typeface="Lucida Sans Unicode"/>
              </a:rPr>
              <a:t>enemy</a:t>
            </a:r>
            <a:r>
              <a:rPr sz="1300" dirty="0">
                <a:solidFill>
                  <a:srgbClr val="F8F8F8"/>
                </a:solidFill>
                <a:latin typeface="Lucida Sans Unicode"/>
                <a:cs typeface="Lucida Sans Unicode"/>
              </a:rPr>
              <a:t>	</a:t>
            </a:r>
            <a:r>
              <a:rPr sz="1300" spc="620" dirty="0">
                <a:solidFill>
                  <a:srgbClr val="F8F8F8"/>
                </a:solidFill>
                <a:latin typeface="Lucida Sans Unicode"/>
                <a:cs typeface="Lucida Sans Unicode"/>
              </a:rPr>
              <a:t>behaviors</a:t>
            </a: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Lucida Sans Unicode"/>
              <a:cs typeface="Lucida Sans Unicode"/>
            </a:endParaRPr>
          </a:p>
          <a:p>
            <a:pPr marL="181610" marR="154305" algn="ctr">
              <a:lnSpc>
                <a:spcPct val="100000"/>
              </a:lnSpc>
            </a:pP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keep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players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interested,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provide </a:t>
            </a:r>
            <a:r>
              <a:rPr sz="1100" spc="-2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sequence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of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increasingly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difficult 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levels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with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various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adversary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tactics.</a:t>
            </a:r>
            <a:r>
              <a:rPr sz="1100" spc="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make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things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harder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 </a:t>
            </a:r>
            <a:r>
              <a:rPr sz="1100" spc="-2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give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players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sense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of  advancement,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add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new</a:t>
            </a:r>
            <a:r>
              <a:rPr sz="1100" spc="-6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F8F8F8"/>
                </a:solidFill>
                <a:latin typeface="Microsoft Sans Serif"/>
                <a:cs typeface="Microsoft Sans Serif"/>
              </a:rPr>
              <a:t>enemies  and</a:t>
            </a:r>
            <a:r>
              <a:rPr sz="1100" spc="-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tasks.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37" y="1108544"/>
            <a:ext cx="711200" cy="4191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7350" y="1114824"/>
            <a:ext cx="711200" cy="4191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721" y="1106458"/>
            <a:ext cx="711200" cy="4191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55687" y="1165624"/>
            <a:ext cx="68395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3565" algn="l"/>
                <a:tab pos="6242050" algn="l"/>
              </a:tabLst>
            </a:pPr>
            <a:r>
              <a:rPr sz="3450" spc="1267" baseline="1207" dirty="0">
                <a:solidFill>
                  <a:srgbClr val="F1C232"/>
                </a:solidFill>
                <a:latin typeface="Lucida Sans Unicode"/>
                <a:cs typeface="Lucida Sans Unicode"/>
              </a:rPr>
              <a:t>01	</a:t>
            </a:r>
            <a:r>
              <a:rPr sz="2300" spc="844" dirty="0">
                <a:solidFill>
                  <a:srgbClr val="F1C232"/>
                </a:solidFill>
                <a:latin typeface="Lucida Sans Unicode"/>
                <a:cs typeface="Lucida Sans Unicode"/>
              </a:rPr>
              <a:t>02	</a:t>
            </a:r>
            <a:r>
              <a:rPr sz="3450" spc="1267" baseline="1207" dirty="0">
                <a:solidFill>
                  <a:srgbClr val="F1C232"/>
                </a:solidFill>
                <a:latin typeface="Lucida Sans Unicode"/>
                <a:cs typeface="Lucida Sans Unicode"/>
              </a:rPr>
              <a:t>03</a:t>
            </a:r>
            <a:endParaRPr sz="3450" baseline="1207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799" y="1787166"/>
            <a:ext cx="1758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0">
              <a:lnSpc>
                <a:spcPct val="100000"/>
              </a:lnSpc>
              <a:spcBef>
                <a:spcPts val="100"/>
              </a:spcBef>
            </a:pPr>
            <a:r>
              <a:rPr sz="1300" spc="580" dirty="0">
                <a:solidFill>
                  <a:srgbClr val="F8F8F8"/>
                </a:solidFill>
                <a:latin typeface="Lucida Sans Unicode"/>
                <a:cs typeface="Lucida Sans Unicode"/>
              </a:rPr>
              <a:t>Provide  </a:t>
            </a:r>
            <a:r>
              <a:rPr sz="1300" spc="680" dirty="0">
                <a:solidFill>
                  <a:srgbClr val="F8F8F8"/>
                </a:solidFill>
                <a:latin typeface="Lucida Sans Unicode"/>
                <a:cs typeface="Lucida Sans Unicode"/>
              </a:rPr>
              <a:t>intriguing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8900" y="1787166"/>
            <a:ext cx="1016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">
              <a:lnSpc>
                <a:spcPct val="100000"/>
              </a:lnSpc>
              <a:spcBef>
                <a:spcPts val="100"/>
              </a:spcBef>
            </a:pPr>
            <a:r>
              <a:rPr sz="1300" spc="535" dirty="0">
                <a:solidFill>
                  <a:srgbClr val="F8F8F8"/>
                </a:solidFill>
                <a:latin typeface="Lucida Sans Unicode"/>
                <a:cs typeface="Lucida Sans Unicode"/>
              </a:rPr>
              <a:t>an </a:t>
            </a:r>
            <a:r>
              <a:rPr sz="1300" spc="540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1300" spc="509" dirty="0">
                <a:solidFill>
                  <a:srgbClr val="F8F8F8"/>
                </a:solidFill>
                <a:latin typeface="Lucida Sans Unicode"/>
                <a:cs typeface="Lucida Sans Unicode"/>
              </a:rPr>
              <a:t>gaming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649" y="2183406"/>
            <a:ext cx="16764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20" dirty="0">
                <a:solidFill>
                  <a:srgbClr val="F8F8F8"/>
                </a:solidFill>
                <a:latin typeface="Lucida Sans Unicode"/>
                <a:cs typeface="Lucida Sans Unicode"/>
              </a:rPr>
              <a:t>exPerience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8187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2263" y="473640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99" y="73499"/>
                </a:moveTo>
                <a:lnTo>
                  <a:pt x="0" y="73499"/>
                </a:lnTo>
                <a:lnTo>
                  <a:pt x="0" y="0"/>
                </a:lnTo>
                <a:lnTo>
                  <a:pt x="73499" y="0"/>
                </a:lnTo>
                <a:lnTo>
                  <a:pt x="73499" y="73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863" y="4684024"/>
            <a:ext cx="179668" cy="178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6635" y="199463"/>
            <a:ext cx="1651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30" dirty="0"/>
              <a:t>Original</a:t>
            </a:r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4415435" y="199463"/>
            <a:ext cx="2057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705" dirty="0">
                <a:solidFill>
                  <a:srgbClr val="F8F8F8"/>
                </a:solidFill>
                <a:latin typeface="Lucida Sans Unicode"/>
                <a:cs typeface="Lucida Sans Unicode"/>
              </a:rPr>
              <a:t>APProaches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540" y="808629"/>
            <a:ext cx="261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1200" spc="400" dirty="0">
                <a:solidFill>
                  <a:srgbClr val="F8F8F8"/>
                </a:solidFill>
                <a:latin typeface="Lucida Sans Unicode"/>
                <a:cs typeface="Lucida Sans Unicode"/>
              </a:rPr>
              <a:t>Random	</a:t>
            </a:r>
            <a:r>
              <a:rPr sz="1200" spc="620" dirty="0">
                <a:solidFill>
                  <a:srgbClr val="F8F8F8"/>
                </a:solidFill>
                <a:latin typeface="Lucida Sans Unicode"/>
                <a:cs typeface="Lucida Sans Unicode"/>
              </a:rPr>
              <a:t>directions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613" y="1158457"/>
            <a:ext cx="2719705" cy="5626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Limited</a:t>
            </a:r>
            <a:r>
              <a:rPr sz="14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b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y</a:t>
            </a:r>
            <a:r>
              <a:rPr sz="1400" spc="-10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NES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machine.</a:t>
            </a:r>
            <a:endParaRPr sz="1400">
              <a:latin typeface="Microsoft Sans Serif"/>
              <a:cs typeface="Microsoft Sans Serif"/>
            </a:endParaRPr>
          </a:p>
          <a:p>
            <a:pPr marL="470534" indent="-457834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Limited</a:t>
            </a:r>
            <a:r>
              <a:rPr sz="14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b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y</a:t>
            </a:r>
            <a:r>
              <a:rPr sz="1400" spc="-11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chip.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1496" y="792520"/>
            <a:ext cx="1092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0" dirty="0">
                <a:solidFill>
                  <a:srgbClr val="F8F8F8"/>
                </a:solidFill>
                <a:latin typeface="Lucida Sans Unicode"/>
                <a:cs typeface="Lucida Sans Unicode"/>
              </a:rPr>
              <a:t>ScriPts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6713" y="1213647"/>
            <a:ext cx="324612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indent="-463550">
              <a:lnSpc>
                <a:spcPts val="1635"/>
              </a:lnSpc>
              <a:buSzPct val="128571"/>
              <a:buAutoNum type="arabicPeriod"/>
              <a:tabLst>
                <a:tab pos="475615" algn="l"/>
                <a:tab pos="476250" algn="l"/>
              </a:tabLst>
            </a:pP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Hand-coded</a:t>
            </a:r>
            <a:r>
              <a:rPr sz="14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events</a:t>
            </a:r>
            <a:endParaRPr sz="1400">
              <a:latin typeface="Microsoft Sans Serif"/>
              <a:cs typeface="Microsoft Sans Serif"/>
            </a:endParaRPr>
          </a:p>
          <a:p>
            <a:pPr marL="476250" indent="-463550">
              <a:lnSpc>
                <a:spcPts val="1935"/>
              </a:lnSpc>
              <a:buSzPct val="128571"/>
              <a:buAutoNum type="arabicPeriod"/>
              <a:tabLst>
                <a:tab pos="475615" algn="l"/>
                <a:tab pos="476250" algn="l"/>
              </a:tabLst>
            </a:pP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Limit</a:t>
            </a:r>
            <a:r>
              <a:rPr sz="14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Flexibility</a:t>
            </a:r>
            <a:r>
              <a:rPr sz="1400" spc="-8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based</a:t>
            </a:r>
            <a:r>
              <a:rPr sz="1400" spc="-8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on</a:t>
            </a:r>
            <a:r>
              <a:rPr sz="14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waypoints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701" y="2022264"/>
            <a:ext cx="6094730" cy="261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0495">
              <a:lnSpc>
                <a:spcPct val="100000"/>
              </a:lnSpc>
              <a:spcBef>
                <a:spcPts val="100"/>
              </a:spcBef>
              <a:tabLst>
                <a:tab pos="3503295" algn="l"/>
              </a:tabLst>
            </a:pPr>
            <a:r>
              <a:rPr sz="1600" spc="635" dirty="0">
                <a:solidFill>
                  <a:srgbClr val="F8F8F8"/>
                </a:solidFill>
                <a:latin typeface="Lucida Sans Unicode"/>
                <a:cs typeface="Lucida Sans Unicode"/>
              </a:rPr>
              <a:t>Our	</a:t>
            </a:r>
            <a:r>
              <a:rPr sz="1600" spc="705" dirty="0">
                <a:solidFill>
                  <a:srgbClr val="F8F8F8"/>
                </a:solidFill>
                <a:latin typeface="Lucida Sans Unicode"/>
                <a:cs typeface="Lucida Sans Unicode"/>
              </a:rPr>
              <a:t>APProaches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4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F8F8F8"/>
                </a:solidFill>
                <a:latin typeface="Microsoft Sans Serif"/>
                <a:cs typeface="Microsoft Sans Serif"/>
              </a:rPr>
              <a:t>*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sea</a:t>
            </a:r>
            <a:r>
              <a:rPr sz="1400" spc="-30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ch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SzPct val="103571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Heuristic</a:t>
            </a:r>
            <a:r>
              <a:rPr sz="14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-</a:t>
            </a:r>
            <a:r>
              <a:rPr sz="1400" spc="-10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Manhattan</a:t>
            </a:r>
            <a:r>
              <a:rPr sz="1400" spc="-114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distance</a:t>
            </a:r>
            <a:endParaRPr sz="1400">
              <a:latin typeface="Microsoft Sans Serif"/>
              <a:cs typeface="Microsoft Sans Serif"/>
            </a:endParaRPr>
          </a:p>
          <a:p>
            <a:pPr marL="12700" marR="1525270">
              <a:lnSpc>
                <a:spcPct val="177400"/>
              </a:lnSpc>
              <a:spcBef>
                <a:spcPts val="65"/>
              </a:spcBef>
              <a:buSzPct val="103571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Construct</a:t>
            </a:r>
            <a:r>
              <a:rPr sz="1400" spc="-13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400" spc="-1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possible</a:t>
            </a:r>
            <a:r>
              <a:rPr sz="1400" spc="-13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oute</a:t>
            </a:r>
            <a:r>
              <a:rPr sz="1400" spc="-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f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or</a:t>
            </a:r>
            <a:r>
              <a:rPr sz="14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agent(enemy</a:t>
            </a:r>
            <a:r>
              <a:rPr sz="1400" spc="-1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sna</a:t>
            </a:r>
            <a:r>
              <a:rPr sz="1400" spc="-55" dirty="0">
                <a:solidFill>
                  <a:srgbClr val="F8F8F8"/>
                </a:solidFill>
                <a:latin typeface="Microsoft Sans Serif"/>
                <a:cs typeface="Microsoft Sans Serif"/>
              </a:rPr>
              <a:t>k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es)  </a:t>
            </a:r>
            <a:r>
              <a:rPr sz="14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W</a:t>
            </a:r>
            <a:r>
              <a:rPr sz="14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e</a:t>
            </a:r>
            <a:r>
              <a:rPr sz="14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need</a:t>
            </a:r>
            <a:r>
              <a:rPr sz="14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4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do</a:t>
            </a:r>
            <a:r>
              <a:rPr sz="14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400" spc="-10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limited</a:t>
            </a:r>
            <a:r>
              <a:rPr sz="1400" spc="-1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F8F8F8"/>
                </a:solidFill>
                <a:latin typeface="Microsoft Sans Serif"/>
                <a:cs typeface="Microsoft Sans Serif"/>
              </a:rPr>
              <a:t>*</a:t>
            </a:r>
            <a:r>
              <a:rPr sz="1400" spc="-114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sea</a:t>
            </a:r>
            <a:r>
              <a:rPr sz="14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4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ch</a:t>
            </a:r>
            <a:r>
              <a:rPr sz="14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285" dirty="0">
                <a:solidFill>
                  <a:srgbClr val="F8F8F8"/>
                </a:solidFill>
                <a:latin typeface="Microsoft Sans Serif"/>
                <a:cs typeface="Microsoft Sans Serif"/>
              </a:rPr>
              <a:t>–</a:t>
            </a:r>
            <a:endParaRPr sz="14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1300"/>
              </a:spcBef>
              <a:buSzPct val="103571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world(map)</a:t>
            </a:r>
            <a:r>
              <a:rPr sz="1400" spc="-12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set</a:t>
            </a:r>
            <a:r>
              <a:rPr sz="1400" spc="-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up</a:t>
            </a:r>
            <a:r>
              <a:rPr sz="14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</a:t>
            </a:r>
            <a:r>
              <a:rPr sz="1400" spc="-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search</a:t>
            </a:r>
            <a:r>
              <a:rPr sz="14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algorithm</a:t>
            </a:r>
            <a:r>
              <a:rPr sz="1400" spc="-18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make</a:t>
            </a:r>
            <a:r>
              <a:rPr sz="14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calculation</a:t>
            </a:r>
            <a:r>
              <a:rPr sz="1400" spc="-13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costly</a:t>
            </a:r>
            <a:endParaRPr sz="14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1300"/>
              </a:spcBef>
              <a:buSzPct val="103571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Limit</a:t>
            </a:r>
            <a:r>
              <a:rPr sz="14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14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number</a:t>
            </a:r>
            <a:r>
              <a:rPr sz="1400" spc="-11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of</a:t>
            </a:r>
            <a:r>
              <a:rPr sz="1400" spc="-10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runs</a:t>
            </a:r>
            <a:r>
              <a:rPr sz="1400" spc="-114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can</a:t>
            </a:r>
            <a:r>
              <a:rPr sz="14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improve</a:t>
            </a:r>
            <a:r>
              <a:rPr sz="1400" spc="-10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400" spc="-10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framerate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B53D-04C0-9AA4-B4A4-EDA36D8C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9103BBCE-05C3-5AAD-AC04-40BFE97070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863" y="4684024"/>
            <a:ext cx="179668" cy="1781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B4A7FA-3175-C5A5-D8EC-522D6FFA4949}"/>
              </a:ext>
            </a:extLst>
          </p:cNvPr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6C7696-6C41-2335-EB33-1F9B783F4EA9}"/>
              </a:ext>
            </a:extLst>
          </p:cNvPr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FFC6993-B9E1-F08F-B958-769E4AC23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204090"/>
            <a:ext cx="7543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830" dirty="0"/>
              <a:t>  </a:t>
            </a:r>
            <a:r>
              <a:rPr lang="en-US" sz="1600" spc="830" dirty="0" err="1"/>
              <a:t>implementationof</a:t>
            </a:r>
            <a:r>
              <a:rPr lang="en-US" sz="1600" spc="830" dirty="0"/>
              <a:t> A*algorithm</a:t>
            </a:r>
            <a:endParaRPr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670EDD-D2C6-AA1D-465B-DE491D15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8" y="666750"/>
            <a:ext cx="7908508" cy="42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90636-5FE9-8BE1-801D-99992A218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4FAB2423-DA73-C724-A0BA-FD5CBB28DD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863" y="4684024"/>
            <a:ext cx="179668" cy="1781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0B8F333-7FAF-7A40-B356-4F645F34583F}"/>
              </a:ext>
            </a:extLst>
          </p:cNvPr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A8AFA72-632C-24FD-CD81-2CD9808B8DDB}"/>
              </a:ext>
            </a:extLst>
          </p:cNvPr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68D27C-73C2-B496-586C-4C75384BB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04090"/>
            <a:ext cx="7543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830" dirty="0"/>
              <a:t>Results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D53B6-FB2E-362A-B503-B9295AB64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400" r="20833" b="7915"/>
          <a:stretch/>
        </p:blipFill>
        <p:spPr>
          <a:xfrm>
            <a:off x="1904999" y="585644"/>
            <a:ext cx="5282963" cy="43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237" y="473638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500" y="73500"/>
                </a:moveTo>
                <a:lnTo>
                  <a:pt x="0" y="73500"/>
                </a:lnTo>
                <a:lnTo>
                  <a:pt x="0" y="0"/>
                </a:lnTo>
                <a:lnTo>
                  <a:pt x="73500" y="0"/>
                </a:lnTo>
                <a:lnTo>
                  <a:pt x="73500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837" y="4684024"/>
            <a:ext cx="178199" cy="178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9912" y="4684024"/>
            <a:ext cx="178199" cy="178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69412" y="473638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500" y="73500"/>
                </a:moveTo>
                <a:lnTo>
                  <a:pt x="0" y="73500"/>
                </a:lnTo>
                <a:lnTo>
                  <a:pt x="0" y="0"/>
                </a:lnTo>
                <a:lnTo>
                  <a:pt x="73500" y="0"/>
                </a:lnTo>
                <a:lnTo>
                  <a:pt x="73500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037" y="333625"/>
            <a:ext cx="73660" cy="80645"/>
          </a:xfrm>
          <a:custGeom>
            <a:avLst/>
            <a:gdLst/>
            <a:ahLst/>
            <a:cxnLst/>
            <a:rect l="l" t="t" r="r" b="b"/>
            <a:pathLst>
              <a:path w="73659" h="80645">
                <a:moveTo>
                  <a:pt x="73499" y="80025"/>
                </a:moveTo>
                <a:lnTo>
                  <a:pt x="0" y="80025"/>
                </a:lnTo>
                <a:lnTo>
                  <a:pt x="0" y="0"/>
                </a:lnTo>
                <a:lnTo>
                  <a:pt x="73499" y="0"/>
                </a:lnTo>
                <a:lnTo>
                  <a:pt x="73499" y="8002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5980" y="1369481"/>
            <a:ext cx="6954520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●"/>
              <a:tabLst>
                <a:tab pos="393700" algn="l"/>
                <a:tab pos="394335" algn="l"/>
              </a:tabLst>
            </a:pP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Implement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ein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f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r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cement</a:t>
            </a:r>
            <a:r>
              <a:rPr sz="1600" spc="-1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learning</a:t>
            </a:r>
            <a:endParaRPr sz="1600" dirty="0">
              <a:latin typeface="Microsoft Sans Serif"/>
              <a:cs typeface="Microsoft Sans Serif"/>
            </a:endParaRPr>
          </a:p>
          <a:p>
            <a:pPr marL="393700" marR="1367155" indent="-381000">
              <a:lnSpc>
                <a:spcPts val="2060"/>
              </a:lnSpc>
              <a:spcBef>
                <a:spcPts val="20"/>
              </a:spcBef>
              <a:buSzPct val="75000"/>
              <a:buFont typeface="Arial MT"/>
              <a:buChar char="●"/>
              <a:tabLst>
                <a:tab pos="393700" algn="l"/>
                <a:tab pos="394335" algn="l"/>
              </a:tabLst>
            </a:pPr>
            <a:r>
              <a:rPr sz="1600" spc="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600" spc="-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comprehensive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document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that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acts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as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blueprint</a:t>
            </a:r>
            <a:r>
              <a:rPr sz="1600" spc="-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for</a:t>
            </a:r>
            <a:r>
              <a:rPr sz="16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 </a:t>
            </a:r>
            <a:r>
              <a:rPr sz="1600" spc="-409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development</a:t>
            </a:r>
            <a:r>
              <a:rPr sz="1600" spc="-10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process</a:t>
            </a:r>
            <a:endParaRPr sz="1600" dirty="0">
              <a:latin typeface="Microsoft Sans Serif"/>
              <a:cs typeface="Microsoft Sans Serif"/>
            </a:endParaRPr>
          </a:p>
          <a:p>
            <a:pPr marL="394335" indent="-381635">
              <a:lnSpc>
                <a:spcPts val="1880"/>
              </a:lnSpc>
              <a:buSzPct val="75000"/>
              <a:buFont typeface="Arial MT"/>
              <a:buChar char="●"/>
              <a:tabLst>
                <a:tab pos="393700" algn="l"/>
                <a:tab pos="394335" algn="l"/>
              </a:tabLst>
            </a:pP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Designing</a:t>
            </a:r>
            <a:r>
              <a:rPr sz="1600" spc="-1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an</a:t>
            </a:r>
            <a:r>
              <a:rPr sz="16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approach</a:t>
            </a:r>
            <a:r>
              <a:rPr sz="1600" spc="-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when</a:t>
            </a:r>
            <a:r>
              <a:rPr sz="1600" spc="-19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6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enemy</a:t>
            </a:r>
            <a:r>
              <a:rPr sz="16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snakes</a:t>
            </a:r>
            <a:r>
              <a:rPr sz="1600" spc="-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do</a:t>
            </a:r>
            <a:r>
              <a:rPr sz="16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not</a:t>
            </a:r>
            <a:r>
              <a:rPr sz="16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know</a:t>
            </a:r>
            <a:r>
              <a:rPr sz="1600" spc="-12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endParaRPr sz="1600" dirty="0">
              <a:latin typeface="Microsoft Sans Serif"/>
              <a:cs typeface="Microsoft Sans Serif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position</a:t>
            </a:r>
            <a:r>
              <a:rPr sz="16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of</a:t>
            </a:r>
            <a:r>
              <a:rPr sz="16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6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pla</a:t>
            </a:r>
            <a:r>
              <a:rPr sz="16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yer</a:t>
            </a:r>
            <a:r>
              <a:rPr lang="en-US" sz="16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 duck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latin typeface="Microsoft Sans Serif"/>
              <a:cs typeface="Microsoft Sans Serif"/>
            </a:endParaRPr>
          </a:p>
          <a:p>
            <a:pPr marL="394335" indent="-381635">
              <a:lnSpc>
                <a:spcPct val="100000"/>
              </a:lnSpc>
              <a:spcBef>
                <a:spcPts val="95"/>
              </a:spcBef>
              <a:buSzPct val="75000"/>
              <a:buFont typeface="Arial MT"/>
              <a:buChar char="●"/>
              <a:tabLst>
                <a:tab pos="393700" algn="l"/>
                <a:tab pos="394335" algn="l"/>
              </a:tabLst>
            </a:pP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Apply</a:t>
            </a:r>
            <a:r>
              <a:rPr sz="1600" spc="-13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MDP</a:t>
            </a:r>
            <a:r>
              <a:rPr sz="1600" spc="-16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and</a:t>
            </a:r>
            <a:r>
              <a:rPr sz="1600" spc="-1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scoring</a:t>
            </a:r>
            <a:r>
              <a:rPr sz="1600" spc="-1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6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improve</a:t>
            </a:r>
            <a:r>
              <a:rPr sz="1600" spc="-10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agent(enemy</a:t>
            </a:r>
            <a:r>
              <a:rPr sz="1600" spc="-2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snakes)</a:t>
            </a:r>
            <a:r>
              <a:rPr sz="1600" spc="-114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performance</a:t>
            </a:r>
            <a:endParaRPr sz="1600" dirty="0">
              <a:latin typeface="Microsoft Sans Serif"/>
              <a:cs typeface="Microsoft Sans Serif"/>
            </a:endParaRPr>
          </a:p>
          <a:p>
            <a:pPr marL="393700" marR="917575" indent="-381000">
              <a:lnSpc>
                <a:spcPct val="105000"/>
              </a:lnSpc>
              <a:buSzPct val="75000"/>
              <a:buFont typeface="Arial MT"/>
              <a:buChar char="●"/>
              <a:tabLst>
                <a:tab pos="393700" algn="l"/>
                <a:tab pos="394335" algn="l"/>
              </a:tabLst>
            </a:pPr>
            <a:r>
              <a:rPr sz="16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Add</a:t>
            </a:r>
            <a:r>
              <a:rPr sz="16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back</a:t>
            </a:r>
            <a:r>
              <a:rPr sz="1600" spc="-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more</a:t>
            </a:r>
            <a:r>
              <a:rPr sz="1600" spc="-19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elements</a:t>
            </a:r>
            <a:r>
              <a:rPr sz="16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F8F8F8"/>
                </a:solidFill>
                <a:latin typeface="Microsoft Sans Serif"/>
                <a:cs typeface="Microsoft Sans Serif"/>
              </a:rPr>
              <a:t>to</a:t>
            </a:r>
            <a:r>
              <a:rPr sz="16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the</a:t>
            </a:r>
            <a:r>
              <a:rPr sz="16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game(eagle,</a:t>
            </a:r>
            <a:r>
              <a:rPr sz="16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snake,</a:t>
            </a:r>
            <a:r>
              <a:rPr sz="1600" spc="-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destructible </a:t>
            </a:r>
            <a:r>
              <a:rPr sz="1600" spc="-409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obstacles,</a:t>
            </a:r>
            <a:r>
              <a:rPr sz="1600" spc="-17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etc.)</a:t>
            </a:r>
            <a:endParaRPr sz="1600" dirty="0">
              <a:latin typeface="Microsoft Sans Serif"/>
              <a:cs typeface="Microsoft Sans Serif"/>
            </a:endParaRPr>
          </a:p>
          <a:p>
            <a:pPr marL="393700" marR="5080" indent="-381000">
              <a:lnSpc>
                <a:spcPct val="100000"/>
              </a:lnSpc>
              <a:spcBef>
                <a:spcPts val="130"/>
              </a:spcBef>
              <a:buSzPct val="75000"/>
              <a:buFont typeface="Arial MT"/>
              <a:buChar char="●"/>
              <a:tabLst>
                <a:tab pos="393700" algn="l"/>
                <a:tab pos="394335" algn="l"/>
              </a:tabLst>
            </a:pP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Makes</a:t>
            </a:r>
            <a:r>
              <a:rPr sz="16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every</a:t>
            </a:r>
            <a:r>
              <a:rPr sz="16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enemy</a:t>
            </a:r>
            <a:r>
              <a:rPr sz="16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8F8F8"/>
                </a:solidFill>
                <a:latin typeface="Microsoft Sans Serif"/>
                <a:cs typeface="Microsoft Sans Serif"/>
              </a:rPr>
              <a:t>snake</a:t>
            </a:r>
            <a:r>
              <a:rPr sz="1600" spc="-14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F8F8F8"/>
                </a:solidFill>
                <a:latin typeface="Microsoft Sans Serif"/>
                <a:cs typeface="Microsoft Sans Serif"/>
              </a:rPr>
              <a:t>do</a:t>
            </a:r>
            <a:r>
              <a:rPr sz="1600" spc="-13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6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double</a:t>
            </a:r>
            <a:r>
              <a:rPr sz="1600" spc="-12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limited</a:t>
            </a:r>
            <a:r>
              <a:rPr sz="16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8F8F8"/>
                </a:solidFill>
                <a:latin typeface="Microsoft Sans Serif"/>
                <a:cs typeface="Microsoft Sans Serif"/>
              </a:rPr>
              <a:t>A*</a:t>
            </a:r>
            <a:r>
              <a:rPr sz="16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8F8F8"/>
                </a:solidFill>
                <a:latin typeface="Microsoft Sans Serif"/>
                <a:cs typeface="Microsoft Sans Serif"/>
              </a:rPr>
              <a:t>search</a:t>
            </a:r>
            <a:r>
              <a:rPr sz="1600" spc="-14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8F8F8"/>
                </a:solidFill>
                <a:latin typeface="Microsoft Sans Serif"/>
                <a:cs typeface="Microsoft Sans Serif"/>
              </a:rPr>
              <a:t>for</a:t>
            </a:r>
            <a:r>
              <a:rPr sz="1600" spc="-17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a</a:t>
            </a:r>
            <a:r>
              <a:rPr sz="1600" spc="-10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F8F8F8"/>
                </a:solidFill>
                <a:latin typeface="Microsoft Sans Serif"/>
                <a:cs typeface="Microsoft Sans Serif"/>
              </a:rPr>
              <a:t>more</a:t>
            </a:r>
            <a:r>
              <a:rPr sz="1600" spc="-150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8F8F8"/>
                </a:solidFill>
                <a:latin typeface="Microsoft Sans Serif"/>
                <a:cs typeface="Microsoft Sans Serif"/>
              </a:rPr>
              <a:t>diverse </a:t>
            </a:r>
            <a:r>
              <a:rPr sz="1600" spc="-409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8F8F8"/>
                </a:solidFill>
                <a:latin typeface="Microsoft Sans Serif"/>
                <a:cs typeface="Microsoft Sans Serif"/>
              </a:rPr>
              <a:t>attack</a:t>
            </a:r>
            <a:r>
              <a:rPr sz="1600" spc="-155" dirty="0">
                <a:solidFill>
                  <a:srgbClr val="F8F8F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8F8F8"/>
                </a:solidFill>
                <a:latin typeface="Microsoft Sans Serif"/>
                <a:cs typeface="Microsoft Sans Serif"/>
              </a:rPr>
              <a:t>route.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28800" y="443172"/>
            <a:ext cx="5761076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spc="1165" dirty="0"/>
              <a:t>Future  Enhancements</a:t>
            </a:r>
            <a:endParaRPr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237" y="473638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500" y="73500"/>
                </a:moveTo>
                <a:lnTo>
                  <a:pt x="0" y="73500"/>
                </a:lnTo>
                <a:lnTo>
                  <a:pt x="0" y="0"/>
                </a:lnTo>
                <a:lnTo>
                  <a:pt x="73500" y="0"/>
                </a:lnTo>
                <a:lnTo>
                  <a:pt x="73500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837" y="4684024"/>
            <a:ext cx="178199" cy="178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9912" y="4684024"/>
            <a:ext cx="178199" cy="1781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82838" y="333613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09">
                <a:moveTo>
                  <a:pt x="73499" y="79917"/>
                </a:moveTo>
                <a:lnTo>
                  <a:pt x="0" y="79917"/>
                </a:lnTo>
                <a:lnTo>
                  <a:pt x="0" y="0"/>
                </a:lnTo>
                <a:lnTo>
                  <a:pt x="73499" y="0"/>
                </a:lnTo>
                <a:lnTo>
                  <a:pt x="73499" y="799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037" y="473637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499" y="73500"/>
                </a:moveTo>
                <a:lnTo>
                  <a:pt x="0" y="73500"/>
                </a:lnTo>
                <a:lnTo>
                  <a:pt x="0" y="0"/>
                </a:lnTo>
                <a:lnTo>
                  <a:pt x="73499" y="0"/>
                </a:lnTo>
                <a:lnTo>
                  <a:pt x="73499" y="735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6175" y="572941"/>
            <a:ext cx="29464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155" dirty="0">
                <a:solidFill>
                  <a:srgbClr val="F8F8F8"/>
                </a:solidFill>
                <a:latin typeface="Lucida Sans Unicode"/>
                <a:cs typeface="Lucida Sans Unicode"/>
              </a:rPr>
              <a:t>Evaluation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9275" y="572941"/>
            <a:ext cx="32385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75" dirty="0"/>
              <a:t>Methodology</a:t>
            </a:r>
            <a:endParaRPr sz="23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6712" y="1618600"/>
          <a:ext cx="7741920" cy="205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700" u="sng" spc="29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TESTING</a:t>
                      </a:r>
                      <a:r>
                        <a:rPr sz="700" u="sng" spc="4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700" u="sng" spc="4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32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USABILITY</a:t>
                      </a:r>
                      <a:endParaRPr sz="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Make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sure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controls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game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interface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simple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accessible.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700" u="sng" spc="24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GAMEPLAY</a:t>
                      </a:r>
                      <a:r>
                        <a:rPr sz="700" u="sng" spc="42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9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TESTING</a:t>
                      </a:r>
                      <a:endParaRPr sz="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Evaluate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controls,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gaming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mechanics,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general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experience.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700" u="sng" spc="29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TESTING</a:t>
                      </a:r>
                      <a:r>
                        <a:rPr sz="700" u="sng" spc="4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4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700" u="sng" spc="4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4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PERFORMANCE</a:t>
                      </a:r>
                      <a:endParaRPr sz="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63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00" spc="1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Focus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frame</a:t>
                      </a:r>
                      <a:r>
                        <a:rPr sz="1000" spc="-5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rate,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load</a:t>
                      </a:r>
                      <a:r>
                        <a:rPr sz="1000" spc="-5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times,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5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resource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efficiency</a:t>
                      </a:r>
                      <a:r>
                        <a:rPr sz="1000" spc="-5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guarantee</a:t>
                      </a:r>
                      <a:r>
                        <a:rPr sz="1000" spc="-5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fluid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gaming</a:t>
                      </a:r>
                      <a:r>
                        <a:rPr sz="1000" spc="-5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on </a:t>
                      </a:r>
                      <a:r>
                        <a:rPr sz="1000" spc="-254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1000" spc="-6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devices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screen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sizes.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700" u="sng" spc="2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ERROR</a:t>
                      </a:r>
                      <a:r>
                        <a:rPr sz="700" u="sng" spc="459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19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700" u="sng" spc="46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3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BUG</a:t>
                      </a:r>
                      <a:r>
                        <a:rPr sz="700" u="sng" spc="46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7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EXAMINING</a:t>
                      </a:r>
                      <a:endParaRPr sz="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Find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fix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issues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interfering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gameplay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graphics.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0805" marR="213360">
                        <a:lnSpc>
                          <a:spcPct val="100000"/>
                        </a:lnSpc>
                      </a:pPr>
                      <a:r>
                        <a:rPr sz="700" u="sng" spc="28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METRICS</a:t>
                      </a:r>
                      <a:r>
                        <a:rPr sz="700" u="sng" spc="46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4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700" u="sng" spc="46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7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USER</a:t>
                      </a:r>
                      <a:r>
                        <a:rPr sz="700" u="sng" spc="470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u="sng" spc="225" dirty="0">
                          <a:solidFill>
                            <a:srgbClr val="1B1B1B"/>
                          </a:solidFill>
                          <a:uFill>
                            <a:solidFill>
                              <a:srgbClr val="1B1B1B"/>
                            </a:solidFill>
                          </a:uFill>
                          <a:latin typeface="Lucida Sans Unicode"/>
                          <a:cs typeface="Lucida Sans Unicode"/>
                        </a:rPr>
                        <a:t>ENGAGEMENT </a:t>
                      </a:r>
                      <a:r>
                        <a:rPr sz="700" spc="-210" dirty="0">
                          <a:solidFill>
                            <a:srgbClr val="1B1B1B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spc="190" dirty="0">
                          <a:solidFill>
                            <a:srgbClr val="1B1B1B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700" spc="470" dirty="0">
                          <a:solidFill>
                            <a:srgbClr val="1B1B1B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700" spc="285" dirty="0">
                          <a:solidFill>
                            <a:srgbClr val="1B1B1B"/>
                          </a:solidFill>
                          <a:latin typeface="Lucida Sans Unicode"/>
                          <a:cs typeface="Lucida Sans Unicode"/>
                        </a:rPr>
                        <a:t>SATISFACTION</a:t>
                      </a:r>
                      <a:endParaRPr sz="7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Assess</a:t>
                      </a:r>
                      <a:r>
                        <a:rPr sz="1000" spc="-6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game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replay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ability,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player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satisfaction,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engagement</a:t>
                      </a:r>
                      <a:r>
                        <a:rPr sz="1000" spc="-5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8F8F8"/>
                          </a:solidFill>
                          <a:latin typeface="Microsoft Sans Serif"/>
                          <a:cs typeface="Microsoft Sans Serif"/>
                        </a:rPr>
                        <a:t>levels.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F8F8F8"/>
                      </a:solidFill>
                      <a:prstDash val="solid"/>
                    </a:lnL>
                    <a:lnR w="19050">
                      <a:solidFill>
                        <a:srgbClr val="F8F8F8"/>
                      </a:solidFill>
                      <a:prstDash val="solid"/>
                    </a:lnR>
                    <a:lnT w="19050">
                      <a:solidFill>
                        <a:srgbClr val="F8F8F8"/>
                      </a:solidFill>
                      <a:prstDash val="solid"/>
                    </a:lnT>
                    <a:lnB w="19050">
                      <a:solidFill>
                        <a:srgbClr val="F8F8F8"/>
                      </a:solidFill>
                      <a:prstDash val="solid"/>
                    </a:lnB>
                    <a:solidFill>
                      <a:srgbClr val="1B1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97662" y="3555093"/>
            <a:ext cx="1422400" cy="1270"/>
          </a:xfrm>
          <a:custGeom>
            <a:avLst/>
            <a:gdLst/>
            <a:ahLst/>
            <a:cxnLst/>
            <a:rect l="l" t="t" r="r" b="b"/>
            <a:pathLst>
              <a:path w="1422400" h="1270">
                <a:moveTo>
                  <a:pt x="1422400" y="885"/>
                </a:moveTo>
                <a:lnTo>
                  <a:pt x="0" y="885"/>
                </a:lnTo>
                <a:lnTo>
                  <a:pt x="0" y="0"/>
                </a:lnTo>
                <a:lnTo>
                  <a:pt x="1422400" y="0"/>
                </a:lnTo>
                <a:lnTo>
                  <a:pt x="1422400" y="885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1005" dirty="0"/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496</Words>
  <Application>Microsoft Office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MT</vt:lpstr>
      <vt:lpstr>Calibri</vt:lpstr>
      <vt:lpstr>Lucida Sans Unicode</vt:lpstr>
      <vt:lpstr>Microsoft Sans Serif</vt:lpstr>
      <vt:lpstr>Times New Roman</vt:lpstr>
      <vt:lpstr>Office Theme</vt:lpstr>
      <vt:lpstr>Duck</vt:lpstr>
      <vt:lpstr>ProÉect</vt:lpstr>
      <vt:lpstr>Statement of ProÉect  ObÉectives</vt:lpstr>
      <vt:lpstr>Original</vt:lpstr>
      <vt:lpstr>  implementationof A*algorithm</vt:lpstr>
      <vt:lpstr>Results</vt:lpstr>
      <vt:lpstr>Future  Enhancements</vt:lpstr>
      <vt:lpstr>Methodology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Megha Narayan</dc:creator>
  <cp:lastModifiedBy>sravan gogineni</cp:lastModifiedBy>
  <cp:revision>1</cp:revision>
  <dcterms:created xsi:type="dcterms:W3CDTF">2024-12-08T02:47:02Z</dcterms:created>
  <dcterms:modified xsi:type="dcterms:W3CDTF">2024-12-08T03:01:21Z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Pty Ltd.</vt:lpwstr>
  </property>
  <property fmtid="{D5CDD505-2E9C-101B-9397-08002B2CF9AE}" pid="3" name="LastSaved">
    <vt:filetime>2024-12-08T00:00:00Z</vt:filetime>
  </property>
</Properties>
</file>