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8000">
                <a:solidFill>
                  <a:srgbClr val="80BFB7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8879380" y="38264"/>
            <a:ext cx="3079792" cy="6781736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8489725" y="38264"/>
            <a:ext cx="3079760" cy="6781736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48529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BB491C13-04B4-4971-8E14-67AB6554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10438143" y="38264"/>
            <a:ext cx="1715872" cy="6781736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38319" y="38264"/>
            <a:ext cx="1715872" cy="6781736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BB491C13-04B4-4971-8E14-67AB6554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1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914400" y="3838333"/>
            <a:ext cx="7025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914400" y="5310740"/>
            <a:ext cx="7025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4000">
                <a:solidFill>
                  <a:srgbClr val="80BFB7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8879380" y="38264"/>
            <a:ext cx="3079792" cy="6781736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8489725" y="38264"/>
            <a:ext cx="3079760" cy="6781736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0238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704767" y="986067"/>
            <a:ext cx="5708000" cy="492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4000" i="1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4000" i="1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4000" i="1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4000" i="1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4000" i="1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4000" i="1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4000" i="1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4000" i="1">
                <a:solidFill>
                  <a:srgbClr val="FFFFFF"/>
                </a:solidFill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4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6" name="Google Shape;1046;p4"/>
          <p:cNvSpPr txBox="1"/>
          <p:nvPr/>
        </p:nvSpPr>
        <p:spPr>
          <a:xfrm>
            <a:off x="879900" y="552100"/>
            <a:ext cx="1003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6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8879380" y="38264"/>
            <a:ext cx="3079792" cy="6781736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8489725" y="38264"/>
            <a:ext cx="3079760" cy="6781736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BB491C13-04B4-4971-8E14-67AB6554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0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957733" y="2311400"/>
            <a:ext cx="9014800" cy="3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B491C13-04B4-4971-8E14-67AB6554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8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957733" y="2350200"/>
            <a:ext cx="4323200" cy="411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5541428" y="2350200"/>
            <a:ext cx="4323200" cy="411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B491C13-04B4-4971-8E14-67AB6554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957733" y="2340633"/>
            <a:ext cx="2905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4012351" y="2340633"/>
            <a:ext cx="2905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7066968" y="2340633"/>
            <a:ext cx="2905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125" name="Google Shape;2125;p7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B491C13-04B4-4971-8E14-67AB6554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2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B491C13-04B4-4971-8E14-67AB6554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6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833233" y="5570267"/>
            <a:ext cx="90124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79" name="Google Shape;2679;p9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B491C13-04B4-4971-8E14-67AB6554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9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B491C13-04B4-4971-8E14-67AB6554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7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7733" y="2311400"/>
            <a:ext cx="9014800" cy="3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BB491C13-04B4-4971-8E14-67AB6554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869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55A7AB-F6C4-48BA-9E07-D9CEA0556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Mềm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Quản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Kho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Tạp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Hóa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203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E8D6-8005-4D03-A471-2DC781EB9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28015"/>
            <a:ext cx="7025200" cy="1288221"/>
          </a:xfrm>
        </p:spPr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Chọn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Đề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Tài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323C7-9CA8-4801-891A-BE15F7F3B37E}"/>
              </a:ext>
            </a:extLst>
          </p:cNvPr>
          <p:cNvSpPr/>
          <p:nvPr/>
        </p:nvSpPr>
        <p:spPr>
          <a:xfrm>
            <a:off x="1179576" y="1552488"/>
            <a:ext cx="7025200" cy="11887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41E85-407A-4B44-9B08-BC4F86239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1552488"/>
            <a:ext cx="7025200" cy="1046400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Cho </a:t>
            </a:r>
            <a:r>
              <a:rPr lang="en-US" dirty="0" err="1">
                <a:solidFill>
                  <a:schemeClr val="tx1"/>
                </a:solidFill>
              </a:rPr>
              <a:t>đến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ngày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này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triển</a:t>
            </a:r>
            <a:r>
              <a:rPr lang="en-US" dirty="0">
                <a:solidFill>
                  <a:schemeClr val="tx1"/>
                </a:solidFill>
              </a:rPr>
              <a:t> của CNTT, </a:t>
            </a:r>
            <a:r>
              <a:rPr lang="en-US" dirty="0" err="1">
                <a:solidFill>
                  <a:schemeClr val="tx1"/>
                </a:solidFill>
              </a:rPr>
              <a:t>việc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dễ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dàng</a:t>
            </a:r>
            <a:r>
              <a:rPr lang="en-US" dirty="0">
                <a:solidFill>
                  <a:schemeClr val="tx1"/>
                </a:solidFill>
              </a:rPr>
              <a:t> h</a:t>
            </a:r>
            <a:r>
              <a:rPr lang="vi-VN" dirty="0">
                <a:solidFill>
                  <a:schemeClr val="tx1"/>
                </a:solidFill>
              </a:rPr>
              <a:t>ơ</a:t>
            </a:r>
            <a:r>
              <a:rPr lang="en-US" dirty="0">
                <a:solidFill>
                  <a:schemeClr val="tx1"/>
                </a:solidFill>
              </a:rPr>
              <a:t>n </a:t>
            </a:r>
            <a:r>
              <a:rPr lang="en-US" dirty="0" err="1">
                <a:solidFill>
                  <a:schemeClr val="tx1"/>
                </a:solidFill>
              </a:rPr>
              <a:t>rất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nhiều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190988-7AEA-4E05-ADCE-9058DA4D2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92" y="3221803"/>
            <a:ext cx="3998196" cy="24287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6E3D3F-5780-4BD5-8FC3-9420084AC80D}"/>
              </a:ext>
            </a:extLst>
          </p:cNvPr>
          <p:cNvSpPr txBox="1"/>
          <p:nvPr/>
        </p:nvSpPr>
        <p:spPr>
          <a:xfrm>
            <a:off x="649224" y="5742432"/>
            <a:ext cx="3895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Quản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kho</a:t>
            </a:r>
            <a:endParaRPr 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F98250-7913-45BF-9078-CA6F56A11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568" y="3017086"/>
            <a:ext cx="3511296" cy="26334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4F7D46-69F3-49B7-BD72-49746BC64277}"/>
              </a:ext>
            </a:extLst>
          </p:cNvPr>
          <p:cNvSpPr txBox="1"/>
          <p:nvPr/>
        </p:nvSpPr>
        <p:spPr>
          <a:xfrm>
            <a:off x="4834128" y="5913120"/>
            <a:ext cx="3895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Quản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quán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xá</a:t>
            </a:r>
            <a:endParaRPr 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496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0A3A0E9-7920-4192-AA08-F0F25C287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968" y="3875132"/>
            <a:ext cx="7025200" cy="1046400"/>
          </a:xfrm>
        </p:spPr>
        <p:txBody>
          <a:bodyPr/>
          <a:lstStyle/>
          <a:p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Quản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ng</a:t>
            </a:r>
            <a:r>
              <a:rPr lang="vi-VN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ời</a:t>
            </a: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969B8-F713-464B-88EB-2A8D5DD5D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1" y="221996"/>
            <a:ext cx="5551357" cy="338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60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BC68-357F-437E-A57A-D00C1D5C9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500860"/>
            <a:ext cx="7025200" cy="1546400"/>
          </a:xfrm>
        </p:spPr>
        <p:txBody>
          <a:bodyPr/>
          <a:lstStyle/>
          <a:p>
            <a:pPr algn="r"/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Mục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Tiêu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Chọn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Đề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Tài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D5E4B-F113-4D96-A809-F2200857C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047260"/>
            <a:ext cx="7025200" cy="1046400"/>
          </a:xfrm>
        </p:spPr>
        <p:txBody>
          <a:bodyPr/>
          <a:lstStyle/>
          <a:p>
            <a:r>
              <a:rPr lang="en-US" sz="3200" b="1" u="sng" dirty="0"/>
              <a:t>1. </a:t>
            </a:r>
            <a:r>
              <a:rPr lang="en-US" sz="3200" b="1" u="sng" dirty="0" err="1"/>
              <a:t>Thực</a:t>
            </a:r>
            <a:r>
              <a:rPr lang="en-US" sz="3200" b="1" u="sng" dirty="0"/>
              <a:t> </a:t>
            </a:r>
            <a:r>
              <a:rPr lang="en-US" sz="3200" b="1" u="sng" dirty="0" err="1"/>
              <a:t>Tế</a:t>
            </a:r>
            <a:r>
              <a:rPr lang="en-US" sz="3200" b="1" u="sng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2A4CF7-160F-44CD-900B-87F8BA612CB9}"/>
              </a:ext>
            </a:extLst>
          </p:cNvPr>
          <p:cNvSpPr txBox="1"/>
          <p:nvPr/>
        </p:nvSpPr>
        <p:spPr>
          <a:xfrm>
            <a:off x="1069848" y="2706665"/>
            <a:ext cx="686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mềm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lí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các </a:t>
            </a:r>
            <a:r>
              <a:rPr lang="en-US" sz="2000" dirty="0" err="1"/>
              <a:t>công</a:t>
            </a:r>
            <a:r>
              <a:rPr lang="en-US" sz="2000" dirty="0"/>
              <a:t> ty </a:t>
            </a:r>
            <a:r>
              <a:rPr lang="en-US" sz="2000" dirty="0" err="1"/>
              <a:t>lớn</a:t>
            </a:r>
            <a:r>
              <a:rPr lang="en-US" sz="2000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A66D47-974D-4734-B45B-19943993C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426815"/>
            <a:ext cx="2590800" cy="1762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465CEE-101D-493F-9C2B-6D80B85F1320}"/>
              </a:ext>
            </a:extLst>
          </p:cNvPr>
          <p:cNvSpPr txBox="1"/>
          <p:nvPr/>
        </p:nvSpPr>
        <p:spPr>
          <a:xfrm>
            <a:off x="4599432" y="3703320"/>
            <a:ext cx="3044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err="1">
                <a:solidFill>
                  <a:schemeClr val="accent4">
                    <a:lumMod val="50000"/>
                  </a:schemeClr>
                </a:solidFill>
              </a:rPr>
              <a:t>Nhiều</a:t>
            </a:r>
            <a:endParaRPr lang="en-US" sz="8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62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D9B4-E122-4BF4-BD4F-626C033A3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400188"/>
            <a:ext cx="7025200" cy="1638923"/>
          </a:xfrm>
        </p:spPr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BD8B1-50CC-4DAD-88FD-771F75231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E50B0-5BAD-4C2A-8C65-F29937E95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17" y="2039111"/>
            <a:ext cx="2143125" cy="2143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951C6E-B002-428A-9B4E-228C01F5F2D3}"/>
              </a:ext>
            </a:extLst>
          </p:cNvPr>
          <p:cNvSpPr txBox="1"/>
          <p:nvPr/>
        </p:nvSpPr>
        <p:spPr>
          <a:xfrm>
            <a:off x="3880968" y="2351486"/>
            <a:ext cx="380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err="1"/>
              <a:t>Còn</a:t>
            </a:r>
            <a:r>
              <a:rPr lang="en-US" sz="8000" b="1" dirty="0"/>
              <a:t> </a:t>
            </a:r>
            <a:r>
              <a:rPr lang="en-US" sz="8000" b="1" dirty="0" err="1"/>
              <a:t>ít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14378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FB22-3530-48C1-B364-FBDD654AD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04" y="857476"/>
            <a:ext cx="7025200" cy="1546400"/>
          </a:xfrm>
        </p:spPr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Hệ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thống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đ</a:t>
            </a:r>
            <a:r>
              <a:rPr lang="vi-V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ư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ợc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đề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xuất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BF482-DFA1-460F-AF1C-D04BDCF16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67992-20DB-43DA-A4D9-8B90E0844A2A}"/>
              </a:ext>
            </a:extLst>
          </p:cNvPr>
          <p:cNvSpPr/>
          <p:nvPr/>
        </p:nvSpPr>
        <p:spPr>
          <a:xfrm>
            <a:off x="914400" y="2332717"/>
            <a:ext cx="7025200" cy="2121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bg1">
                    <a:lumMod val="95000"/>
                  </a:schemeClr>
                </a:solidFill>
              </a:rPr>
              <a:t>Phần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</a:rPr>
              <a:t>mềm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</a:rPr>
              <a:t>quản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</a:rPr>
              <a:t>lí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</a:rPr>
              <a:t>tạp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</a:rPr>
              <a:t>hóa</a:t>
            </a:r>
            <a:endParaRPr lang="en-US" sz="4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50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155BE8-8307-478D-A4C1-ED95EAAEDD13}"/>
              </a:ext>
            </a:extLst>
          </p:cNvPr>
          <p:cNvSpPr/>
          <p:nvPr/>
        </p:nvSpPr>
        <p:spPr>
          <a:xfrm>
            <a:off x="1014984" y="265176"/>
            <a:ext cx="7150608" cy="969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 </a:t>
            </a:r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chức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năng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chính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4DF58-D185-4A59-A3C3-EE38574D924A}"/>
              </a:ext>
            </a:extLst>
          </p:cNvPr>
          <p:cNvPicPr/>
          <p:nvPr/>
        </p:nvPicPr>
        <p:blipFill rotWithShape="1">
          <a:blip r:embed="rId2"/>
          <a:srcRect b="80616"/>
          <a:stretch/>
        </p:blipFill>
        <p:spPr bwMode="auto">
          <a:xfrm>
            <a:off x="886968" y="4888230"/>
            <a:ext cx="5943600" cy="647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E6846-FDEF-4510-BF34-142BA187D747}"/>
              </a:ext>
            </a:extLst>
          </p:cNvPr>
          <p:cNvSpPr txBox="1"/>
          <p:nvPr/>
        </p:nvSpPr>
        <p:spPr>
          <a:xfrm>
            <a:off x="886968" y="1773936"/>
            <a:ext cx="693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1.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</a:rPr>
              <a:t>Bán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</a:rPr>
              <a:t>Hàng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3A2F2-3E43-4322-A610-40ABF96C5364}"/>
              </a:ext>
            </a:extLst>
          </p:cNvPr>
          <p:cNvSpPr txBox="1"/>
          <p:nvPr/>
        </p:nvSpPr>
        <p:spPr>
          <a:xfrm>
            <a:off x="886968" y="2405104"/>
            <a:ext cx="693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2.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</a:rPr>
              <a:t>Nhập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</a:rPr>
              <a:t>Hàng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6C70ED-B58E-4C08-928F-8FA2FEAF4600}"/>
              </a:ext>
            </a:extLst>
          </p:cNvPr>
          <p:cNvSpPr txBox="1"/>
          <p:nvPr/>
        </p:nvSpPr>
        <p:spPr>
          <a:xfrm>
            <a:off x="886968" y="3105834"/>
            <a:ext cx="693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3.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</a:rPr>
              <a:t>Xóa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</a:rPr>
              <a:t>Hàng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30EDF-6E56-4200-BC8D-B9DC25C29308}"/>
              </a:ext>
            </a:extLst>
          </p:cNvPr>
          <p:cNvSpPr txBox="1"/>
          <p:nvPr/>
        </p:nvSpPr>
        <p:spPr>
          <a:xfrm>
            <a:off x="886968" y="3752165"/>
            <a:ext cx="693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4.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</a:rPr>
              <a:t>Xem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</a:rPr>
              <a:t>Nhà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</a:rPr>
              <a:t>cung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</a:rPr>
              <a:t>cấp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2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5C7F-575E-4AE5-A0B4-76D83F6BB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36268"/>
            <a:ext cx="7025200" cy="1546400"/>
          </a:xfrm>
        </p:spPr>
        <p:txBody>
          <a:bodyPr/>
          <a:lstStyle/>
          <a:p>
            <a:r>
              <a:rPr lang="en-US" dirty="0"/>
              <a:t>Các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phụ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93B3E-23AD-4BF4-B95E-A5EBFA0862A3}"/>
              </a:ext>
            </a:extLst>
          </p:cNvPr>
          <p:cNvSpPr txBox="1"/>
          <p:nvPr/>
        </p:nvSpPr>
        <p:spPr>
          <a:xfrm>
            <a:off x="886968" y="1773936"/>
            <a:ext cx="693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1.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</a:rPr>
              <a:t>Xem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 Kho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8FA30-A7CA-4E97-AD5F-9070C2ACD9FE}"/>
              </a:ext>
            </a:extLst>
          </p:cNvPr>
          <p:cNvSpPr txBox="1"/>
          <p:nvPr/>
        </p:nvSpPr>
        <p:spPr>
          <a:xfrm>
            <a:off x="886968" y="2511552"/>
            <a:ext cx="693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2.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</a:rPr>
              <a:t>Xem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 Chi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</a:rPr>
              <a:t>Tiết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</a:rPr>
              <a:t>Sản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</a:rPr>
              <a:t>Phẩm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AD72F6-E5D7-4E9E-BF94-B0F8B331B30E}"/>
              </a:ext>
            </a:extLst>
          </p:cNvPr>
          <p:cNvSpPr txBox="1"/>
          <p:nvPr/>
        </p:nvSpPr>
        <p:spPr>
          <a:xfrm>
            <a:off x="886968" y="3249168"/>
            <a:ext cx="693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3.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</a:rPr>
              <a:t>Xem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</a:rPr>
              <a:t>Danh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</a:rPr>
              <a:t>Sách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</a:rPr>
              <a:t>Nhập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</a:rPr>
              <a:t>Xuất</a:t>
            </a:r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33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2DF9-D4A5-4E5D-9BFA-0627DC696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704" y="263029"/>
            <a:ext cx="7025200" cy="15464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Sản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Phẩm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9696154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Mowbray · SlidesCarnival</Template>
  <TotalTime>400</TotalTime>
  <Words>133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Dosis</vt:lpstr>
      <vt:lpstr>Dosis Light</vt:lpstr>
      <vt:lpstr>Titillium Web Light</vt:lpstr>
      <vt:lpstr>Mowbray template</vt:lpstr>
      <vt:lpstr>Project  Phần Mềm Quản Lí Kho Tạp Hóa</vt:lpstr>
      <vt:lpstr>Lí Do Chọn Đề Tài</vt:lpstr>
      <vt:lpstr>PowerPoint Presentation</vt:lpstr>
      <vt:lpstr>Mục Tiêu Chọn Đề Tài</vt:lpstr>
      <vt:lpstr>Phần mềm quản lí tạp hóa</vt:lpstr>
      <vt:lpstr>Hệ thống được đề xuất</vt:lpstr>
      <vt:lpstr>PowerPoint Presentation</vt:lpstr>
      <vt:lpstr>Các chức năng phụ</vt:lpstr>
      <vt:lpstr>Demo Sản Phẩm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Phần Mềm Quản Lí Kho Tạp Hóa</dc:title>
  <dc:creator>Pham Hung</dc:creator>
  <cp:lastModifiedBy>Pham Hung</cp:lastModifiedBy>
  <cp:revision>5</cp:revision>
  <dcterms:created xsi:type="dcterms:W3CDTF">2019-05-13T18:54:34Z</dcterms:created>
  <dcterms:modified xsi:type="dcterms:W3CDTF">2019-05-14T01:35:08Z</dcterms:modified>
</cp:coreProperties>
</file>