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94" r:id="rId5"/>
    <p:sldId id="296" r:id="rId6"/>
    <p:sldId id="297" r:id="rId7"/>
    <p:sldId id="298" r:id="rId8"/>
    <p:sldId id="299" r:id="rId9"/>
    <p:sldId id="300" r:id="rId10"/>
    <p:sldId id="269" r:id="rId11"/>
    <p:sldId id="291" r:id="rId12"/>
    <p:sldId id="292" r:id="rId13"/>
    <p:sldId id="293" r:id="rId14"/>
    <p:sldId id="301" r:id="rId15"/>
    <p:sldId id="302" r:id="rId16"/>
    <p:sldId id="303" r:id="rId17"/>
    <p:sldId id="305" r:id="rId18"/>
    <p:sldId id="306" r:id="rId19"/>
    <p:sldId id="304" r:id="rId20"/>
    <p:sldId id="307" r:id="rId21"/>
    <p:sldId id="290" r:id="rId22"/>
    <p:sldId id="308" r:id="rId23"/>
    <p:sldId id="309"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224" y="-72"/>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54400" y="6629400"/>
            <a:ext cx="6457067" cy="2480657"/>
          </a:xfrm>
          <a:prstGeom prst="rect">
            <a:avLst/>
          </a:prstGeom>
        </p:spPr>
        <p:txBody>
          <a:bodyPr/>
          <a:lstStyle/>
          <a:p>
            <a:pPr algn="ctr">
              <a:defRPr sz="3600">
                <a:latin typeface="Arial"/>
                <a:ea typeface="Arial"/>
                <a:cs typeface="Arial"/>
                <a:sym typeface="Arial"/>
              </a:defRPr>
            </a:pPr>
            <a:r>
              <a:rPr lang="en-IN" dirty="0" smtClean="0"/>
              <a:t>IMDB 1000 Movies </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err="1" smtClean="0"/>
              <a:t>Yogesh</a:t>
            </a:r>
            <a:r>
              <a:rPr lang="en-US" dirty="0" smtClean="0"/>
              <a:t> Chandra</a:t>
            </a:r>
            <a:endParaRPr dirty="0"/>
          </a:p>
        </p:txBody>
      </p:sp>
      <p:pic>
        <p:nvPicPr>
          <p:cNvPr id="1026" name="Picture 2" descr="C:\Users\Yogesh\Desktop\Mov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1812" cy="647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82600" y="609600"/>
            <a:ext cx="12242800" cy="1685048"/>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a:t>Which Genre's are listed the most </a:t>
            </a:r>
          </a:p>
        </p:txBody>
      </p:sp>
      <p:sp>
        <p:nvSpPr>
          <p:cNvPr id="189" name="Tracked in Google Analytics"/>
          <p:cNvSpPr txBox="1"/>
          <p:nvPr/>
        </p:nvSpPr>
        <p:spPr>
          <a:xfrm>
            <a:off x="2437986" y="2209800"/>
            <a:ext cx="8128828"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a:t>Let’s see which Genres are listed most in 10 years</a:t>
            </a:r>
          </a:p>
          <a:p>
            <a:r>
              <a:rPr lang="en-IN" dirty="0"/>
              <a:t>We shall consider </a:t>
            </a:r>
            <a:r>
              <a:rPr lang="en-IN" b="1" dirty="0"/>
              <a:t>Top 10</a:t>
            </a:r>
            <a:r>
              <a:rPr lang="en-IN" dirty="0"/>
              <a:t> Genre's as listed below</a:t>
            </a:r>
          </a:p>
          <a:p>
            <a:r>
              <a:rPr lang="en-IN" dirty="0"/>
              <a:t>This will tell us, what type of movies audience like the most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3733800"/>
            <a:ext cx="118872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19100" y="540626"/>
            <a:ext cx="12166600" cy="1908663"/>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a:t>Which Genre movie has generated the highest Revenue</a:t>
            </a:r>
          </a:p>
        </p:txBody>
      </p:sp>
      <p:sp>
        <p:nvSpPr>
          <p:cNvPr id="189" name="Tracked in Google Analytics"/>
          <p:cNvSpPr txBox="1"/>
          <p:nvPr/>
        </p:nvSpPr>
        <p:spPr>
          <a:xfrm>
            <a:off x="5244042" y="2472801"/>
            <a:ext cx="2516715"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a:t>Using the bar plot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80" y="3276600"/>
            <a:ext cx="12192000" cy="574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800" b="1" dirty="0"/>
              <a:t>How are 'Rank' , 'Votes', '</a:t>
            </a:r>
            <a:r>
              <a:rPr lang="en-IN" sz="4800" b="1" dirty="0" err="1"/>
              <a:t>Metascore</a:t>
            </a:r>
            <a:r>
              <a:rPr lang="en-IN" sz="4800" b="1" dirty="0"/>
              <a:t>' affecting the 'Ratings' of the movie ?</a:t>
            </a:r>
          </a:p>
        </p:txBody>
      </p:sp>
      <p:sp>
        <p:nvSpPr>
          <p:cNvPr id="189" name="Tracked in Google Analytics"/>
          <p:cNvSpPr txBox="1"/>
          <p:nvPr/>
        </p:nvSpPr>
        <p:spPr>
          <a:xfrm>
            <a:off x="3421429" y="2472801"/>
            <a:ext cx="6161943"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a:t>Lets draw a pair plot first and see the pairing</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944725"/>
            <a:ext cx="11353800" cy="638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a:t>How strongly is ‘Rank’, ‘Votes’, '</a:t>
            </a:r>
            <a:r>
              <a:rPr lang="en-IN" sz="4400" b="1" dirty="0" err="1"/>
              <a:t>Metascore</a:t>
            </a:r>
            <a:r>
              <a:rPr lang="en-IN" sz="4400" b="1" dirty="0"/>
              <a:t>' variables correlated with Rating ?</a:t>
            </a:r>
          </a:p>
        </p:txBody>
      </p:sp>
      <p:sp>
        <p:nvSpPr>
          <p:cNvPr id="189" name="Tracked in Google Analytics"/>
          <p:cNvSpPr txBox="1"/>
          <p:nvPr/>
        </p:nvSpPr>
        <p:spPr>
          <a:xfrm>
            <a:off x="-889000" y="2256050"/>
            <a:ext cx="14282937"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a:t>We shall see by </a:t>
            </a:r>
            <a:r>
              <a:rPr lang="en-IN" dirty="0" err="1"/>
              <a:t>ploting</a:t>
            </a:r>
            <a:r>
              <a:rPr lang="en-IN" dirty="0"/>
              <a:t> scattered plot, how is the correlation between </a:t>
            </a:r>
            <a:r>
              <a:rPr lang="en-IN" b="1" dirty="0"/>
              <a:t>'Rank', 'Votes', '</a:t>
            </a:r>
            <a:r>
              <a:rPr lang="en-IN" b="1" dirty="0" err="1"/>
              <a:t>Metascore</a:t>
            </a:r>
            <a:r>
              <a:rPr lang="en-IN" b="1" dirty="0"/>
              <a:t>'</a:t>
            </a:r>
            <a:r>
              <a:rPr lang="en-IN" dirty="0"/>
              <a:t> and </a:t>
            </a:r>
            <a:r>
              <a:rPr lang="en-IN" b="1" dirty="0" smtClean="0"/>
              <a:t>'Rating‘  </a:t>
            </a:r>
            <a:r>
              <a:rPr lang="en-IN" dirty="0" smtClean="0"/>
              <a:t>Variables</a:t>
            </a:r>
            <a:r>
              <a:rPr lang="en-IN"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3886200"/>
            <a:ext cx="904014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AutoShape 2" descr="data:image/png;base64,iVBORw0KGgoAAAANSUhEUgAABRkAAAIkCAYAAACaxSx7AAAABHNCSVQICAgIfAhkiAAAAAlwSFlzAAAPYQAAD2EBqD+naQAAADl0RVh0U29mdHdhcmUAbWF0cGxvdGxpYiB2ZXJzaW9uIDIuMi4yLCBodHRwOi8vbWF0cGxvdGxpYi5vcmcvhp/UCwAAIABJREFUeJzs3XlcVPX+P/DXObOwgyAuBKIgDSqCgoqGZqJebfF761qpaabXDddscat+uaSp18oVUdM2c7laZjdbrDQrzXLNNVFBEHGXnWGZ5Xx+f0wcGWYGZmOGGd7Px6N7H575zJn3eZ/PzGfmw+ecN8cYYyCEEEIIIYQQQgghhBAr8c4OgBBCCCGEEEIIIYQQ4tpokpEQQgghhBBCCCGEEGITmmQkhBBCCCGEEEIIIYTYhCYZCSGEEEIIIYQQQgghNqFJRkIIIYQQQgghhBBCiE1okpEQQgghhBBCCCGEEGITmmQkhBBCCCGEEEIIIYTYhCYZCSGEEEIIIYQQQgghNqFJRkIIIYQQQgghhBBCiE2kzg6A2NfIkSNx9OhRvW0ymQzBwcFITk7GSy+9hICAACdF13B99NFH2Lp1K27fvo3IyEhMmzYN/fv3r/U5eXl5WLFiBX777TcUFhYiIiIC48aNw+OPPy62UalU+Oijj7B7927cunULLVq0wP/93/9hwoQJkMvlte7/p59+wieffILz58+jsrISLVu2xCOPPIKJEyciODjYLsdNdEpLS7Fs2TLs378fSqUS8fHxeOONNxAVFVXr8y5cuIDly5fj7NmzYIwhJiYGr776KmJiYsQ2ubm5eOedd3DkyBGo1Wr06NEDM2bMQERERH0fFiFujca72l25cgVLly7FiRMnIJVK0a9fP8yZMwf+/v61Pq9nz564d++ewfZDhw6hWbNmetvUajWGDx+O3r17Y9q0aXXGVFBQgPXr12P//v24desWvL290b59ewwfPhwDBw607ACJyNox7OWXX8a3335rsH358uV44oknAADXrl3De++9h+PHj6O8vBwPPvggpk+fjoceeqhejoUQch+Nc7WzdpzLzMzEO++8g6NHj0Imk6Fr166YM2cOWrVqVevzLl26hHXr1uHo0aMoKipCkyZN0LVrV0yYMAEdOnSw56E1Ko46j/v27cOUKVOwefNmdO/evT4OhfyNY4wxZwdB7GfkyJEoLS3FvHnzxG1qtRrnz5/H8uXL0aFDB2zfvh0cxzkxyoZl06ZNWL58OaZMmYKOHTti165d2LdvHz755BN069bN6HNUKhWGDBmC4uJiTJs2DS1atMAPP/yA7du34z//+Q+eeuopAMD8+fPx5ZdfYvLkyYiNjcX58+eRmpqKxx9/HIsXLzYZ0+7duzFnzhwMHToUycnJ8PLyQkZGBt5//33IZDLs2rULTZo0qZd8NEYpKSk4c+YMZs6cCV9fX6SmpiIvLw/ffPONyTzn5OTgqaeeQkxMDEaPHg2e5/Hhhx/izJkz2L17NyIjI1FaWorBgwdDIpFg+vTpkMvlSEtLw61bt/D111/TOSTEBjTemVZcXIxBgwahefPmmDRpEvLy8vDOO+8gNjYWH374ocnn3bt3Dz179sRrr72Gzp076z0WExMDmUwm/ruiogIzZ87EDz/8gKlTp9Y5yVhRUYHBgwdDo9Fg7NixaNOmDUpKSvDdd9/h66+/xmuvvYbRo0fbdNyNlTVjGAA8+uijiI2NxYgRI/S2t27dGoGBgSgsLMSTTz4Jf39/TJo0Cb6+vvj888/x448/4pNPPkFiYmJ9HxohjRqNc6ZZO87dvHkTTz31FCIiIpCSkoKKigqsXLkSgiBgz5498PT0NPq8y5cvY8iQIYiLi8PQoUMRHByMW7duYcuWLbhw4QI+/fRTg3GT1M1R57GgoACDBg3CvXv3aJLRERhxK88//zx7/vnnjT6WmprKFAoF+/PPPx0cVcNVXl7Ounbtyv7zn/+I2wRBYEOGDGGjRo0y+bzvv/+eKRQKdvr0ab3t48ePZ0888QRjjLGCggIWHR3NNm7cqNdm48aNTKFQsLy8PJP779evH3vllVcMtl+4cIEpFAqDfRLrnTx5kikUCvbzzz+L2/Ly8ljnzp3Z2rVrTT5v4cKF7KGHHmJKpVLcVlZWxrp3784WLFjAGGNs586dTKFQsMuXL4ttrl27xhQKBdu+fXs9HA0hjQeNd6atX7+ederUSW+c+fnnn5lCoWDHjh0z+bxffvmFKRQKlpubW+v+jx07xgYNGsQSExOZQqFgq1evrjOm3bt3M4VCwa5cuWLw2OTJk1lCQgLTaDR17ofos3YMKysrY+3atWNffPGFyTYffvghi4mJYbdu3RK3abVaNmjQIDZhwgT7HAAhxCQa50yzdpybM2cOS05OZmVlZeK2M2fOsJ49e9b6vNdee4316dOHqVQqve1KpZL17t2bjR8/3oajabwcdR6nT5/OevfuzRQKBfvjjz/sexDEAN2TsRHp2LEjAODGjRvitn379mHw4MGIjY1Fz549sWjRIpSVlek9b9++fRg+fDji4+PRsWNHPProo9iyZYv4+JEjRxAdHY3//ve/SE5ORlJSEg4dOoT8/HzMmDEDPXv2RGxsLJ588kl8+eWXevvOzs7Giy++iJ49e6Jz584YOXIkTpw4IT6em5uL6OhofPfdd3jxxRcRHx+Pbt264Y033oBSqRTbrVmzBtHR0cjNzbUoJ6dPn0ZxcTEGDBggbuM4Dv/4xz9w9OhRVFRUGH2er68vhg4ditjYWL3tbdq0QU5ODgCgpKQEw4YNQ9++fQ3aALpLkEy5d+8emJFFxu3atcNrr70mnksAiI6OxpYtWzB79mzEx8cjKSkJixYtMoi9Ps/1nDlzMHbsWOzcuRP9+/dHXFwchg0bhqysLBw4cAD/93//h06dOuHZZ5/FhQsX9F7zs88+w+DBg9G5c2fExcXhySef1Lt864svvkCHDh1w+vRpMed9+vTBxo0b9fYzcuRIg1yb49ChQ/D29kbPnj3FbUFBQejWrRt+/fVXk8+LjIzEmDFj4O3tLW7z8vJCy5YtxT4wcOBA/Pe//9W7ZK1qJZBKpbI4VkKIeRr7eHfo0CF06dIFQUFB4raHH34YPj4+tX6upaenw9/fH6GhoSbbAMCkSZMQGhqKL774otZ21VVdgm1sbEtJScHkyZPFz8U1a9agb9++OHDgAB599FFx/Pj999/1nldYWIi5c+ciKSkJsbGxGDJkiEGb/Px8LFiwAMnJyejYsSMSExMxZcoUvfyNHDkSM2bMwIsvvoiEhARMmDBBPB/ff/89Jk+ejM6dOyMpKQlpaWkoLS3F66+/ji5duiApKQnvvPOO3nHl5uZi1qxZ6NWrF2JiYvDQQw9h1qxZKCgoENv07dsXq1evxn/+8x8kJSUhLi4OY8eORVZWltimqr/Vlmdrx7CLFy9CEAS0b9/eZJsWLVpg9OjRaNGihbiN53mEh4eL4xwhxDlonLN8nGOM4ccff8TTTz8NLy8vcXtsbCwOHTqErl27mnw9U2OYt7c3XnvtNTz22GPitpEjR2LOnDnYsGEDevbsiYSEBEyaNMngt9+lS5eQkpKChIQEJCQkYMqUKQZt0tPTMXXqVPTo0QMxMTF4+OGHDX7nRUdHIzU1FU8//TS6dOmCtLQ0fPHFF4iNjcWJEyfw9NNPIzY2FgMHDsRPP/2EK1euYNSoUejUqRP+8Y9/4JtvvtF7zWPHjmHs2LHo1q0bOnbsiL59+2LNmjUQBAGA653Hb7/9FocPH8bMmTNNxkHsiyYZG5GqL65V9ynYs2cPpkyZgsjISKxduxZTp07FV199hcmTJ4sfoD///DOmTJmCmJgYpKWlYc2aNQgNDcXChQtx8uRJvf2vWLECs2fPxuzZs9G5c2fMnDkTGRkZWLBgAd5//3106NABs2fPxpEjRwAAGRkZGDx4MK5du4b/9//+H959911wHIdRo0YZ3H9k3rx5CA0NRVpaGsaNG4ddu3Zh/fr14uPPPvssduzYgebNm1uUk8zMTAD3J/6qtG7dGlqt1uSX6KSkJLz11lt6lyeo1Wr8/PPPePDBB8U8z58/H5GRkXrP/fHHHyGTyQxes7o+ffrgm2++wZQpU/D111/j9u3b4mOjR49Gjx499NqvWrUKeXl5WLlyJcaNG4edO3fqfZDW97kGgFOnTuHTTz/FnDlzsHjxYmRkZGDChAlYsmQJUlJSsGTJEty8eRMzZswQ97N161bMnTsX/fr1w4YNG/DOO+9AJpNh5syZel+aBEHASy+9hMcffxzvv/8+unTpgnfffRcHDx4U28ybNw+pqakmc2pKZmYmwsLCIJXq36I2PDxc78deTcOHD8e4ceP0tmVlZeHy5ctiH/D390d8fDwA3aRieno65syZg8DAQL0vI4QQ+2rs411mZqbBfV95nkdYWBiys7NNPu/ChQvw9/fH1KlT0aVLF8THx+Pll1/GnTt39Npt2bIF69evr3MysrqHH34YUqkUo0aNQmpqKk6dOgW1Wg0A4gRb9R8L+fn5mD17NoYPH45Vq1bBy8sL48ePx7lz5wAAlZWVGDVqFPbv34+XX34ZqampaNmyJcaNGydONDLGkJKSgt9++w2vvvoqPvjgA0yePBmHDx/G3Llz9eL77rvvIJPJsHbtWrzwwgvi9jfeeAMKhQLr1q1Djx49sGrVKjzzzDPw9PTEqlWr0LdvX2zatAl79+4FAJSXl+OFF15AZmYm5s2bhw8++ADPP/88vv76ayxfvlzvNTdv3owrV65gyZIlWLRoEc6dO4c5c+aIj8fExGDHjh3o06ePybxaO4ZV/cFv+/bt6NmzJzp27Ijhw4fj9OnTYpvHH39cb8wGdBO7R48eFcc5Qohz0Dhn+TiXm5uLkpIShIaGYsGCBejevTtiY2MxceJEvd8dxvTp0wc3btzAsGHDsHXrVmRmZop5ffTRR/Gvf/1Lr/3+/fuxa9cuvPHGG3jrrbeQnp6OF154QZz0zcrKwrBhw5CXl4elS5fi7bffxrVr1/Dcc88hLy8PAHDnzh2MGDEC5eXlWLp0KTZu3IjHHnsMn376KT7++GO911u3bh0GDhyI5cuXo1+/fgAAjUaDV155BcOGDUNaWho8PDwwY8YMTJw4EX369MGqVavQrFkzzJ49G7du3QKgm9QcPXo0mjRpghUrVmDdunVISEhAamqqwWSkK5zHe/fuYcGCBXj99dcN7itN6pFzFlCS+vL888+zESNGMLVaLf5379499u2337LExEQ2ZMgQJggCEwSB9e7dm40dO1bv+YcPH2YKhYIdOHCAMaa7tHfWrFl6bQoKCphCoWDr169njDH2xx9/MIVCwZYvX67XrmPHjiwtLU38t1arZUuXLhWXME+fPp0lJiay4uJisY1arWYDBw5kzzzzDGPs/qWlM2bM0Nv3yJEj2aBBg2zIlM769euZQqFgarVab/tvv/3GFAoFO3HihNn7WrhwIVMoFOzHH3802Wbv3r0sOjqavf3227Xuq7i4mE2bNo1FR0czhULBFAoF69+/P1u8eDG7efOmXluFQsEGDBigdwwfffQRUygU7NKlSw4517Nnz2YKhYJlZGSI2958802mUCjY4cOHxW0ffPABUygUrKioiDHG2JIlS9iyZcv09nXu3DmmUCjYnj17GGOM7dq1iykUCrZz506xTWVlJYuNjWVvvfVWrXk0x5gxY9iwYcMMti9fvpzFxMSYvZ+ysjI2ZMgQFh8fz27cuGHw+OjRo5lCoWDt2rVjO3bssClmQgiNd7WJiYkxiJExxoYNG8b+/e9/m3zewIEDWUxMDFu/fj07duwY++9//8uSkpLYgAED9G4NUZ25l0szprvVSFJSkjiuxcXFsTFjxrBvvvlGr93q1auZQqFgu3fvFreVl5eznj17smnTpjHGGNuxYwdTKBTs1KlTYhtBENiIESPY4MGDGWOM3bp1i40cOdLg0qmFCxfqfb4///zzrGPHjnrHWHU+XnrpJXHbnTt3mEKhYMOHD9d7zYSEBLZo0SLGGGN//fUXe+6559jVq1f1XjMlJYUNGDBA/HdycjJLTk7Wu0R8zZo1TKFQsPz8/LpSKbJ2DKsao2fPns3++OMPtnfvXjZ48GAWFxfHLly4YPQ5Go2GTZ48mXXo0IGdOXPG7BgJIdahcc40a8a506dPM4VCwXr27MkmTZrEDh48yL788kvWu3dv1q9fP5PjXJWVK1ey2NhYcQzr3r07e/XVV/XGIcZ0561Dhw5648D58+eZQqFgW7ZsYYwx9sorr7CHHnqIlZSUiG0KCgpYly5d2NKlSxljjB08eJCNGDFCrw1jjA0aNIiNGTNG/LdCoTAYB6p+P23btk3c9vXXXzOFQsFWrlwpbjt79qze79fdu3ezcePGMa1WK7bRarWsS5cu7M0332SMudZ5nDhxIktJSWGM3e/bdLl0/aPq0m7o2LFjetVtAd1fBB566CEsXLgQHMchMzMTt27dQkpKCjQajdiuW7du8PX1xW+//YY+ffqIK7XKysqQk5ODrKwsnD17FgDEFQhVoqOj9f7dvXt3rFmzBunp6XjkkUfQu3dvzJ49W3z86NGjSE5Ohp+fn7hNKpXiiSeewNq1a/WWW9e8kW7Lli1x/fp1s3PCGINWq9XbJpFIxGXfxtoDuryZs+9ly5bh008/xYQJE0xWpd67dy9mzJiBbt26GawMqMnPzw+rV69Gbm4ufvnlFxw5cgRHjhzBxx9/jJ07d+KDDz5AQkKC2P6JJ57QW8UwcOBALFmyBMePHwfP8/V+rgEgICAAbdu2Ff9d9dei6ueu6gb0xcXF8Pf3F1dslJSUIDs7G9nZ2eIKlJqvWbUiEADkcjmCgoIMLgGpjSAIBudbKpVCEASTN8w25/wDusqekyZNwrlz55CamoqQkBCDNlOmTEFKSgr27duHN998E/n5+Zg4caLZ8RNCDNF4Z5qxzzXGWK0FApYsWQIPDw+xSmbXrl0RFRWF4cOH48svv8Tw4cMtjqO6AQMGIDk5GX/88QcOHz6MI0eO4PDhwzh06BD27t2LVatWifFJJBKxwjEAeHp6onfv3vjll18AAL///juaNWuGmJgYvfOanJyMZcuWoaioCC1atMDmzZsB6C4pvHr1KjIzM3Hy5EmDcxoWFqZ3+4sq1ceeqnGtU6dO4jaO4xAQEICSkhIAQPv27bFt2zYIgoBr164hOzsbly9fxpUrV/TiBHSXdkkkEvHfLVu2BKBbDRkYGGhWTq0dw0aPHo3HHntMr0r0Qw89hAEDBmD9+vVYuXKlXnu1Wo3Zs2dj3759mD9/vsHtYggh9YPGOdMsHeeqbskRHByM1NRU8TOydevWGDp0KL766isMGzbM5OtNnz4do0ePxsGDB/H777/jyJEj2LNnj1i8bNSoUWLb+Ph4hIeHi//u0KEDWrVqhePHj2PEiBH4448/0L17d3h6eornzNfXF127dsXhw4cBAL169UKvXr2gVquRlZWF7OxsXLx4Efn5+QZFvRQKhdGYq49hwcHBAEz/NgOAp556Ck899RQqKyuRk5ODq1ev4vz589BqtQZ9pKGfx927d+PEiRPYs2ePxTER29AkoxuKiYnBggULAOjetB4eHggJCYGvr6/YprCwEACwYMECsW11VZdG5efnY968edi3bx84jkPr1q3RpUsXAIb3pGjatKnev1esWIH169fju+++w969e8HzPJKSkjB//ny0atUKRUVF4odddcHBwWCMobS0VNxW/RIqQDe41nz92hw9elTv8idAd5mSv78/AECpVCIgIEB8rGryqvpAaUxlZSXmzJmDb7/9FuPGjcOrr75qtN1HH32EZcuWITExEWlpaZDL5WbFHRYWhhEjRmDEiBEQBAH79u3Da6+9hkWLFundo6nmMvSqc1FcXOyQcw1Ar39VV/PcVZeTk4O5c+fijz/+gFQqRWRkpPilpuZr1qwSZmkfWLt2rcHl1BcvXoSfn594WUJ1SqWyzvMP6KqbTZgwAdnZ2Vi5ciWSk5ONtqu6P0iPHj1QXFyMdevWYdy4cQaXuBFCzEfjnXG+vr56+6xSVlYmTmQZU/3HSJUuXbrAz88P6enpFsVgikwmw8MPP4yHH34YgC7/ixYtwvfff4+ff/5Z/AwNCgrSq2YN6PJeVFQEQHde7969a/Dju8rdu3cREBCAr776CsuXL8fNmzfRpEkTtGvXzmj1UGPnBzA+ttU2rgG6MX/Dhg0oKChAcHAwYmJi4OXlJU5EmtpP1Q8lU38ANcbaMSwyMtLgdi7+/v5ISEgwONdFRUWYOnUqjh07hrlz5+K5554zOz5CiG1onDPOmnGuKme9e/fW+yNM586d4e/vb3DfeGMCAgIwaNAgDBo0CADw119/YdasWXj33Xfxz3/+U/wDkbFLhJs2bSpO5hUWFuLbb7/Vuw99lar7EwqCgOXLl2Pr1q0oKytDSEgI4uLi4OHhYfAcS8YwUxW0AaCiogILFy7E//73P2g0GoSFhSE+Ph5SqdTgHDXk83j79m0sXrwYs2fPRtOmTaHRaMSxVRAEaLVavT/yEfuiX7duyMfHp86/MFdNrs2aNQuJiYkGj1dNuM2YMQOZmZn46KOPkJCQALlcjvLycnz22Wd1xuHn54eZM2di5syZuHLlCvbv34+0tDQsWLAAmzZtQkBAgHgT3eru3r0LAAgMDDS4D5S1YmJi8Pnnn+tti4iIEFc3Xr16FXFxceJjV69ehVwuF+9zYkxJSQnGjx+PU6dOYc6cOfj3v/9t0IYxhkWLFmHLli147LHHsGzZsjonGL///nvMmzcP27dv17tHBc/zGDBgAI4dO4adO3fqPafqy0WVqrwGBQU55FxbQxAETJgwATKZDDt37kSHDh0glUqRkZGBr776yu6vN2TIEKP3tYqIiMChQ4cgCILeQJWTk2PwA6ym9PR0jBs3DpWVldi0aRO6d++u9/iZM2eQm5uLxx9/XG97bGws/ve//6GgoIDuD0KIDWi8My4iIsLgnsKCICA3N1ev0Fl1xcXF+OGHH9C5c2e9YlWMMajVarNX1pkybNgwREREYMmSJXrbmzdvLk4yZmRkiJOMhYWFBisZ7t27J/7w9fPzQ5s2bfDuu+8afb2wsDAcP34cs2fPxvPPP4+xY8eKP1iWLVumV4zAnvbs2YOlS5fi1VdfxTPPPCP+WJw+fbq4YsierB3DvvnmGzRp0kSvYAyg++Np9XN98+ZNjBkzBrm5uVi+fLnBeEYIqV80zhlnzTjXqlUr8DxvtPiiRqMxOfl2+/ZtPP3005g+fTqeffZZvcc6dOiAl156SSzaUvX5WfO3GaAbw6pWN/r5+SEpKcno78eqBQjvv/8+Pv74Y8yfPx8DBw4U/3D0zDPPGI3THt5++218//33WLlyJZKSksQV/tVXvdtTfZ3H3377DcXFxXjjjTfwxhtv6LUZPXo0QkND8dNPP9nvQIgeKvzSSEVGRqJp06bIzc1FbGys+F/Lli3x3nvv4a+//gIAnDhxAgMHDkSPHj3EybGqSk+1/aX9+vXreOSRR8QboUdGRmL8+PFISkoSbyzbrVs3HDhwQO8v+1qtFt988w1iY2PNXu1nDl9fX73jjI2Nha+vL+Lj4+Ht7Y3vv/9ebMv+rliVmJhoMgaNRoOJEyfi3LlzWLFihdEBAgCWL1+OLVu2YPTo0VixYoVZx/Tggw+isLAQn3zyidHHs7OzDZbE1/yQ/P7778FxHHr06FHv59paBQUFyMrKwjPPPIO4uDhxQK2v12zRooVBHwB0lyIolUq9IjL5+fk4duwYevXqZXJ/VT+8OI7D9u3bDSYYAeDAgQOYMWOGwU2IDx48iGbNmhldEUoIsa/GNt4BQM+ePXHs2DHk5+eL2w4ePAilUmkwqVRFJpOJN/Svbv/+/aioqDD6GWeJ0NBQ7N2716ByJnC/gEH1sU2tVut9LldUVODXX38Vf+gkJibi5s2baNq0qd55/f3337Fp0yZIJBL8+eefEAQBL774ojjBqNVqxUvR6mNsO3HiBPz8/DBhwgRxglGpVOLEiRP18nrWjmHbtm3D/Pnz9X6k3b59GydPnhQnKUpLSzF69GjcuXMHH374IU0wEtJA0TinU9c45+Pjg65du+KHH37Q++z7/fffUVZWZrK6dHBwMKRSKbZt24bKykqDx69cuQIPDw+0bt1a3Pbnn3/qxXb+/Hnk5ubqjWEZGRlo3769eL46duyIjz/+GD/++CMA3fmKiorCM888I04w3r59G5cuXaqX8aTqNbt3747+/fuLE4znzp1Dfn5+vbxmfZ3H5ORkfP7553r/Va3yXbBgAdatW2f3YyH30UrGRkoikeDll1/G3LlzIZFIkJycjOLiYqSlpeH27dvi5UdxcXHYs2cPYmJi0LJlS/z555/YsGEDOI5DeXm5yf2HhoaiZcuWWLRoEUpLSxEeHo5z587hl19+QUpKCgBg6tSp+PXXX/HCCy9gwoQJkMvl2LJlC65du4ZNmzZZdDy3bt3CrVu30KFDB4sGMS8vL4wZMwZr166FTCZDfHw8du3ahfPnz+tN8tXc/9atW3H8+HEMHToUISEhOHXqlN5+O3fujAsXLmDjxo3o2LEjHnvsMb2KjQAQFRVldAl7ZGQkJkyYgA0bNuDGjRv45z//iZYtWyIvLw//+9//8Pvvv+Ojjz7Se86ZM2cwY8YMPPnkk7h48SJWr16NIUOGiCsx6/NcW6tp06YIDQ3F1q1b0bJlS/j7++PQoUNi3i19zYyMDKhUKvFeYubq1q0bEhMTxb/ONmnSBGvWrIGfn5/efVlq7n/RokXIy8vDggULUFpaqtcHfH19ERUVheeeew47d+5ESkoKJk+eDG9vb3z55Zf45Zdf8O6775p9z0dCiPUa43g3fPhwbNmyBf/+978xdepUFBYW4p133kHv3r31Lok+deoUgoKCEB4eDi8vL4wbNw5paWlo2rQpevfujYsXL2LNmjXo06cPkpKSLIqzppdffhlHjhzBM888gxdeeAHx8fHgeR5nz57Fhx9+iN69e6N37956z3n99dfx0ksvoWnTpvjggw9QVlaGSZN8ZrDeAAAgAElEQVQmAQAGDx4sHuPEiRMREhKCw4cPY+PGjXj++echk8nEKxTeeustPP300yguLsaWLVvEy4HLyspM3urDWnFxcdi+fTuWLl2K5ORk3LlzBx988AHu3bund1sWc5SWliIjIwPh4eHihGVN1o5hU6ZMwdixYzFt2jSMGDECRUVFSE1Nhb+/P8aOHQsAWL16NbKzszFt2jTIZDK9cU4ul1s83hJC6geNc+aNcwDwyiuvYOTIkRg/fjzGjBmDvLw8vPvuu+jUqRP69u1rMr/z58/HlClT8PTTT2PEiBFo27YtysvL8dtvv2Hr1q2YPn263md8eXk5xo8fj0mTJkGpVGLFihVQKBTiZdaTJ0/GsGHDkJKSgueeew4eHh7YsWMH9u3bh9WrVwPQna+0tDS8//776Ny5M65evYoNGzZApVLVy2+zqtf87rvvsH37drRt2xbp6elYt26dVb8HnXkeJRKJwRUYVbdDi4iIMFpfgNgPTTI2Ys8++yx8fHywadMm7NixA97e3khISMC7774rTk4tXboUCxcuxMKFCwEAbdq0wYIFC/DVV1/h+PHjte4/NTUVy5cvx6pVq1BQUICQkBBMnToVEyZMAKBbsbdt2zYsX74cr7/+OjiOQ1xcHDZv3mzyL0mmfPbZZ0hNTcX+/fsRFhZm0XOnTp0KiUSCnTt34sMPP0RUVBTS0tLEe5QY2/8PP/wAANixYwd27NhhsM+LFy/ihx9+AGMM586dw9ChQw3abN682eTKkFdeeQXt27fHZ599Jg7o/v7+6Nq1Kz7//HO0a9dOr/2oUaNw+/ZtTJ06FYGBgZg4caI46AP1f66tlZaWhrfffhtz5syBXC5HVFQU1q1bh8WLF+P48eMYOXKk2ftasGABrl+/btXS99TUVCxduhTLli2DIAhISEjAypUr9b4sVN+/SqXCzz//DACYN2+ewf4SExPx6aefonnz5ti2bRvee+89LFy4EKWlpejQoQPef/99PPLIIxbHSQixTmMb74KCgrB582YsXrwYM2bMgI+PDx599FHMmjVLr93QoUPxr3/9C0uXLgUATJs2DcHBwdi+fTu2bt2KJk2aYOjQoXjxxRctitGYsLAw7N69Gxs2bMCePXuwceNGMMbQunVrjB07Fi+88ILBTd7nz5+PxYsXIz8/HwkJCdi+fbu4UsTb2xtbt27Fe++9h3feeQclJSUIDQ3Fq6++ijFjxgDQFSqYO3cuPvroI+zduxfBwcHo3r07UlNTMWXKFJw4ccLun8X/+te/kJubi127dmHbtm1o0aIFHnnkEQwfPhxvvvkmMjIy9C5Hr8358+fxwgsvYMmSJRg8eLDJdpaOYQCQlJSETZs2Ye3atXj55ZfB8zx69eqFmTNnipdeVn3XWbNmDdasWaP3mnSpGSENC41z5o1z8fHx2Lx5M1asWIEXX3wRnp6e6N+/P2bPnl3rPfr69OkjFt9cv3498vPzxT+2rFixwuDS3q5du6JHjx7ipbp9+/bFrFmzxMm2du3aYevWrVixYgVmzZoFxhgUCgXWrl2Lfv36AQBSUlJQUFCAzZs3Y+3atQgJCcGTTz4JjuOwYcMGFBUVWfzHq7rMmTMHarUaK1euhEqlQlhYGCZNmoSMjAz89NNPBoVUa9MQzyNxDI5ZendOQkiDEh0djalTp2LatGnODoUQQgix2Zo1a5CamoqLFy86OxRCCCHEIlWLJD799FMnR0KIc9C1eoQQQgghhBBCCCGEEJvQJCMhhBBCCCGEEEIIIcQmdLk0IYQQQgghhBBCCCHEJrSSkRBCCCGEEEIIIYQQYhOaZCSEEEIIIYQQQgghhNiEJhkJIYQQQgghhBBCCCE2oUlGQgghhBBCCCGEEEKITaTODsDe7t4tsfq5PM8hKMgH+flKCELjrodDudChPOhQHu6jXOjYKw/NmvnZMSr31BjHNVeNG3Dd2Clux3LVuAHXjd0RcdOYVjdbxrSGwlXfA85AuTIP5cl8lCvzOPO3Gq1krIbnOXAcB57nnB2K01EudCgPOpSH+ygXOpQH1+Cq58lV4wZcN3aK27FcNW7AdWN31bhJw0N9yXyUK/NQnsxHuTKPM/NEk4yEEEIIIYQQQgghhBCb0CQjIYQQQgghhBBCCCHEJjTJSAghhBBCCCGEEEIIsQlNMhJCCCGEEEIIIYQQQmxCk4yEEEIIIYQQQgghhBCb0CQjIYQQQgghhBBCCCHEJjTJSAghhBBCCCGEEEIIsQlNMhJCCCGEEEIIIYQQQmxCk4yEEEIIIYQQQgghhBCb0CQjIYQQQgghhBBCCCHEJjTJSAghhBBCCCGEEEIIsQlNMhJCCCGEEEIIIYQQQmxCk4yEEEIIIYQQQgghhBCb0CQjIYQQQgghhBBCCCHEJlJnB+BulOVluJCRjopKFTw95Ggf1Q4+Xt7ODosQQgghhBBiTFkp+MungcoKwMMTwoOdAG9fZ0dFCCHETKVKNf48X4TyCgFenjziYwLg6yNzdliNklMnGTMzM7F48WKcPn0avr6+GDp0KFJSUsDzrrfAUhAEHD55FDk3rkEi4cHzPARBwKWsTIQ/0ApJCYkueVyEEELM507jGiGEuD1BAH/8APjcK4BEAvC8blvmXxDCIiF0TdZta6RoTCOENHSCwLDv0F1kZCshlXDgeQ6CwHA2vQRRbXzQv1cz8Dzn7DAbFaeNEEqlEuPGjUNISAh+/fVXbN26Fd9++y3S0tKcFZJNDp88ipyb1yCTScWBl+d5yGRS5Ny8hsMnjzo5QkIIIfXJ3cY1Qghxd/zxA+CvZwEy2f3JRJ4HZDLw17PAHz/g3ACdiMY0Qogr2HfoLjKvKiGX8eJkIs9zkMt4ZF5VYt+hu06OsPFx2iTjiRMnkJeXh7lz58Lb2xuhoaGYNGkStm/fDsaYs8KyirK8DDk3ciCTGl8YKpNKkXMjB8ryMgdHRgghxFHcaVwjhBC3V1YKPjcTMPH9HVKp7vGyUsfG1UDQmEYIaehKlWpkZCshkxqf1pJJeWRkK1GqVDs4ssbNaZdLC4IAmUwGmez+dfIcx+HevXsoLi5GQEBAnfu4c+cO7t7Vn5mWSr3RvHlzq2KSSHi9/zfXxaxLf69gNL0MVyaT4mLWJSTGJVgVm6NZmwt3Q3nQoTzcR7nQoTwYcqdxzdlcNW7AdWOnuB3LVeMGXDf2mnFzmWfByWRAbZfRyWSQZZ4Fi+/piBAblIY4pjUUrvoecAbKlXkoT+arnqsz6SV6KxiNkct07Xp3D3ZUiA2CM/uU0yYZExIS4Onpiffeew9TpkxBfn4+PvjgAwBARUWFWQPXjh07kJqaqrdtypQpePHFF22Kzd/fy6L2Uhng7e1pVrvAQB9rw3IKS3PhrigPOpSH+ygXOpSH+9xpXGsoXDVuwHVjp7gdy1XjBlw39qq41VIBghnf33mpAJmLfX+3h4Y8pjUUrvoecAbKlXkoT+bz9/cCL5HBx0deZ1teInO5eRh7cUafctoko7+/PzZu3IglS5agT58+CA8Px1NPPYWzZ8/C39/frH0MHToUffv21dsmlXqjoEBpVUwSCQ9/fy8UF5dDqxXMfp5GDZSVVdR6E2RBEKBRw+rYHM3aXLgbyoMO5eE+yoWOvfLgTgO+O41rzuaqcQOuGzvF7ViuGjfgurHXjJvT8ODKKmov7CIIYBoezMzPYBrT9Nl7TGsoXPU94AyUK/NQnsxXPVeCVg2lUlXrSkZBYBC0apf/3LGUM3+rOW2SUaVSQaPRYPPmzeA4XafYtm0boqKi4OVl3mxr8+bNDZbb371bAo3GtjemVitYtI/oCAXSMy5DJjPdudVqDaIjFDbH5miW5sJdUR50KA/3US50KA/3udO41lC4atyA68ZOcTuWq8YNuG7sYtxtYyG9fE5X9MUUtRqatrGACx6nrRrymNZQuOp7wBkoV+ahPJlPqxUQ184Pp84XQS4z/ccilVrXrrHm1Rl9yqkX/Y8dOxaff/45GGM4d+4c1q9fj1GjRjkzJKv4eHkj/IFWUGs0Rh9XazQIfyAcPl7eDo6MEEKII7nLuEYIIW7P2xdCWCRg4vs7NBoIYW0Bb1/HxtWA0JhGCGnIfH1kiGrjA7WJSTS1RkBUGx/4+tTyxyRid06bZJTL5UhLS8P27duRkJCAl156CePHj8eQIUOcFZJNkhISER7SCmq1GoKg6+SCIECtViM8pBWSEhKdHCEhhJD65G7jGiGEuDuhazKE0AhArQL+/v4OQQDUKgihERC6Jjs3QCeiMY0Q4gr692qGtq19oFILEAQGQHeJtEotoG1rH/Tv1czJETY+TrtcGgC6deuGL774wpkh2A3P8+jVtQeU5XG4kJGOikoVPD090L5tNK1gJISQRsKdxjVCCHF7PA8hsR+Ejt3BXz4NVFYAHl4QHoxr1CsYq9CYRghp6Hiew4DezZHURY0/zxehvEKAl6cE8TH+tILRSZw6yeiOfLy80TU2wdlhEEIIIYQQQszh7QuhU09nR0EIIcRKvj4yPJwY7OwwCGiS0SmU5WX3Vzt6yNE+ql2tqx0tbU8IIYSYpay02uodTwgPdqLVO4SQ+kGfN4QQIipV3l955+sjRd9e7rHqrvpxeXnyiI8JoBWFjQxNMjqQIAg4fPIocm5cg0TCg+d5CIKAS1mZCH9Ad99Gnuetbk8IIYSYRRDAHz8APvcKIJEAPK/blvkXhLBI3X3IaHwhhNgDfd4QQohIEBj2HbqLjGwlpBIOPK+r3n4pqxytQuRIfihY3OZKjB2XIDCcTS9BVBvdvRFd8biI5WhEd6DDJ48i5+Y1yGRScXKQ53nIZFLk3LyGwyeP2tSeEEIIMQd//AD461mATHb/xz3PAzIZ+OtZ4I8fcG6AhBC3QZ83hBBy375Dd5F5VQm5jBcn3Xieg4ecR0a2EvsO3XVyhNYxdVxyGY/Mq657XMRyNMnoIMryMuTcyIFManzxqEwqRc6NHCjLy6xqTwghhJilrBR8biZgYnyBVKp7vKzUsXERQtwPfd4QQoioVKlGRrYSMqnxaRiZVDfRWKpUOzgy27jrcRHr0CSjg1zISIdEIqm1jUQiwYWMdKvaE0IIIebgL58GJHXcLUUi1bUjhBAb0OcNIYTc9+f5IkgltV8yLJVw+PN8kYMisg93PS5iHZpkdJCKSlWd90/keR4VlSqr2hNCCCFmqayo+/5nPK9rRwghtqDPG0IIEZVXCHXel5DnOZRXCA6KyD7c9biIdWiS0UE8PeQQhNrfVIIgwNNDblV7QgghxCwenkAd4wsEQdeOEEJsQZ83hBAi8vLkIQis1jaCwODl6VrTNO56XMQ6dJYdpH1UO2i1tX/J0mq1aB/Vzqr2hBBCiDmEBzsBWm3tjbQaXTtCCLEBfd4QQsh98TEB0Ghrn4zTaBniYwIcFJF9uOtxEevQJKOD+Hh5I/yBVlBrNEYfV2s0CH8gHD5e3la1J4QQQszi7QshLBIwMb5Ao4EQ1hbw9nVsXIQQ90OfN4QQIvL1kSGqjQ/UGuOLidQaAVFtfODrI3NwZLZx1+Mi1qFJRgdKSkhEeEgrqNVq8VJoQRCgVqsRHtIKSQmJNrUnhBBCzCF0TYYQGgGoVfcvZRQEQK2CEBoBoWuycwMkhLgN+rwhhJD7+vdqhratfaBSC+IlxoLAUKnSTcT179XMyRFax9RxqdQC2rZ23eMilquj3BuxJ57n0atrDyjL43AhIx0VlSp4enqgfdtooysSLW1PCCGEmIXnIST2g9Cxu66qa2UF4OEF4cE4WlFECLEv+rwhhBARz3MY0Ls5krqo8ef5IpRXCPD1kaJvrxBo1GpoTKwGbOiMHZeXpwTxMf60grGRoUlGJ/Dx8kbX2IR6a08IIYSYxdsXQqeezo6CENIY0OcNIYSIfH1keDgxGAAglfLw85WjoEDt5KhsV/24SONEk4xWUpaX3V9d6CFH+6h2Nq0utPf+nMmdjoUQQtxOWWm11USeuoILtJrIsegcOA7lmhBCiIOVKquv5uMRHxPQaFbz2fPYje2rSYCHnSMm9kaTjBYSBAGHTx5Fzo1rkEh48DwPQRBwKSsT4Q/o7pPI8+bf6tLe+3MmdzoWQghxO4IA/vgB8LlXAIkE4Hndtsy/IIRF6u6LRp/R9YvOgeNQrgkhhDiYIDDsO3QXGdlKSCUceJ6DIDCcTS8R77fI85yzw6wX9jz22vYV3dYXQ/4ZUc9HQ2xB364sdPjkUeTcvAaZTCpOmPE8D5lMipyb13D45FGn7s+Z3OlYCCHE3fDHD4C/ngXIZPcnV3gekMnAX88Cf/yAcwNsBOgcOA7lmhBCiKPtO3QXmVeVkMt4cUKN5znIZTwyryqx79BdJ0dYf+x57LXtKyNbiW/236yXYyD2QZOMFlCWlyHnRg5kUuMLQGVSKXJu5EBZXuaU/TmTOx0LIYS4nbJS8LmZgInPaEilusfLSh0bV2NC58BxKNeEEEIcrFSpRka2EjKp8SkWmVQ3QVaqdP37LtZkz2M3Z1/pGcUoccM8uguaZLTAhYx0SCSSWttIJBJcyEh3yv6cyZ2OhRBC3A138TQgqeMOKRKp7t51pF7wl+kcOArlmhBCiKP9eb4IUkntlwNLJRz+PF/koIgcx57Hbs6+ZFIOf55zvzy6C5pktEBFparOewryPI+KSpVT9udM7nQshBDidirL677/HM/rimOQ+lFZQefAUSjXhBBCHKy8QqjznoM8z6G8QnBQRI5jz2M3e1/lWotiJI5DhV8s4OkhhyAItU6mCYIATw+5+O/aKi3X3J9KrcLd/DxotVpIJBI0C2oKqURqcn8AAzgAjHN6FWdrckOoEjdxHTX7amx0BwQG+jg7LGIuDy9AEGqfeBEEwMPT+GMNoUJvQ4jBlng8PG07B+7IWA4B289zQ8p1Q+u3hBDSALhj9WUvTx6CwGqdIBMEBi9Px63zclSe7XXspUo1snKUyLpWBrmMR4tmHvCQG14tKQgMXl61X0VZ1+tYkpfq7QEBHDgwcG7Td+2NJhkt0D6qHS5lZdY6kabVatE+qp1ZlZar9sdxHK7dvI7CkiLwHA+O48AYQ15hPvy8ffF4n4F6++N5Dtdv30RhcSEADk38AxDaIsSpVZwtyQ2hStzEdZjqqxlXr6CDIgqd23V2dojEDCy6E3D5XO2TLlqNOMkjaggVehtCDBbEgx79jD/twU7gM/+y/By4I2M51GohOfgtwAEsNFK33crz3CBybWU/IYQQd+bO1ZfjYwJwNr0E8lri12gZ4mMC6j0WR+fZ1mOvHq8gCCgoUoPngdv3VAhqIkNkuDc47v6+1RqG+I6W59HSvFRvL+GB7Nxy5BXoFns1DfRAmzAvt+i79kazGBbw8fJG+AOtoNZojD6u1mgQ/kA4fLy8zaq0XLW/7Os5KCothoSXiG8ejuPAgQPA4fSFc3r7u377pq69RAqJRIKikmJcv33TqVWcLckNoUrcxHXU1lezruXgt5N/ODlCYhZvX93EhonPaGg0EMLaGqywaggVehtCDJbEwx01EY+V58AdGcshd/MquPIScMoScLdy/m5o5XluALm2up8QQogbc+fqy74+MkS18YFaY/ySYLVGQFQbH4esenN0nm099urxenpIEdREDsZ0f6MrKFTjSk6Z3r7aRfnDz4o8WpqX6u2zc8tRUKiGVMpBKuVRUKRCdm65W/Rde6NJRgslJSQiPKQV1Go1BEH3JhIEAWq1GuEhuhVollRa7tS+IyAAYAyMMQAAYwyCoEWAnz/ahLVCxtUMZORcgUwqhUqtQmGxbsVjFZ7nUVRSBJVa7dQqzubkhlAlbuI66uqrUqkU2bnXqK+6CKFrMoTQCECt0l0qCuj+X62CEBqhWylWXUOo0NsQYrAwHi43A4KyxOjDFp8Dd2Qsh6pKcCUFAMcDPA+uOF+XoypWnGen5trGfkIIIe6oMVRf7t+rGdq29oFKLUAQdL/tBYFBpRbQtrVutVt9c1aerT12Y/FGhnsjMEAOrZaB44H8QjXKKzRQqXWTlU/0C7E4PkvzUr19pUqL/EI1+GpXaPM8h/xCFVRqrVv0XXuSzJ8/f76zg7CnsjLrC4vwPAcvLzkqKtTiG6MmjuMQ/kAYIsMjoNVq4eXhjebBzdCraxKiWkeA4zicST+LwpIivSW9xvaj1WqRV5AHgQkIahIExgTIpDL4ePsg/IFWCGoSCI7jcDfvHioqK+Dv64db9+6gUlVpZN8cGBPg5+sn7vuBFpa/+SzJhTW5cTXW5KEulvQPW86hPdVHHlxVY8pFbX2V4zhIpRJotQI0Go3VfdXHx8PWMN2e3cY1prsMVWgdDQgaME8fsOAQaLv3B2vTDqhxnvm/joErLjDYrofjdPtqGW51jLXFXXn8MFCU75QYjMZlRk44noeUA1RNHzD8jOA4i86BIznqs81YDrm7N8BVVlTbxgGMAb7VLoUycZ5Nxu3EXNvcTxo4Vx0HHRE3jWl1s2VMayhc9T3gDNVz9fvJfOQXqOv4DaS7rLZ1qGte/cZxHNq29kH7KF9otAw+3lKEtPDEo480Q/sH/U0euz371JFTBU7Js7XHbixejuMQ1ESOZk3lYAIgl3EIDpRj5OAwdIwOgLe35bmyNC/V29+4VYHyCo3BczmOAxOAAH9Zg+u79upT1oxrdE9GK/l4eaNrbILRxyyttMzzPOQ8b/JHula4v+xYq9Wa/MGv0WoN9u0MteWGUCVu4jqor7opb18InXrW3a4hVOhtaFWxzc1JRR2re809B+7IWA41Gv0JOY4DtDUudbb2PDsj1/bqJ4QQ4kYaU/VlXx8ZHk4MdsprOzvPlh57bfHKZRKE/z1pFx7qZdOl5pbmpXp7tVowMQejuz9kzec2djTJWA8srbRcV1tJtcckEgkYYwadXK1Ro6i0GDk3ciHheYQ0a2njURBzWVoh2t0rcVPFbPM19Fy5e19tFMpKob58AlxeAXiZh2WVbR1dobdaFV7OyxtC94dsr4ptb+bmxLPhvI+tVl9VkY3lUCrVrVys+m7DGCCp8RXV0vPszKrOjamfEEKImRpi9WVnql6x2NdHir697HOvRlN5rlRpcftuJdRqARIJh/DQhrHy2pJ+UapU40x6CXhJEQStGpGtPHE5u8ysKtGW9r/q7WUy3ugcDGOATMoZPLexo0nGemBppeW62jbxD9DdpwhAs6CmyCvMh4TT3RCAMYbi0mJUVFSgaVBTlChLodVqkJGTBYCjKsX1yNoK0e5aiZsqZpvPVXJlTl/VuGBfbRSqKtveyILWxwucSgNeo7WoUq/DKvQaqcLLgUF1/RLg11y3yk1ey0S2Aysym5sTSUw84KoLfAUB/NH99VbN21gOWVALcAV3gb+/24AJYE1b6D/R3PPcAKqRN4p+QgghFmpI1ZedyViFYwC4lFWOViFyJD8UbFOV4pp5ZozhSk6Z7p6CvG6iTKMR8NelUgB3nF4V2Zx+odYIKCxSY/OuXMhlPLy95Tibno97eSo0DZSjbWsfMIZaKz1b2v+qt2/RzAO376kgkei3FwSGls09DJ7b2Dn/V6wbsqTSsjlto1pHISo8EmqNBnKZHE38AiAw3VLc4tJiVFRWwtPTC1KJFIIgoIl/E/h4eVGV4npmbYVod63ETRWzzecquaqrr2o0GrQJa+VyfbUxqF7ZlrO2IrODKvSaqsLLyeTg7t0AVOUNpyKzGTlhYVHgffwcE0894I7WczVvYzmUe4D5BQJMAAQBzD8IkFWbWLbgPDeIauSNoJ8QQoilGlL1ZWcyVeHYQ64rHmJrleKaeb6SU4aCQjUkEt0t1gSBoWmgB3x9ZA2iKrI5/aKiQovcWxVizi5dKUFhkQYyGY/CIg2u5JTVWT3b0v5Xvb2HXIKgJjII2vvtBYEhqIkccpmk0fRdc9EkYz2xpNKyOW2rtwltEYIAX39UqipRXlEOTw9P+Pv6ihWpW4WEAqAqxfXJ1grR7laJmypmm8/VcmWqr6rUakS0CkfPhB5OjpAYsGNF5nqv0GtGrJB7QmgW0mAqMteVE5bouhWiBWUJuNyMeq/mbSyHLKQ1mJcvmI/f/eIulp7nBlSN3J37CSGEWKshVF92JkdVfq7Kc6lSjbwCFXiJ7tJerZYhMECOyHBvu76erWrrF6EtPODpKRVzplJrcS+/8v4ErURXfbpSpZsBrO2YLO1/1du3CfNCYBMZNBoGjUZAYIAcbcK8Gk3ftQTHGHOrklh375ZY/VyplEdgoA8KCpTQmJjhtpTePdc8PdC+bbTJVT/mtK3e5sq1LNzJu/t3lVcpggObQi7Tnz0XBAFtwyMsLsRSH7lwRabycPzsSWTmZNV5r7q6cm9J/3CmuvqDvfLhCmx9b7hqrmr21VhFe4SFNrP5M6JZM1rJUxdLxzX+9G/gsy8CvO6vvZ6eclRUqPQrywkChDbR5hfE0Lu/nReEB+Pssnqweqx626vHrdHqYn2wU73EYDUTOXHV8VMq5eF7+QTKzp2CgFoum7K079TGWA4Bi85z9XwLJw4a7U/1Fr853KyfAK77HdERcdOYVjdbfqs1FK76HnAGU7mqfj9CL08J4mP8G8UqsINH7+HC5VKDS3l1lYBlKC9XQ6MR0P5BX7sUjvnx19v45UgetFrdvQNbNveAXKZ/za8gMLu9nq2M9Ys/zxfp5ezazXIUFmmg0QqomspijKFZkIdYJKauY7K0/1VvDzBwf/9vQ+679vqcsmZco3sy1jNLKi2b07ZmGy/P2m+CTpVf64e9qu66SyVuqkJsPlfNVc2+KjXxF1jSANRHVej6qtBrSawNrSJzQ4vHHirK/r6HYS1/f7ZnNW8TObQ6rw2hInpN7thPCCHERs6svuxMjq78zMChTZiPw17PVsb6Rc2cadQCahZ65jgOavX9Y6jrmCztf421v1qLJhlrKFUqcfTMSZSVVRhUe7VHJVh7VqwrVsEAACAASURBVJOlyq/OY0nu6zrntT3e0KsPV6mPvugqx24pet+SeldV2VarAZd/BwLPwAkcENT8/n3uaqvUW19VeY3tt5YqvExdCe5mLji1CpxWq7vE1ZkrFx3BERWRa3sNT++/L+2tfSWjw6p5A5blxNEV0QkhhBALVK9YrFJrcetOJdQaBrmcR0S4bmyzZ5ViSys331/dp1+pubbHLGXpvmoeg1TGg5XpTyAyxiCT3c+ZvSs9W3v8NZ/3YBtvs6thuzKaZPybIAg4ePwP3L53G2q1FgAnVnttFRIGcAzXbly3uhJsfVSTddcqxa7ArKq7Gg2KSkvwvx+/MXrOe3Tuij9OHTfaJ+zR5xzJnn3RVSovW4vet6S+CW1jITn0LThlCcDzYDIpoNaAz78D5h8I9kAb45V666sqb237bf6AYfVoxsDlZkNbVgRoGThBCy74AUj3bndYdWCHc0RF5DpeAz366aodnz4BSGr5euioat5W5MRhFdEJIYQQK8THBODMhRLk3ixDfqEKPM+Jq/LyCtQI8JPggRZedqtSbF7lZoaCQhU278oVq10LAsPZ9BJEtvYGByDzapnBY6aqOJtirKq2OfuqeQwhzT2QV6CusW9dBegq9qr0bG3MNZ/HcUDmVSXyCsyvhu3K3OxbuvUOnzyKnOu5kMlkBtVefz91BL+fPGZTJdj6qCbrrlWKXYE5ua9QqXD73h2T5/yT3dtN9gl79DlHsmdfdJXKy9ai9y2pb/xfxwBwusVoVd9cOU5Xsbm4ANy1DKOVeuurKm+t+71706B6NHcjGyguAMdLAAi6qsOeno6tDuxgjqiIXNdrcEcPgPfxAwtr2yCqeVuVEwdVRCeEEEKs4esjQ0WFBvfyVZBIuGpf0zhIJRzu5qlQUaGx2+o28yo3a3D9dqVBtWu5jMdPh+5i/2/3jD5maWVqU1W169pXzWOQyyQIDvK4X7hFCwQ1kcFDLhGPyV6Vnq2NuebzruSUobBYbVE1bFdGk4y4X+1VaqQaoUqtQklpKUrLSqBSG1YoMqcSbH1Wk3W3KsWupLbctwhqDk+53OQ5Z0zAlWtZMFZ3yR59zhns0RddrfKyteh9S+rN39V1Wau2YL5NAEF7/3OGMQAMYAxCh25Gn2f3qrxmVY/2ghD8d/XoygpwxfkAx4FpNWB+gWChEbbH0ZA5oiKyGa/B5WZAUJaAJdZzRXE7xWsqJ/VeEZ0QQgixUqlSDU9PCYKD5NBqoVe4RKtlCA7ygKenxK7VnmurqBzW0hOenhKj1a4rVVoUlWhRVKyGSq01eNySytS2VtWueQyKSD80CZBCpRLQJECKyHBvu1cptzbmms9TqbXiqlXAsmrYrkoyf/78+c4Owp7KyiwvlnAm/SwKS4rA8zykUgk0Gi2qfpPduncHlapKcBwHxgT4+RpW1+E4DlqtFg+0CKl1/1zNO5RasI/anhf+QBgiwyOg1Wrh5eGN5sHN0KtrEqJaR9T6mrXRVbiSo6JCrV+RtJGpLQ+15b5EWYKikmKT+b917w4qKysBxgz6lD36nL2Z0x/s0Rfr871iL/Z4b9TX+9aR7PUZ4ePjUXejRs6ScY3/6xi44gLdii//QHBNmkIq4aDlJWBevroJu8BmANOCtQw3fF5tfY/jAEGj9zyz46ljv6xFGLTd/wEu6wI4VQXg6w9ppAJavyAY9C4r4nAkS98b9ZV7S1+D43lIOUAVHAptSASE1tG61/T0AQsOgbZ7f7A27WqP004syQn3QGv9fHMcWGikU+M3hyt/z3LV2B0RN41pdbPmt1pD46rvAWegXOk7cqoA+YVqNA2UIzhIBsZ0VZ/9/WTooAhAYIAMHHSX+7YOtc9VTRzHoW1rH7SP8oVGy+DjLUVIC088+kgzFBarkV+oNvrb48atCpRXaHS/SQUgwN9wZSDHmRfrkVMFyC8w/jrm7Kv6MQgMCAr0giLCG08/1hJNgzz0jqn9g/52+S1lbcw1n3f9VgXKK/SL1XAcA2P3c2puHi3hzN9qdE9G1F7tVavVih1EozWcwQfqrgTriGqy7lKl2BUZy31d51yr1YLneaN9yh59zpls6YuuWnnZWvS+JXZXs7qu3AN8aBugQgVW/QtGzeq69VWV18Lq0eyBNmASCTieAy+XAxVG3uuOrg5c3xxREdnc16iotkrcmVWR7ZETqupMCCGkgaleKdlDLkH435NKPM/Bw0OC8nKh3qo9m1O5uTq1WhB/k6o1xiepzI3VXlW1fX1k6N09GIGBPigoUEKjEdCyef3cYsramGs+T61hNlfDdjU0yYjq1V4lBo8xxlBcWgxBYBAEASq1GnKZ/ix+XZVgjVWTValVuJufB61WC4lEgqZNAm2qJmvvytfe3p7o2bX2yY/q7QGmu/8X49yqErC16qogLJFIIAgCpBLDPieRSMSl88YeB1yr+rAlfdOeVbvNeX13rWBNGjFrq+uaep6qElz+baCiXHcJa0mh8Qq/pioAm9qvWgUu7zag1QBMAFdRDh5/349RrQa8vSyLvzaWVCe2pbrz38/l1JVQNw0EQqMB+f9n702CJMnO+87fe77EHrlXVlZl7b030GA30d1AAwRIQARhmuFwpKGMJjMOdeCBB9BI6qIbD3OQdBkzmWQco2Q0HYajMY1mKKMokRJIAKRI7EADzV5rX7Oyco8lMzbf3pvDc/dYMiKXqkQt3fE/dFdGuD//3uLh7p9/3/c7wO/J4Bj1jo1lo2fmDYjlQYjIB10X2SP8/XuQsRxToscaa6yxxnoIOkpq8kHUS0r2/Ii1DY8gUDiuxfmfAF36MPYMynFk/EwqCMOIH71TxQs0GUfw7IUixYJzIFsbzYCbd5rcXGrhOpLjxzK4zu5n3IO0tbre4j9/fZ0wFNi25n/6O8eOxMk4bB0chszdq8H9HFugdX8iRULDTtaAHyiiSNFoBgdefw977R5GYycjXdqrbXcXu9aapZVltupV2p2OycrRBS7fuMpEqcyphZOpZ38/EmwvTTZpt7ZTRwoZp8RqNiqbnJg/sa+DZVBHQeId1gZo7ty7zfzsPK+/1N9G7/ZSCpbXVqht1wDBZHmCk/MLHxoS8P1qP4Lw3PQMG5VNZqdnh363VasgYOj38GTQh+9nbR4FtTtpd6/jP2n07rHGOqjul667az+tEcs3TX3E5jbC90AptFaIegV57X3UqQuoVz6P/PFfjyYAv/Dq7nbv3UpTYcVODTotRHUTvbWKnjmOvP4eTM2iLzx7YPuHD8Yh6MQPQnce2FfYFlF1Bfn2j5Anzu1Lhk7HXoi+sUEIM17VDXShhPriL+/f5/2Osc+6sF58GR40UPwISNmHWcfjX+qxxhprrLEOq/ulBj+oDF16m7srHSq1ACl17FMIqdYCSkWbk8czR0aXPog9o+jT83MZVjc63FszvpAEVKM13FvrMDvt8vKLkyNt7R3jKFJU6yFSwtqmx/Sky/nT+b5U5L2I0GGo+Jf/9jqXrjewbUHGtfH8kB/+bZXnLhT57V+/gD2iduJe2msdLB7PEISajDt6HQyzeXBMjx/LsLbpYVnddlQErXbEOxd3kFKjFCwuKP7wP97dd/09qrV7GI3vzejSXsMeGuHSyjL1xjYZx8V1MriOi20Z2m19Z5ullWXgYCTYXpps0q4lrfSk0lozPTHF2ub6ocm5R0HiHd2Gw53lu7va6N1+eW3F9MeysSyL+s42y2srHxoS8P1qP4KwEJLzp4bX3nMdl1KhSDFf2hU1C08Offh+1uZRULuTdvc6/pNG7x5rrAPrfum6A/uJ5ZuIRg1aO8bBCJArgO0gdmqIjWXk8k3s/+//2JsA/MEP+9tNnGhSGgej30bn8uBmDPl6axU9OYuob6HvXD+4/UN0GDrxg9Cdh+0rDkOGjsdeLF3r1tPspYILABFTw+9TB1gXevEpZGF3DeDD6khI2WNK9FhjjTXWWD9B3S81+EFl6NJRTJcmfRYUQmBZgs2KR6cTPbSItL3o0xnXYrPiEwQRti36bk2kJViv+Fy91Rhpa+8Y57I205MOWhlnZbXuc+NOt0TLfkRo42Bs4jhy4NlNcul6k3/5b4fcMx5Ae62D5TWPTifck8w9zOZhNOzpSbePhh1EikYzwrKM03Z60iWbsQ+0/h7V2j2Mxk7GWG+88hqnTy7iBz4dr0Ntu45AoFTEqYUTLB4/SRQZSqeUktp2jWa7fWAS7BuvvMb89DEq9SqCrnNRqSiNjDwsOfcoSLz7tWEPtNG7vR/41LZNRGYi44St4wfBh4YEfL/ajyD8j/7ePxz5/ad/6nU+/cqrTyx9+EHW5oNQu5N2NyqbI4//pNK7xxrroLpfum66X6thIhiVSWMGIJNDlybNv6U03/se8tYVc7c0TDEBWL3watxuE1HfMg6nMIROC53JQbG/XT13AiZmUZV1k6Z9QPv7dBg68YPQnY+IDK1eeLWP/g2Y/6sIXZxEn7rwwITp/daFfu0IqMtHSMoeU6LHGmusscb6SehBSccPeuxs1o7p0rrnkq8JI83cjEs2az9U0vAo+nSl2kEK4wDTSveRsLXSFHMWjWbI6vruZ6ZhY3z+dJ6pSYcoMo7KSs2n44X7EqFX11tcvNbAcYZH5zmO4OK1xlA79tJB1kE2a7F4PDuUzL2XzYNjev50nsmyg+8rCgWJbUmEhCjSTE2YqM7e445af49y7R5GY7p0LCEE5xZP81MvPM87ly7h+T7FQoHTJ04xMznFZHmCqYlJlNY4tkMhl+djz7zAZz/56QPRi4QQVOqV+K+4jbxpf3pyqu8txkHJuUdB4h3VhhAiJW0DaRu92/dSkAeOmlKRHzUJ+EH1IFSm/QjCUso9vj/PmROnHhv68GHH4UHW5oNQu5P9r9+5hWXJods9KL17TMkzGtOlH54OfV3roetKrchMlPEn5ghf3YeuG+9Ha8c4AztNhBboiakhtfqE2UYIQENxRFqPEKAj1E9/HlrbZh/bhcAzbeYKA/bEeTgnz2IfmydEoo6fOTQd+FB04srafdOdhx2n9/ppShntT4aWF99EaI2enAWtwHYgX+rSwJP06Qehau9DXZaWfOBz+khJ2QekRD+pv8lPqt3w5No+pks/HhrTpT9aehzH6kFJxw987JguPTfjopWpfVguObz47ART5aOnS++nUfTpzapHs63I52xyWQswqbkZ12JqwqGQt5FSUN8J+eRLU7v7OTDGQgimJ7tUbdeRzEy7/K9/f3FPIvT//cd3Wd/q+hyEEFhxinC3bYbasZcOsg6kEJw6kePLnz+2i8y9l83DxvSFZ8r8g//hOJuVAM9XlIs2T50tMDedGeKLGb4GDrN2z50qjOnSj1rNdovLN69gOxCEAQvHjuM6Dn7gs7y2kgJa5qZncJ0EuCF2tTEMIpF8/qN33+bO6hJKa1Aay5I0mk2anRZaKSwpmSxPMjs5m7b31vtvc2PpNqA5f/osL7/wiTRNtuP5tL0ON+7cIggNXn6iVMK2bJTWCMwC9/xgJNAiofn6QcBmZZNGs8lmrULGdSgU8pw+vkg+V0hpvr3034SCHKmIVruVFjjN5/IpFfl+ScCHAXI8SnjHQY69H0F4r+8fN/pws9Xi3csf7DvWHc8njCI2N9YIowjbspidnu1L/95vbSR9T8b4rfff4cbSTSzLwt2jTpeUkkazQbk0PI1uFL17EMaUnIdjjfWhUO+9xdYa1jf/FNFqoPNFop/5H2Fmvn/zhTOIKEJb8TmrIkRzuxtZmM2jHdc4CkeltAJEIfLKO+B1ELevomeOm9Touzegub17eyEM8ASQmRwcm0e98Bry6tvI977fBYjA3lCRzVXE5bch9MF20Wee3p1am9CJvQ5i/a7ph22jp+fBzewCsDAzvwtmwk4NohCx3rPd3HHIxvcJzR3ErUtYf/ttrD/7d6iT59HPv4z62Kf67UloykIAoj9dutfenRryB19H3L6KANSZZ1AXPoa8/h7y9hU0oM88vbv9Xo2iLrcaBFd/hNiqIp3M4UAtvf0IAwMLGhzPwXE/qB6UEv0gAJqxxhprrLE+dDoq0vFP6thBqPqAHk+fzXP1Viu2RyEQaMSRwz4azYAPruyw04oo5S1qtSC11bYlE+Xdz19SCnZaEavrLf7kL9bYaUUEfsAHVxu02xrHFbzwVJ4glAZw40imJ40LSgiB76k+gIlAo9GATPt+5UaD+rap51gs2Nh2d/yiSNNohigFV2409gSn9B4HFO9e3GazEuA4kvm5DBm3y+fwg4jVdY8g1HhexNNne5939ch2R81XTMg1bftqTydhMq7VesA3f7DZB3Z5lGv3MPrIOxl74RCOY5HPZ9msbLFZqRCpCNu2+wAtW7UKkyUDN0novqMAE5dvXKPje2Rch3vrq1y/fZNWu43Sypw+ccixlBJLWji2zWa1wla1wo3lW1RqFRrNRkq9vnrrOt/50ff59Cuv8fpLn+Sbb36bW8t3kELiB8aps7QSYVsOWTeDFppsJouUkj/52p8NBVq4rsPt5SVq23XWK5t4nodGI4XArlrcW1llojzB3//SKaCf/mtZktp2HS/wEIh0jFrtNlppTi2cRGt9KAryYWAhRwG9uV89ymM/Ciml+Ma3v8kHV64hhNh3Xm4s3eLqrWtI2XvuVPugSfsRsoeNcaVWYatWZbI80QdfGtwvn8uNhCgN0ruHwZiUUvztpXfIZDIfurkc6yOgHvCGcGxUPotodbAvv4O4ew3RbvUBOaxLP0adeYbwH3zFpLkmZF/bNuCRnZqpnxhF3Xdr7aZpoziJLk/vtiEBvNQr6KlZZDaHqK4bwEt5irQIzeA5rLVx1AEqiuDWFew717v2RhHWt/6rySpePG8+74WK/NTPYP/H30d+8COEHzvulIbNFdTkDPrFV7t1AqMIefsyYmutWwtRa0RlAx2FCMvuOv6UwvrrP8V6+zsm2tOyIIoQH7yJbDXQE9NdUEttg3B6BtZWsNbvde0QFnL1Dvrd76G/9w2i17+IevULcb1C43gVO7Xd0JfylHH6Lt/Eeuf7CNtObZV/+x2E1zRO34kZ068bH6B/8FdEr/5ct/2DrJd7N4kKOYQfIsPoUKCWtJ3bl5E3LnbHLelDacpEZcZj+VCo0EcAoBlrrLHGGuvDp/ulBh/VsaNIcetum0rNR8purcPNikkftoTg2FyGXMbi+u0mW1Wf6UnHZEbWAkAzM5Xh7GLuSGAfvVAVqwcksrzaQWvNqRO5kU6xMIx4/1Kd3/3fdxAobt316HgRUQTSMpf95ZUOmYzk/Okc9e2IVicin7OYKFlsbHV459I201MOUgi2qj4gTP1GranUAuqNAN8zjrlmy+w7N5OlWvNptaP4dkPTaFpDwSm9oBRLwq27bbaqPtsNk1I8VXZY2zRjfO5UjptL3bnRWqU2zky5XDhTQGt499IOF87k0cCN2y3sGIozar6mp1zQmq1qgNY6rnEph0JwtNZcv93k+h3BucV8H9gljBQZx/hhRulh0slH6SOfLv3tH32/Dw5h2xaO5XBj6TbNODovG98MCyGQQtLxO7Q7Hf7uz/0CruP0tdEbxru8tsLKxiprmxtU6jXCKML3jRNPK2UiGrUGbbY3/m3z0HX77h083yOfMwsucex4vs/65iZ/88Pv0Gg18P0AP/DT6CylFGEYEqmIbCZLGIaUiiVmp6apbtfYbjQ4fWIx7f+la1e5eOMym5Utk0IqzbGIHUMa0rp1n/z4y0yUJ7h47QqWJdmsbLFVq6SOpKTfoMlmcwRBQCGX57OvvjEUYLLffPQXwpW77D/MtverUSH+D+PYj5O+89b3WF69F/d1/3nZqm9R3a6lzrlkDXe8Dp7vM1EqE4bhnmtj2BhnMxk2axU830/bGVQYhvz8Z3+Oa7dvDv0BzmYybFS3AM3pE6e4l8CL+mBMirOLZ9hubO+ay8cx7eNRaJwu/fB02Oua/OFfpuANEV/XwkjBB28iN+8htO6mP5vq3YjaJmL5Ourjn0KXp5FX34FcAXH7CrJRN3UX+7KaBTgutJvGuTU502dDl5JM7JSzIZtHVDcQQcccM/BADJyjWqEXzyNsG3n3GipXRLuZ1BkpVm4jGnVE6IPvQXnKfGdZiHoF6+v/L7KyBm4W0Wl1HXZSmL+3qzBvzmexdA0KZShNIirr6baiuW2iNrWCTM7YtV1FZDKIMDQ1AstTxpZOC9HaQUSR2VYIhJSI29eguomIQkCD5RgbkkjNZh3RaqbjI669i3X1XeIq8N0xFgLRaSPWlhCVdUQ2Y1KphYBGzdga+BCGZnqyOVPbMvAQGyvd8T/AehGug+PYJs2b7pjSqO3bRtKOqG11626mfZAIv20iCctTEAZEr/+8WT9HoFG/Rb3nQd+YHrJfPyk9ydeSJ9X2cbr046FxuvRHS4/jWM1MOrz1/nYf7XdQQaj58ueP4fZEtx3Vsf/4q6vUd4KU1gzmWam+E1Crh0SR5uPPlbl9t01tO8C2JSvrHrV6QLFgx5FqEZ6vmZvOsFn1qW0HXDhTuC+b/sUfXEuhKr3PtVlXslHx6XQUE6Xhz2tL99rk8zbZjMWNO206XpRc+omi+N2xhDDUVOohtm1gJWGgqW2HlAoOritZWfOo9vTv3lqHWj2kWLQBs6/rSpMKHGpqOyFhqMxtZPz+8tVPTJLP2bvG42vf7IJSbi61qNYCLNuAUmr1kEhBPm/Rbitu32sRBCqdm61qQMa1cF1JuxPR8RQzUy6WJXjznRo37zQ5NptFCMGNOy1q9RDbFqysd6hth/39if+OIqhthxTyVjqXHU8xPWnui27cabFZ9Xn2fDGtvZiAgTw/4vZdQ/YepWTtZrP2I3tW+0i/wt0TTiGSVOMO0WBR+7g2+15tJFAUgEq1gud1TESXoOtgBOPMQ8fRjaAiRafTwQ99Or6369hSSrZqW9y+t4Rt2/HDo6meqpRCa40QgjAKCaOQbCZLs9UYCmJptlusba2Rz+ToxPYNjkEQhmQyGe6s3GWjspnSf5vtFo1Wk2wm0+0LxvOecbM4tk21XmN+bv7AqcuHgYUcBfTmfvUoj/0o1Gy3uHXXrLdhGjYvhVyeydIESveHaidgoFansyche9QYu47LZGkCBClgqFcJeXtuenYkpbqX3g16F7xIKcVEaQLXcT50cznWR0CjwButBrK2aV4r+x1z59cryzYQl621Ltk3igx4JNp9HmnLBstG266BwAQ9D42Bbz4ToEtT3VRZxzVRjBpEawedKxpHXiKlTFSk40KrBQjo/Y1I2pXSOK52qsbRmMhrG6dS7EjCzXYhKgBSmjFoNaAdOyBz+a5dShlnqtc2jjqvYxyCoQ9oU0sygd60mub/jovO5sBrdcfU60CnhQgD0FFsb9cMIQTC6yCqa8ibF2FrDbmxbKIh9bD0Fo2orpu27PimMgoR7ZZxYgqBUBF0emwQEtGsm/b3gqwcFaglaSeX745lr5L5arceDhX6CAE0Y4011lhjfbi0F1EZ9icdP7g06P7n7jBUtNoRSTCi76s0mi6KNJ6n8PyIMLZZSkGl5uMH0QPBPvaCqmQyFsWcTbMV4vu7IX87jQC0IJ+zabaC1MGYdBHieCqN8Sv4On12i5QiCDWW1dM/TxFFeld/8zkHxzZ1BpOmm80wTVpWEcxOu5SK5h6pdzx6QSmeH1GpBcRJoliWIJ+zaLaNY1ej2az4qUPO92I6tJvQrLtj7gcR9e2A+k6E50d9bYehGt6f+O+kvaT9wXY3Kz5z0/3p24mKeQfQtFrDSxX95NfuwfSRdjJevHYJy9o9eRvVLSZLZTJuBq2h1TIOhl4a9OmTi1y8dml0G5UtpJS0220CFRGEAWEYYEsL0ePQSClN8WKWtqTje6BNRFZriHNju7GDikwdRNtysKSMbVNxezrdf6JUQgjJZmUTMKmiF69d6uu/F3rdFNL0gcy0YVsWtmVhSYuvf/u/A4b+K4UFaEqFElnXpFArFZFxM5SLRaIoYqJcplw4+IPEqLHsVWL/YbY9aj3KYz8KXbx2Cfs+5uXUwkkmiuWUyg7xOaQ1EvYkZO81xkm7Sms2tjaA4eTtvSjVCb17dX29LzS9l/Y+2LexxnoSJK++naYb90rcutITNSgQ7SHOFcvC+uafAobsi8A4yCzbRNkn57G0jHMtk4W5E2ghTU3D+DwTmyugtaEinzzXdwh94mzsaNTgZtDFSePIi0KTFnz8NAQ+Wgjkmaf7+7C11h/5KKSp/Zf8eeeqcQK2muZY5amuozG5tAmBuHURHUNFBu0SvXUiNdDcMVF9pZ5C4kIi7/SMZ3HSULKb2+ZY29Xu63vE8PkA2Kkj6ltmzC0bffKcGQ8Vda/FWkNjxxzL6rlhbDeNE7O3zTDon1chEfUtsyZGaNR66ZNl79nGYDvpHA/2Q2u0EA+FCn1U/RprrLHGGuvDqVFE5f2owQ+qt96v89TZQkpZTp6RGs0QtCabtZiedLh8vZGm+zaaYVqyudnqOvukFKyum5ettiV46/36oe35k79Y66txOKiTx7Pkc5K1La9/nHyFbUkWT5iMz/UNv++9bm9FnEiZd6gaaLU0WhmgSj4raTTDtH9C0Pd3b38XF3JkXRk77Iwz06Rla2amHT71cj/wJRmPt96vY8cRq2sbHlL2R/RNTTjkcxbbjZCdZoiMbYgic+s1M9nvrEvGfHXdQ0qBlJq1Da+v7WYrSstrD+sfmHa70Z46jXa8e6/NzJTTR5se1FNnCyB56Gv3MPpI12TshZj0KowihJBMlMoUCwW00pQKRWzbZnZqJk3vTKAVw9pI05e1NieJNhGLQsb1+3QcdRjXMrSkhW2ZcGAAISVaMzS0VWkVRy6a73JZU3+u2TEOySS12rYdQMSEod0glqT/QRCZNrRxwGhNTI5yUxuklLTa7bSN86fOxinTm0yUysbq+MfEtq14nFw8/+BvVEbNUmpV6gAAIABJREFUR6967T/Mtkepw9r5pOt+5yWhRB+fO5YCVZK1cebEmT3b3OuYve1GkWZhboFsNsPzF57ti4yUUvLZT36KZvulLpxnYDs/CHjv8vsGTjNwfg/r21hjPfZKACKDCn3S1+OC3ZFmEDvoGum/1ZlnEatLYK1CEKDDAFzHOLtyha4TZ2Ka6MXXoDxpICqdNiIGvOySEMaZduwkRBHqzDP932dyqKdfwvngB4j6GgQ9b87jqL3etvqgM4Ef1yrs9k2Xp0ztxHbD9Fla6IVz6DPPINaWdtmlwhC5ea+77cy8SU/udT4KYSIok/4JAeVp42jM5qC22Y2gG3XfntQmjCIz5iVD59aL59G+1wNOMWMt1pf79x82f4OfC2HuXveCrIxaL706CKilt52eOe4F5+iZefTihYdTB/Go+jXWWGONNdaHUlIKvvS5Y7zx073QDouXXyz/RKPA2h2FZUkunCmwuBCxtuERBIow0kxNZky5Mq3peIpspltTEAECQTRAVA7ChPFwf7CPnVa0Zy1HIQWnTxY4PucwP5szUJiCxS/9/Dz/7j/d48Zt82I31P2X3fg1a5o6LQRYcXvzcxnqO4awnPo6YhPMbczu/lqW5KmzRY7NOHz/rSqdjrnlev2nptIIxl71jkfSvyAYAlwRMD3pUshb1LYDtNIU8zYvPV/i7r029UZ/xGDvmJumBEEQv2SP246UTv/d25/u32YcZssOiydy6RqYn81y5mSW9a29/SeWJXnudIE3fnrqoa7dw+gj7WTshZj0KoFBJDUYS+UilmURhiEbsVOtvl2n3eng2E6cltz/MJVEBkohjCcf41DUOl5kyfkkBVKI1LttsrUioigCe3TufBD6cYozhJGJIkw8fVJaCMCSkjAK2dlpUNuuUq1XKeQLtDvmpnpp5S5tv03H69DutJFS4jhOmjpqgB0qLjZqYBq9Y5cQgzcrm7GTpp8gnIA9BgnMZ06e5vbynV2E4lHz0ateWEiybULGHqQYDwOLHAWJ+rB2DtNedjxKWvYwJf3dSweZl+Nz87vmZWRfhWZ59R6RUkPJ1AC2ZfPsuXP70rf3InRPFEscn5t/oLkca6zHSgm0ZXBN265xOEWhAaFobf5OACbthvm7NGlSSPNF01Yma+oWjij4Hb+VgvJkSgCWmSzi1uW97bRs1IUXR1ODMzn04O+OZfe/Gte6Px3WcU3fhTQ07FYTogCCIIXGaNuBnSri9hVT57DdNGnbmaxxKGay6Gy+m3rcbhoH4OBxHXeILY6hb7d2TEq6xqSnE8Wv8HvuwMPI1FK88QFMzaHPPW+o271U5mMnzWerS+kNgmjEtSI9rz8VvHc+GvV4HER3Hkdp1Hrp1UFALcPacVz08VOHa+eodFT9GmusscYa60OtYsHhZ16bfWjH64XOZFyL0yfNM55zr019OyCMkwAyjkhvM6QUcZKhxupxCGoNQRDy5jtVfF9x806WC6ez3Fv3+4jEieNpkIL88osTlPLWgSA487M5fuNX+7NTeve1BXTiy24SfJT4D23AkoJQabKOuS53OhHtToTWNrmMTH0j5rLd7W8UKu6ttgkjTalok8/mkVKiiRDCotnyuXyjiR8oLAkTZQfHkliW4PTJDLmsndqoBdTqfprgkvRYCEEhJ7GlCRCTceSj48huKbpQ0WxFhJFGKc1U2Y5vw3TcbkC17mNbBsyXBJP19qfbPxO96DgyXQNKaZ5/2mSArm6YNHnP7zqhewnYCdjlYa/dw+iROhnff/99/tk/+2dcvnyZbDbLl7/8Zf7JP/knuO7DeaB//qnnuHLz+i4Hw9zUjEl3xtCTwyiMowyhvrNNx+uQcV1mp2cJo4BLN64yPTHVR7udm55hq1Yhl8vRaDYQMWkxDMOUYIvuerlN1KMiCIP0YUJrTdsz0YMTpZLJwmpso8IohrJo2h0P3zdRX1IKtNKE2ni/TdjtKlEUks1m2W42CYOAe+urrG2tEwYBt+4tYVsWURSl0BjLslOnqdaQz+WJVMTf+czPpmP07Pln+Mvv/g2NVjOFegwShMMwpN7Y4U++9mdYlunz7XuGZD1VnuT0iUW01imh+BPPf2zofPQqiiKef+o5AC7fvMrq6jr1ne2hNhyfPZZue5Q06FHrZpSdvdrLjlMLiyA0S/eWHyti9fNPPce12zf23Oaw8/Ls+Wf41pvfG0lkl1KwVatgWfZQMvXgMR+kb/c7l2ONNUyP+rqmnv4E8voHfc4VrTU6kzE1/GRSHsA1Di2tQMSwERVBeRr7q//e0HdfeBV56W8RtU2zzTBphZ6YRT39iT1t2KUo7NtnV7PPfgKWr/R/NjOPqG70OPYUenq++/3pp2FjxdQr3FqHoGNALWEEKJLIfhGF6OWbJoIwY4p142bRW2vo0O+SpgFUCWpbxnFYTgjSCnXmOeTty11b6hXEyh1E6BsIjIpLl0QKIkhvZXvqW4oI4+RUESzfQufycOxkl3KdUJnnTqBvfGCckrYTv6iM0GFoajHGFHAd15NM7jdQCqqbsFMb6XA7irk6ynaOSo+bPWON9aTqUV/Txhrrw6aXX5zg3Us7uANOvYVjGao18wyvlOb5p4pcvGZoz8WCnaYNF/JWvI1i6V4bKUXseBTsNAN+5397n7npDJ96ZQoQvHtph/Nn8gjgekxB7qUVz03bhKHaE3AThppf+tL8rs9/6UvzvPlODSkFx+ZcmnfaJmBq4B2opvteNJsRrG2Y1Osw0milabYjPF+RzUiKBeNzSdKMVZxKLBA0Wx2WVzokFbW2G7C80sayIOPKNMKwkLOZn3P54EqD86fz+IFiebXDxqZPsx3h+9pEHwqTVq21ZqcZks9K2p6iXFS8c3GHctEiDDWNZkC7EwMQtRm7zWpAfcdkgPq+xrLA8zSeCIkiRRBApqc/yfwlfytlIjrTMY40L79oslreubjN3ZWOqfEodfosnRCwFxey6baPqx5ZTUalFL/xG7/BL/zCL/CDH/yAP/qjP+Jb3/oWf/AHf/DQbEggJoNwCNc1cInads0ANG2DIN9ubOMFxqFnkOPrZDNZpiemqG7XWFrppjOlgApgemqaTPwgY1kWUggsKZHSilOMDRYpihSuk8F1XaRlYds2lrTwfI/6zg7bjW06nkehUGSiNIEf+KB16qBRSqdp1hpTuzFSEbbtGOJ0FOE4LlEUcfXWDda2Nshnc8a7L6RxsAtBFIV4vofWmmzGhG2fP3WOuemup/zti+/FMdD0OUoN2GObW3eX6Pg+a5vrKbl7aWWZnWYDx3bYbuywtLIcR0/a3FlZ4u2L742EdUAX6lHI5Snk8nQ8PyUYD9pQ3a7R8f00AvA7P/5BH0Uc6Dv2d378gwdeN8PsHNRednz3b7/Pd3/8wyOx8ShVyOU5s7hIeITz8vbF94aOw+rmGjfv3qJSqzJZnkRp1beuknNsrzE+bN/udy7HGmtQj8N1LYW29Kxpfec6wu8YKIfWJiJQSgNS8dqG8qwVanIWimVwHOTyTeQHP0Sdew5dmBgOJFEKXSijzj3XD/IYYkOfwnB/+Ee+iHX26f42egEtWvVDZcCkWhdL4Lch8IyzL0ocjMQ1AjGOuHbTpI/7Xpz+3EFsrSJ3avGgaVPP0bZjCrKAnUoXTpMvdG2pVwx9OvTNb17iCOxTDzEukZDo5IUjGtFumHqWEIcuWIhGDXHpx+hCGZ3Pd9uwLHDiEithgNZxBGdCp47t1zPzyI0V5Jt/NXKcH3iujrKdo9LjZs9YYz2BeiyuaWON9SHTKOhMxrWYmc4QBIYyXCw4TE+6KGXgKJmMiXqzY9rw3ZU2YYT5Oy6jFoTm761qwPfeqiKlISj/5bc2+Ma3N3EdmUYsJt9tVkMKeZsgGJ5BGQTG4Xn82O5noePH8jx3oUgQaAp5B8sSJpGC3ihBc7sVKY0lQWmJkOa5r5CzUmoyaYKN+bvVMVGDtm2eJ4NIEbNuiSKTpJL8HQTQbKu4RqKg2Y5iUrXD8prH1ZsNNis+mYxEqzhtOn4f2/EUQaSxbUHHU7iOwLIklgU7jYhK3afVVvFLekEua+bAcSStdkSrHZLJSGxbkstaoAW2bZmEoXju0vnLmAhLFcH0pJOCXXphLcWCQ6dj4C/mlq77LG1ZsFnx6XSixyYtepQemZOxXq+zsbHRAysxiy3Xk5L7MDQKDjE9MUU2m6NUKKG1JoxCOp6HQJNxM0yWyynd9tTCSabKk1TqVTqel7ZxfPYY5xbP8uJTz3Fy/jiu7eBYTpqW7DoulmUZwEUMWXEdh1KuwMn54xTzxdSmVrtFs9Mi47gsLpzgtZdewY6jvGRS5zEmUTu2g4UkCEMsy8Kx7TQaM5txUVrj+R06vkchXyCbyeA6DhnHQSsD5ghCQ6POZXOcWzzLP/p7/zAds4T8e/bk6aFgD601YRiYfsapbAltO0nFTijDCWEqofh+4vmPjYR19EI9mu0WWddlqjy56/hRFDFVniTruj8xEvVeUJFeO3u1lx1+4LPTaNBo7ewiJt+vjUepz7zyKc6dOo1/BPMiheDanRsjiey2ZVPfqTM/e6xvfUkpqW3XaLbbI8f4fnQ/cznWWMP0uFzX1Cd/DnXynKlR2GmjaluARE/Po0sTJmU4igyZWIMOAlRxEv3iq91GYvqueuFVok/+rEkpjsIuJjAK0YUS0U//7FCQR58NSdqzUhD4qJPnDgT/sD/z8wbO0tOGPn4aXSihc0X0wpn+ducW0C+8iipMmn2iqOscTXKOLAsRxRGATuygjMIuVRoAgS5Nogvl7qv38hRECp3JGjhNYksmZxyauqfOj1Zxvcp9brFih6CJULQRCGg1Tap1YnMYmWjHZ19GHz+LTlLCtQYni3Zc00VpQSZnfJBKgeOiTpxFnzi7L0m5d670fc7VYDv3O+dHqcfNnrHGetL0uFzTxhrrw6ZR0Jkzi3mee7rI4oIJAjp/Os9k2cH3FWcXc5w7nY8j63z8APJZC61MFJ+UIk2ukLEzaqfh4/kR9R1DQvZ761zHcmzJ02eLnD+dxfcHQCK+4rkLBX771y+M7Mtv//oFnrtQoN2JKOQFtmVuUZQG2zK3OlpDxhUUCxaua2jS2azkxPEs2ayBuUxO2BRyFp4X0WqFCCHIZmWaiBEjKdLXtZruO9Xk1ieKtHnH6kj8wIyTUppmK2Jqwsb34+jFOBU9iuJaiph98zmL6UmXUsE2VGilCAJNJhPbnJFMTThx9KKikLMp5B08L0JrA5Hp7U8+Y/oThopzp/OcO5XD9xWTEzbnT+eHwloazYBs1mZ22k37A0mVI83stEs2a98XSfxhSujkqvEI9M//+T/nD//wDxFCEEURX/ziF/m93/u9A6eErq+vs7Gx0feZbec5duzYoW1ptlpcunEFYSl0ZCAnd1eXCaOIjcomG1ubtDptCvkCVmyf1prpySlOzi8A0PE62LbD6YVFspksLzz1LIV8nmarxfvXLlHf3mZ57V4aNeU6BjTx7uUP2KpVsW2b6YnJtHad7/vc21ijtl1jp7lDMVfkxWeex3UcltdWqNSqBGFAtV5PnSNTk1PYlmS9skXg+2QymbQWZDKunu/FTkSHyfIEpUKRIAywpE3GddmsVHBdi1MnFvnVX/oVZian+8bqB+/8mOu3b6Tt+b7PRnUrrb03NzXD2tYGQggWj58ASO3tLbY6OH5KKS6cOc9rL72SjpnneX1jOcyGYcd3Y+L1hTOGHtpr7zD1HrtXliUpl3Nsb7fTH6LBdbOXnXuNW6+S8QH6xuQgNj4MJeOwsrrFO5c/eKB5WVpZ7lsbiXrXSO/a6G3HkpJXX3qFz736xpH38aBzud+a+KjoqMZhaqpwhFY9ej1O1zVaDaw//3+w15eIhI2aPmai8loNxHs/NOnClo2emIK5k+iFU/37K4U++xz65c+Yfd75HtyKU4TPPov++Ov7R4K1GojLbxsHXjaHfuYTB4oe61tfO9u724Bdn4nLbyNuXYK1uwaUsrlmIjgty9xxqySyEfOZ7YCTQTsZ4yj02sZpODULM8fRs/OIzTVT19F20FNz6DPPmAjH+Lh02shv/EfEWpzJYEhviMikMxP4DItgREpjU1Kn2XLMdtIyEZInzhj7wgC2a+ipWVg4bSIv1+5CfQsQMDljIlIb293U7ckZ9PxiHIE5ZC5HjbnXInfnIu1aHeVkDjxXu3Sfc36/2ve36CHbc1A9ydeSJ9X2h2H3+JrWryO9pj1GelLPgUeh8ViN1k4z4K336rTbJjLt82/Mo1VEbdtLP8/lLJ4+l+fqzRbtdgRC87W/WefWUgvbtigWLBrNiGY7NC8rYymtOD6X49hshs2KCYKam8lw5uTuZxulNC88U+Lpc3n++KurNBsRxaLF//zl4ywMiWAcpv/053f506+v44eKKIhotTUa4/B78dk8d1cCKjWPqckMzz9VoFILCQOF7UimJ222qiGBH7F4Ised5Ra375r+5bKSu6sd2u0oflcs8H1FGJmEDikFYWiO5diCibKDjMvQLRzLMTeTYWOrw7HZLGGouHW3FZfJ1rQ6EZ5nohonSg4zUyaDc24mw8KxDG9/sE01tbnIVi1IbQ5DRbVuHH2TZQfHkel3M5MOW7UA3484cTzLC0+XQItdc5nLWbz8sQlKPVGJf/P9TT64soOUAj+IWFn30nYXjmVwHSudr8+9vnc9xkf5rPbIajIqpchms/zu7/4uv/zLv8zt27f5zd/8Tf7Vv/pX/M7v/M6B2vgP/+E/8Hu/93t9n33lK1/ht37rtw5tz9RUgcWTXdz3N77zTfJ5UxC8XCoghEk/HpSUkM2aG/ls1uXUiRN88Y2f2bPtQX3jO3Ms3bu36/Ns1qVcNjfCN+7cNgDLkplkIcBxbBzH7gOyJLUb214bzza1FTUar4eOKyBNZU1o0LZtMVEqce7UmXS7UydO8NS5gYdOzHNPMjaDdibarG0hRHdsEnsH1Tt+SdtTU4V9x6zXhmHH790O+u3dq81RJ1G5PPyt7X52DrY/yo7e8Rkck4Pa+DC0cHyGheM/M/L7g8yLqc+5u4+DayQZh8F2isXsT2QMDjOXMHpNfNQ0HoeuHrfrGlMFgqeeReVz9FXayU6jzlxA79TTj4TUyCG/O9JWOFMFmCrAyV+6Lxs4+aXD7xerXM5BOTe8jYHPgusKlc+iJOhCERX43ahArx2/Bo83ThxylkTYFth5sKSB1mSzZjxKRSj1/4bJvIvzue5xg7/5Kr7A1FNMFEdECuiCaXScLi16HsxF+p/uvy2JLBSwk3rCt6+hXcf4JbMuZF0oP99nk7p9DfJ55JmnRg2jsT2Zy5EqwPE5HjgB5wHn/H418rfoEdlzUD3Jv6FPqu1Pqt0PW4/dNe0x1HgtHVzjsdqtqSk4vTi56/NyObfr8xee7f778vU2Ha/7d6Ol0iCoRBILpZO0aHMXKIQklxt+lZeWwwvPzvHCswd/FurV7EyJz396NDwmCHfIuBaTEw7HZgscG/CPJX+fO11EiAo9rgsyjk8UdV/YatLy1YAwjD2MA9K24qxJLCJFDNixEcKkOM9Nd5/FNys+jm1ePtu2xLET+K1kopxlfs6PbXaZm80z12Pz5es7uI5x3LmuxbMXyn39mevpzy/+fH9gTe9cDkpadQoFcz+eyzlMlIf7DqTlHPh5+FGce4/Myfi1r32NP//zP+erX/0qAE8//TRf+cpX+Kf/9J8e+ML1K7/yK3zhC1/o+8y281Srzfuyqdfb22x4XLt1iyhSaDS1epVGq4VlWeSzOTSaVqtN2/NQysBibNsmDNj3+L0RU5lMBs/zaLU6e0YGRpFJxep0zBmX0KQGIwOTjCAdmXpykVJopQjCECktfN8jCEO0VoiMCRUOY5CMUtDp+Pi+z/L6Ktdu3+Tdi1c4f+oMr7z4iTSqKwzos7dXie0ra6t4gU+7bfoYhiFBEKKUotVpo5TpTy6TS/uklDrQ+O1nQ6KkPTj4toPHfpA3APvNc6+S+TS2kI5JIt/3WdvaoFrfJgzg3MnT3Fy+k7b94lPPjYygHLRjr21H7d8b5fvc+WdG7r/fvPi+z0ZlK64hCnM91OjeNT24HpPzQQrBVHn6vs/xBx0LeLRvZHujotcrG8zPzFEule+rHw+qcSTjbj2W17W2j333JpHno5Uh4AGwXYuhIXG0nB+gg9Ck+U5MI+pVCH1UpQYtv5tunCQ/ZHIGzgLDIxzpiTRMtj1E1KPM5Sm++ikakW3WV/LddhU2V2BuAUpTfe2K6jbyR9+F2iai00JLy/TRzXSrjmttfmSVMvX6oggdKXAyiDBER4Yqrf0APX18dzRgKNHVpomS/Ov/DHeuITc34vTreFsNQikDYomUyZrWcVEinfAMddem+M8ExaiETRhfA4QSZm4UMHBdSBVp08ROoxt5aTno2fmuTb22H3TMnxA9qVEyT6rd8OTaPo5kPJwex2va46In9Rx4FBqPlVFv1GISwQaknxXyDj/7GRPJuNc47TQD7q01WV03kX7ZjKDRDOh45jnJskzShlKmvmCzaLGx1SFSmvq2x73VJqHSuLbFc08VKBdN3UcVBXuel4P2n5h3+Yu/2aTZiCgUzd/NZjCUUu0HEWsbbao1D8/PUMjB9dsd/DDCtS3On87SaGkCP2Kn4RGpCM8PkVLieSGNVojnKwTm3a3A3F5ZNmit0vLLWml8P8K2JUob2rRSGs8P0dqm3Qm5dbdp6lxKkaZuI0BrSRCquPSbot0O+vdt96cna63S9HOldn9vPt9/XHftEwU0m/6+kYwHma+3399JM3k+8WKpL2LyMHqiIhlXVlbw/f4bZtu2cZyDd/7YsWO7wu03NnYIw/v/AVNK8d+//y0u37jOxtYmzXaLjueZGm1hSMZ1qdSroAWu45DP59mqVtmobFHKF/ny57408vijyMLtTof1rQ3OnDzF3dV71HbqKYFaa81GZYucm2VhfiGtkzAzOc1GZQtLWn3tz0zOoLUhErfabQo5k+/fbLfQypxEAlBa0/Y6bDd2KOQKaK2Ynpjm5tIdllaW8XyPhfljVGt1Ll2/wjd/+F0+/cprfOaVT/HsuWe4dO0qjtPv4FxaWaa6XaPRbNJut0AKbt69Q8Z1yWayMS3YQmCIw0optmpVtCalUT977pkDzd8wGwYVBKY94MDbjjp2FKkDr6v95vns4uk+5zB051MAM5Mz6Twn41rbqYPWzE7N8o3v/PUuQvela1d3EahH2TFs2/364TgW+XyWVqvD+1cuj9x/1Lz09iMMzUVjq1pls1JJqdG9a9rURZ3m1t2lvvMhikKu3LyBijgUbftBx2KYDrMmHlSJ/beX73BvY4Xtxg4CwftcolwscfHaZc6cOPNICOQPcxwedz1W1zWlkG/+FfL2ZdTGmola7LRMwFw2j84VoLKORiM06NnjsFM3ZOVOG50xjjlR2YDr75tUY2lqCOryFPr4acRf/xeobiIclxT1d/U9+G//HiZn0YsXzOdKwdX3DLH6kz+3m/ib2Hr3BtqyQEo0Gn/pMmpm0cDJ7t6A9SXETg0QcPltdGkSrryLOnEWefMi4uZF2LiHUCEEQTdpKAjMXWkY117sjSpUEUJrdLuJDj0oTIDXQeciuPKu6euJs2ll8fDM89j/179A3r5ixgMNKkQ3G+YYuSJCKePoi1T8PSBB266pv5gYJq14/LtQGG3ZRKef7qIZp48hN1ZQU8d24xoTlaYQ63cRV941IJnEGVxZ79ofBoQXPg7JOtprzGdPE77y+b3JzI+hntTfoifVbnhybX9S7X7YeqyuaY+pxmvp4PqojpVSmq9/a4Nrt5op2TmKFH/831YAzVNnC1hx9N2lG01OLbj83KdndznretuZKts02xFBEBKEGtsytxxhGJnoRWEu4R0v4NK1gLYXEkXCXNa1ibzLuIJ7a21mp11e+dgELz1XGjo/g/aD5ns/rrJR8cjnLGYmMyit+e6PFFrBG5+cSp9FtNbcuNOiUvPRWtNohew0Q67c2MG2BPmcTavT5urNHfJZi4X5LCcXsnTaERtbHp6naHVUGnxiYCrd26hIdd8fm+NBbTvAcQT5nMWz5/M4jsW9VZN+vVX1abWjNAoy2jZBT6WiTTFvxQwBzfyscbzOz7qsrLXTv3s1P+uyut4BxNDvAfxAjRzXUXrpuRJvvVfn7kqbSs1Pa21qDavrHaYnXRYXcgeaL9eRFAouzabPj9+r8tRZU/txmCP4qPXI7iA/+9nPsrGxwb/+1/+aKIpYWlri93//9/nFX/zFR2USAH/13W9zZ/kuhXyeSCk6voeUEjt2mzfbTVSkiFSEBixpqEgi5ii9ffG9kW2PIgsX8nkQ8OP336He2E7bBNK2bdtJHZ3QpVcr3QVVTJQmcB2Htc0NLCnJZjIgBG2vbRyMqQSWtGJytc/qxhoTpQnWNtdZWr2HH/jkczlsy06J2I1Wk+/++Id858c/GErkXVpZpt7Yptlq4vke+XwhjvgEz/ep1KqEYYjv+6nzNJvJ4thOSqM+DMX3MFTgh00Q3m+eb91d2rWP67iUCkWK+VIa2QfdcRUIJsuTrG2u70no7iVQPyhR+372HzXWvf2YnZphemIKje6jRidrOozCdD32ng9KKSbLkxRyuUPTto+SLv4olNi/urnGTrOBJa0U+LTd2GF1Y/2J6MeHXY/TdU2++VfI5ZuQLxinm9eK6wDKLl0Zjei0YiCKbRx4fsekEDfqJgrRzRjqcX0L0dox4JRGDXHxR4i1JWSzZj5PnFvtHeRODbl2F7F6JzZGdonVQyjHqa2O03VsSYlwXMQP/wrrzf9unGiNunHsxf0QOzXExjLWN/4I+cGbCK8d2zFAWQ59U8tQ9RY8F91twwARBqbtwOtSpaVEbFcR926lNGL7z/5P5J2rJgI0qatYKCNs20SENmpdh6wVowsFBjJj2cYJGPcJafItAAAgAElEQVRPx6/kteMCGi0t1NRcf8SnkKizz4DsS3jvKgxj0ExMtE7aF6Jr/9K1XSTlPcd8+cZoGvVYY431kdHjdE0ba6wnVV//1gbXbzf7yM637rbZaQbsNCJu3TUlVkxar+TarSZf/9bGnu1MlDO4riQINVIaZ1sQ6pTsnDjklJLYjsTzIQy1oS9bgiBUeL4hH29UfK7ebI6kFQ/a/723qmxVfWxb4nmaat1EL+ayFq12yHd+VE33vXGnRbXuY1kCKSSRgo5n7IgUbDdCosj0vdVRVGo+2YzN1GSGZiui3giRMiZO99xSpU7FgSo4Mt7GDzRhpCkWXKQ01Oitmo9tG6J2kpxj2wbS0mpHMRlbMz3ppunlUgqeu1DcFRwE4DoWE2WHiZKVUqJ71UuMPowMXTqM6dKi77bOskRMlw4PPF9JP1xHcv328LX1k9AjczI+9dRT/Jt/82/4y7/8S15//XV+7dd+jS984Qv843/8jx+VSTRbLa7fuYVt2/iBb2jMbjalqrm2Q6QUSmtsy0IKQRiFKBUxUSpzdvHUSALwfoTjE8eO0+60dxF5e9vOui7zs8dSCu6phZMptKVcLHFq4SQdr0OlXuXUwiJPn7kAWseRY4kX3IQAZ9wMruuANlTfUqHIZnUL3+uQzWSZKPXXFZBS0mjtcO3ODZrtVh+Rt+N1qG3XiaKITifZv0S5WCbrukSRouN1cF03JXW7jhvXj9RxfzWfeP5jh5qvw1CBHxZBeL95PnvyNKBpttu77Pj0T73Op195NbXRD3yq2zXQmolSmfnZuQMRuo+CqP0g+w+O9WA/Ti2c5NTCyZQcLYSgvlOn43kpkX16Yorqdg0pZN95cGrh5IHsP6q+PA5K7Nda9c1/omQdaK0f6358FPTYXNdaDUMTtm3jXLMdyOS7CD4hoN0w/87GKRB+J64lKAxtGYGQ0oBLvLa5c/M7MbFZI6sbsVOv5/MoRHgds23gIaqbMfgk1jDKca+tA9KBh2huI7YriNpGfz1DME6xzVVkvWIAL52WgbFYdhx1Kc3rfBWR1s5IHK2W7AJYdBxxmC2gLcfUV0zuYIVAVDdRcwuocy8gb12JydE9dpYm0VNzCMs2YxdFZpv4jldn4shRNwtuFm3ZaGIHpZMF20HZGdT0PPr5nzaN9lCQw3/wldGU5NkFcHPoUxfQxcmeSE26EZtao17oIYfvMeYj52msscb6yOmxuaaNNdYTqkYz4NqtZlrrD0zqcBKhJi2o1AI8v/sS1LGNo7GXHjzYjudHzEy65HNW7FDUaKXTd6u2Lcztj1L4foiMHVQqvt0RwjjBokhTzNk0WxGr67ufHwaP22j6bFZ8pBUHQ0lod6K0XuLsdIZmM6RS7dDxQio1HyHMbVEmI3B6nHxaa4LA3NMMEqEbTR/HEdiWSAnLGVeaqjN036cm+1rSQF9UfJvr2hJbQqXaYWbSJuNKijkLrTQZV+DYEqVMu9msCe9sNgMmy84u6vNv//qFoSRwP1B88TOzfOGzc0O/6yVGH3bNZLNWTJemzy8URcR0aWsoXXrYeuvVsLX1k9IjS5cGeOONN3jjjaOnxN6v3r92Cduy8aOQjcoWUkomSmWKhQKt2HGTdTMU80Vs2yKKTJHVZ849nUafWZbFxWuX+OTH+wnAF69dwrJGRCIAm9UKk+UJJkplbMsy9RhtQ59O2rZtm4liiU/91KtcvHaJjudz/vQ5zpw4xe3lO3Q8n6XVuzx3/hkTxQjUtut0fA8VR3BIIRFSkrEd8rkCruvQ8TxuLd/BcRxmpmewreHLQghJrV5N+/fZT36KZvsl/vPX/ysTpTLbzUbf/kLARGkCjSYMTeraVHmSYzNzZDIZoijCti1mp8w+l29c2TVue0lKmdqQjEc2m+H5C8/uiko8zLYPov3mWQjBmZOnODl/gmwmM9SOZrvFxWuX+ODaFWanZtK6hctrK7tSYYWQbFY2ORHTqJP1l/x7L41aqwfpx177D471YD8SnT6xyPG5Y2xUtgiCAMe2+cUv/l0KuTzf+tF3qe/UiZTadR4cxP6j6svjoMT+lY21kanQyTo4Pjf/2Pbjo6LH4bomr77ddYRtrRlnVnkKHZYQ7UZck1BDNmtIxlFoHEpu1qTwRhFCmhQQUa/Q857Y7I8wTrs4AjL5vD9RRCC8FmJrDX28ByBm2cirb6M+8Zndtg5Ir6+CkKa+IphowAGJnRoiMpHTGsCy0JlsXGPRN3e2gYe2XLQtEdJG54smRVlr0+/EKZkrQGkSXSzHtSpDQ5WenIPSJNa3/2s3LXzQ1vKUcUjWttCWQJSm0PkS0eIFQ/H22tBqQi6POn4aPX0M69JboCLU8dNEX/j7kCuY8fA6kMmhnn4pjT5Ur30R9bHXd30vr74NlTWTxr54Hu17iMpa1/bpY2A7yOvvHmjMR83TWGON9dHU43BNG2usJ1VvvV+PU4y7Wl33+tJVpdSsbXicPdW9LtuW4K336/zMa7ND21nb8LAswakTOXw/Ynm1EwcRSY7PZahuh7TbJsgIYWHbGikEti3ijEJAQCFnMTXpoJTmT/5ijd/41XN72n/pepPBTFshoNEMmSibjIqZaZdszsKxJVMTDq4jmZ/L8O6lbaQQZLOCjJI0WiFSmprShbyNkKam4qXrps6gFIKJkoPjCPzApDEXCjblosW9NY+Op8i6koV5l51GZEpgC8i4JgsTocnlbKr1EMeRTGUsSqGi2YrIZjUCG611GqX48edLvP7yDO2OIpe1ePnFchot+KXPHeONnw546/360O8bzdHfHVZvvV/HsSUXzhRYXIhY2/AIAoUTj2PGNTUZe9fHqPkapsG19ZPSI3UyPm7yPC99iE8irMCkRJcKpbhIqElTLBVKAJQKxT7nh5SSjre7OHvH8/eslRZFUfp94jAaVNJ2IZff5USYmzYL5Vtvfo+VjZX0c6U1+exuopDruJSK5uEl42awpE0+l2WnOTpyQQhhUsh7+lfI5Tm1sIhtW9y5d3fo/gJJNpuNj1nCtm1ODunjsHE7iIaNx1Fsez/ab56B+Hsx0o7Exo7nk8t2H6p712QiIQRh1H371bv+DmLHqDE/aD/2mrNR/eiV67jpWliYW+g6fLXg5PETQ/c56PETHUVfHqUS+4fNf6JkHTzO/RjrISqJJgQTXZiSlC100RQaF9vVHsKyjc7kDCAFDFwl+S6Kuo61JAcnSY1OlHwOPem6xAVvBspUSGnsG2broBJHptbDv4eBFOje4wh03B8hpXGq5eKozfJU6hAVltUlUKf2C/Tx0/3teR3jLNzrt0RrdL4A5Smc1z5nAF5KGwdk72bzp4zT8Iv/y+7u7OXUyxd3fz84fm5mt+3JdqP2GabBeRprrLHGGmussQ6ldkftqn8XhLr/FkqINKIvkZSCdqf72WA7QaDSezvXtZgsu3T8iKwryeVsOp5CCBPBZ5x53ZfFmUzv9b+bTrvT2n0/NXhcP1CIXV5G+uoRGmAJPHehW2sSwPe7+wpJ7PCU2JZME1WEFPjxWCTbWlJwYr7/OTKfM33KZCSloktpBFfQCzReEKV9sG3JRHnE/Y+w9nS8FQvOyO/3+u6w6h3zjGtx+uTuYKjB9TFs31Eate9Ra+xk7FEmk0lTWLWG7cY2Oka/5/9/9t7sV5LrzvP7nBNb7jfvXnVv1a1d4iKJIkVJpMRWd7t7eho9GA8asGEYttEPA9gP8+D5E+RHAwZsw4YB2xh4MIDhB3tst43BjLvb3R5tFMVFFCmyiqz91nrX3DNjPccPJyJyuZm3Nooip/MLSKy8GXH2iDzxi9/v9ymWkGleuGzydBo2PSqlFAXPPVJ2wXPTc0fdpUPu7+7Qajfp9rtoBNXybPrmrLJh6P12484tDpsHrC6v4joOjmMfqVdrPXHDiLBEjB8MGAQDyqWy8aaMY9rdrnEnVgotNIE/4Be/eocgCvAcFwTcuHObw+ZB7vqc3fTiJGYwGNDr9/FDn2KhYMKl03x9tmWxknq3Hde30f75QUjBc3n+4nNjHoi9QZ9ffvQrbty5DWjOb53l5RdeGvMOfNT3x5bf7/P2B7/kxp3bhFGI6zhsntjIxwAtTPuFzsc7jAxJOUkSLMtidWkZ13HTNaZ558P3xuoDxtowWlY2b412kzAM0jVVyOdq2hqZnPfhfIe592AcJ+wd7ueesHlbhObew/vGk9CyWFtZpVAYn59HzVmmaWt/UpNlZefEScL+4X5OWl8Z8YZ8lvon52a5vnikrNE1YWILAC0olQp8/9VXph43a21OK6fguZzZ3Doy9pOetVn7Lcsau75Gld2LHndMjmvTtDbM9SWTV0jpyRE091HNA2OMs9xhrsLAHxoVtQbbHRKkpTTGxTgyRsrYhE+DNmG/tmPKz66pjJLs903uR4Spx3aNcW/Uu86yoFTF+j//iTHaNUbIzJaNXl430Jabl0kaO4ggQCex8TzsNIwRrbRgzlUx+D3jlZmFPSuV9lEi/IE5JklMW9AmPLnbGrY/i60B8zmOoNNE3L1h8iUurYPSiPu3EI0949mZGVmFNEZFjfHwDAaIwEfbLur2NUOGXlobEp6j0OSxvPUJ1jv/H6q+ij59HrxiPm/q0gSFu981noftJuLgoQH0VOvD47K5Ps5oqJQ5bnJ9PMk5n5ey/gb+9PGYa6655pprrifQuJeZ5NLZEldv9fPPL7+4MNPrbPLcyWMf7vb587/YodNPcG04e6pIoeDkxxYLJix39LnbsUW+3YpjRbcX4w9iGu2YlSUPKWF1yZSRabScIExotCOarRDLklTKdg4yMVAZzSBQDAYxWlmp/cJ4Mo49QmjzLPVgxzeh07Hi+q0293fDvL/Nls/b7x8SxSa92e6BT99X2FJi2Yo4NiHYviNxHEgSQZwoLEtz+dM2rXaM4wpefqGK60oT0i0FcawIfEWsNLalcWyBZQu00lgSev2E/iBGCoFjQ6sdkaRE6IIniSJNECZYEjrdkP3DKH8nfmLVo1i0Dfi25/PuBx06vRhLCFZXbKS0SdQILSYdF9c+nqA8OtfVksU/+KN1Tqx99s9Lk3M9y5NxdH1MO3eWZp37WWtuZBzRixef4/a9W9y+f4fDVoOB7yOlyQk38H1sy7jVltIHcK0VK0vjVuskSXKD0aiev/gcn968npe3ff8udx7cI4zCHGrRH/RNTgU0WydPHTEmTCt7kpprWYKD5iGHrabJ5bi5xe7+ZIJP0wetNe1um74/4JUXX+LWvTsMfJ+Bb1yubdsmSUxOvSiOiZMYz3ER0uL/+qt/CWiqlQrVUoVuv0uiNL1Bj3q1RrvbwfcDgjgkjiKiOCJRCd1+j0Hg0xv0qVUqHDQbLFRrnFhZmzpus6jAn968ztbGaV775qu8+cu3efOXb9HpdZBpcvyrt67zs3ff4rWXTR6qn//y7ZnfCyG4c//e1PLfePU7/NVPfsRf/Ohf0+q06fb7BKGhjWsMvKZWqbJYq7O5fhI/CNjZ38WyLFrd9hgl/KB5mOchHAQBRc/LPdT++s0fASaE2EqNRaPU8TsP7nHr7jadXidfF31/QKvTplKq5Man0TWSrbd81kcIz1JIlEq4dS/hv/qn/11OqlZK8ddv/og4jhkEA6x0zR+2GqwuL3Fi5cQj1/pxa3+WJsv66vmv8Ndv/ohuv2fgR/kYNvLcjE9T/+QYDAnu+2ysb+QvGbI1J6Xg3s4Dmm1DtK3XFjh9coPt+7dZW14jSfTMtfPaN1/l5++/M7WchWrN5FjstMco4dm5o5TorP2rS8uG0C6Ohmtm96JHjcno9TStb5vrJ6e2Ya4vl9SFr2P9+F8gdu4ig4ExfsURQmkDHvE8AwrxFcgGlKros88hbn9qCogjGPQMDAXGvAVFLzHGN4XJ6aeUMQj5PUSSmHOEgCg0wLGHd5CHOzm4ROzcRV79wOSCFMKEKwcDKJbQyyeRn7xvKNiZwS+Jh5ToOIR+F9E8GAJg4pjMSihI8y8mR9/GiziAdgCWhXSLw7yLaW5DHBcdx4jDXVhah14btEZsXwOlUC99zxzX3Df3DdsxIdmtA1OBVzAGxmCAcBzU3ZtQqiIPdw0FG5D3b0KnlcJWLGNM+wVQqaE2z6NPnkFe/9hQuF/5XeR7/xp55zpilKr9qaFqy2sfoU5fQL3wbeT1j483GCaxMdZl6+PSS098zm9cI7RrUto1Sg3HYxqVfK655pprrrlmaJKKLARcv93joBGyvOhy4UwZreHDK50j1N1pRGildH7s7722zH/zP93gyvUuUkK7E9P3E7TSrC57fPulRT680uH0yQJRrMbAICfWPB7u+XS6Mf1BjB9oPE8iZcTeQYDjCO7v2Jw9VcoNRi+/uMAHl9vcfeBz2DQ57423oqbXT/BciUo0UWxCrw0DQaOUJlGKODZbD9cZvhxudUwqMyFFakAc8I//s49YXXL5zjcX+cX7TXb3A4IoQSUGpqJJt31knnAay4I4SejdSXIIze5eiBAapQWWBf/PjwIqJSs3gEYjZSXonAhtSUEU69yQqBJFGCocJ6FYsBj4CVFsgDUqgU43od1J8vfjANdv943BM4Yr1wRCaMLIPAffvhchiCiXJEmap9x1JLYlCALFX/xo9wh9OY4V//U/uc6V610DsEnXwjsfNHnuQoX/9B9ewJ6RA/FpNDnXUur8eXVnP2Sp7nDqZIGXX1yYeu6HVzq4xxgZ40RPPfezlvXDH/7wh7/xWj5H9ftPHypY8Fze/eh97jy4j2PbJElMlCSp5V+kOQRtSsUiWmsWqgss1YdhUBml+OKZc0fKdh2HVqdDo93k3s4DQ3GOI6SUuREl81TqDwxlahS+Mqvsn777Vk7NzcoIwpAgCgiCIAerDAI/X6CeW6BYKNLuthkEPksLS5w/fZYoiugO+vT9QQ4TiZOYJEnyUE3HdoyRDeNlp5ROQzVjHMcmCAzkQ2lNGIWo9DyVXshSyBxckSSKYqFA3+9TLVf57kuvHhm3yf4BaT8ljXaTd379Pp/eukp30BuSvoVASkkQhly+/ilXb11HaTXz+4NGg+XFxanlv/vrX/LJjau0uh26vR5BFOZeilEckyRxDicJo4jVpWWub9/ioHFIuVgaK1MKyc7+LnGScGbzdP7d3Yf36fS7hFFEGEUsVGsIIXAdh2anxY3t2xy2msRJPATlCMMzl1ISpXNVKpbyNTK63qz0rpsRni1p5QAepRW2ZeMHAUEY0ul16fS7xElCnMRIaebLvE0JGAQ+C5XasWv9uLVvTXlInFbW2x+8x52Hd801kq6XbO78wKc/8PnaV1584vrv7Tw4QnDXWrNYqyOEoN3tcufBvXzN3X14Pz/ehCL7hHHI2soK7/36A+7cvz9z7bzz6/fp+/2p5ezs79PpdSgXy/nY12sL+bntbpetjVNj7W93O8RxjB/6Yy8gMrJ8tVJ95JyMXk9T+xZFLNXrR9owTVIKikUX34/GwiSeVOXy9FD6uYZ60t81+f5PsD5+B9HvIiwbEQXG8JZS+UwG7oIhT/t9tFuAU+ch9BH7942h0O+BVuat92i4sjBvmpHCGBmDQYr3E8N1qfXQqJhBY7wiYueu2fW5njEuhr4xeGoFYWgI1lGASD0SxWSo9agyA6FlmzBlUiPjtNDqNATa/L85VyCGhOg4Nl6GljSAnDSsWnSaBihjO9BpILQ2nzPPyigwZWqNiEJzb3Yc8DxEkqDjGApF5P4DxN598FP6teuZviuFQBu6dRbCXF9GtA6RH/wUMeghdu4MqdqpB6UIBpBECKUg6KNri8bDcpoRLo5Rp86jz468fHBc4605cY4QAtu2iP2AZHPinN+w5Nt/PaRdj6MUTTu7TfTm+ennfkb3os9bX9Z2w5e37Z9Hu+e/aY/WszyrfVH0Zb0Gfhv6bY3VX/54SNkVQnBju0+zHWHbksHAGOmWF11D7G2ENNsRF86Up54L2R7fHPu//PldHuyGOI6k1Y7yMFUpBb2+otkOOXuqTLMdMUjJxVYW/mtJbt/r0+4YA6MQ4Lqjz1uKUkFSqTh5m1zX4sdv7bN938e2zbNGHBujopAQpTTl4fbLQFaklIYCHRqjYKFg9matToxSJmQZbUKSHdvGsgT9vuLytQ5BqLAdSbeXEKWBKAYmMzHQekh1jmJymIoxxg1BNEGo6A9UnjsRMfyvIUKbf2+sF7FtSaMVkSQa25HGsBmq1FszfT8cpy+YRQqDYdiOIDTGzqwdcazH8oaHkcZzZWrDgErZ5uvPLRxZBwD/5f94jSvXezhT1sLufsj1W12+9+ryZ7ZuJ+d6zJYgodtLqNdsfu/1o1AZ17VotCL2GyGWNOc6jkUcm7HLiNfPX6odOfc4Pc3v2vy18Ih6/T4Fz2VxoU6SJFTLVQquCVVMksRQkys1Cm6BSrGc55J7XErx9175DutLa+wd7hOGATI1+mW05xOraxQ8jyDwOWgeEqZ03lllz6LmZuRerTXNdpMXLj7HQqWWUp0dFqpVwiii7w9YrC3yzZTqfPrkJidX1nKKURAGxsioFFqY3I2O4+CHPmCMi0HoozGhmuVimVKhYLwWkzjPFSiEwJYWtm2nYdgRGo0fDIjiiMVanYLrHqHiPooKrLXi6q1rtDrtI8RdAKUVzVaDZqeZ92ny+3anRas7JDRPlv/JzWs0Wq30jVGITPNSZkZX45U4QKNpdVp0+z1cx0FKQRRHY0SoMAohNdRm9YVRmBODJ2nRYKjj3X4XPxggMHMgLQutFVJaZr2EPnuHB6yvrM0kamcEcIFAqYRysYRt2WOkauMB28jbks1pRjyXUtJotegNBk9M5H4Sunc272c3t3LPz9FxfBoaeXbtHbYaqalhnN5++uQmjm1z7fY1rm3fwEkJ85M0ZyklzXabbq9Lp9ej2+/MXDs37tzM5320nDiJCaOQMApJVHJk3qfRrrPxO7GyRrVcIUmS1MifUKtUObGy9sg5Gb2eZvUta8cXnbg91zHqd5E3r5jw4EIp9UIUE8YkQCu0V0QvrCCEBN9Hr5w0x0bGG1FYtgknznaACBM6LFMys+NBrECLobehtIzhz3HMiwGVIPo96HWNZ2KhaIx8KjFh0krlwBmiYJjD8TgD46gS41kppIXZQk57gBHDMPA0rQdhYHagWkO5ana60s69DoljYxQslKCygGzumzFb2wSviFYKEUXj3pBuAb1xDtyiCaH2++bvfh8GfWNM9Qqpt+XQQ1OoxHibNvbM8VoZinUwQHQaTKVqtw/NcXevo1749mz69OY54wU4IfXq7089R0cBevP81HN+Y5rTrueaa6655voMNUnZHSU6A0eozqPU3UcReoMg4fp2DyE0cawY+MnYz7S0YO8wpNuLcGxJoWCzue7lBOIgTLClMQICFFPDn0ajtKZctLBt48Ay2qZCwU6Jw8aYWF9wKBQkSaLxPAN1cV0TLl0oSDZOFPLvs/DrKFZEYWI4E5bx2PQ8QcETeR+UVnR6CRpIYp1DYrSeGihidl4qDSzBbLeS1Jic9TEjYGcGxixc3Bj6hllvpADfjwkCxWLNoVZ18nOjSKXPbkPStGC461Np+6KR7aPKDK9yPJU4QBQqlDLwm6W6SxglR+jLD3f7XL7WxXGmewY6juDyte5UMvfTatpcQzb+OqVL2zMJ0X/4xupMGvbTEq+fRnNPxhF98Mmv6Q16VEsV6rUFtNZUyxUW63WWFhYNabpU5vWXv8O//Xf+HkolFL0SayurvPHq97h45txMMAMYY9th65Cdgz38wMeSFq7jslCtUSwUEUJQ8Ap4nodtWSzW6nz1/KWZZX9w5UOandZUGMhCtcbiQh2tNcVCkd/97hv88Q/+EK00pUIJ27a4cOYcZ0c86oQQDAIf2zIGwTiJEQiKhQKe6+I6rjESJeaBZEihNt6R1XIZz/OIoxghLSwpKZfKxmDl2BS8ApZlg9BYQlIsllhbWsm9+pIkGYPezOpfpof7uxw0GyaM2z1qYe/1e/SCATrNZzd5TK/fI0r76Ng21Ur1SPmHjQaJSgijyIyHEERRSKLUWLssKfFcj0a7iRSSglegXlugXCzh2A7lUhnP8XKvWK0V1UqVh/u7BGEwUtbwO4Cd/T26vR62ZeO6Dpa0KBWK1BfquLaNlBaO47K2vMJz5y+NwVKEEGxtnOL81jmu3rpBGIVUymW2Nk4TROFEvcbIHidRPk5CCKrlMlubxput4HkUC0W+dul53nj19WPX+qRG25Ikx1832bxndPfFhTpK63QcS2xtnGJpYRGl1ExI0rT6D1uH6Sedz8nWxmmW6kNPxL2DffzApzZ1brKyoNlqpjf98fnK9HB/lyAIQGt6g8FYOb1+jzgZ5rgz4z1ezuT1kI3fhTPnqZTKnFw5QalU5MVLz/Pcha/wO99+9P1n9Hqa1bfRdky7Jkc192T8/PQkv2vy47eR139tPO68ojHmJbHZ9dqO+Z9lg+2iN86gL34NvbCMNsl0EK5nXiqkuV8zbzJjPEzDWC0b4bioYgVKFZOc23FN2dW6yRsoLZPLUUpDOc48HYVAjBq2wBgJoyANzxb5DlSAMbAdd6uRVp7PUcRTDJOZQVQODY1CCHSpgi6V0RtnzXiUq+j10yb/n+OaNhZLUCiZ/I9Z2V4BKjVjbI1DtG2b0HOvAJUFEzZdKCJKZZPLOAwRShmvQ8s2hrQwMobFketPpOOA7RoPxmAArUNjAJ56Xae79GoddIL61u+iznwVVIwulNErJ0m++4fGG3Ha+UIYY+LIOWLtJKU//Pv4Jy/weTrmyI/fHgcRTZMQpp1ToDZfVo+iL2u74cvb9rkn4xdDc0/Gv136bYzVW+83OGxE+T733kOfga/GfmaEMAachZqTfjahpA/3grFzJ/XhlTa9foJAEEWaKFZTnhVM+O3GehEp4PRmkT/+3TXiRHN/1wcBi4tuHr5sniMtVpcLubehVgnUxLwAACAASURBVFCvOcM2NSOWF11Wl120AtexWFv2eOFShd5AESeKpbrLt19aoFS0cd3h9+WSw8qSxwuXygx8TRQnFD2Lk2sejm0RJ8Oc7/1+kntFRrGhOgsJ0hKMpjLMPBu1BkuSGi3ToAvAssw/LCmwHUEckRsIz5wupsdISgWLWtlCCGM4dBxjIJVSsFBzqFUs+oMErc25W5tF2r2EKFLYthgzADo25mVy+jkzZmpMG7O/ZfN98WyZxbpr9oXKrIVsHZzZLPE//x932T2Y9rw0OtfGM/TVbyzOPOZJ9Nb7jSNz7TiSatnm4tkyq0secqSNR9sjuHCmzPMXKygNS4tFVpZs/ugHqzx/qfZEz++ZnuZ3bZ6TcUSjdOlR6u1RiaemFBtvOEmtMttN1bEdquUK50+f49WvvXx8WcfkKHIdl80TG5xcPZmXc2bjNHCUQp0pSRJsy6ZeraX5DsxNJozMhkBjvFiGF6gYCZk23n21ao0gDPFck+y+1Wnn51tSYrmGNF1LDRkwne77OERumA0eVTqld2kx9UdNpd55SusxQvNo+Trtc9bHfAxGwrmMI4v5WxhGeb9hnBS+ff9ufl5W3yQxeJIWnYx4g2ZE80yeM6znOKrwKAF8tNzJm4wevSuPtCW7FgoF19BSj33iP16Pc91Mzvusa/FJKcoGruIda5hMRgwfs2jOQggDS0qN7LPWjpRyzJs3kxqBt2Tr8jhK+KiehY4+Oq7H9S1rx5xU/SVV4A93eZm8gqEcj1zg2vGGN0+vYAxsgC4UEfsP0V4hNfIdXSfask2ZqRchxfLQAzA/SKO9dFPiFox3ZJYjZvSmPfqKNjMGSmv66/JcI6+vR5uXxdCMviYX8uiBlo0ultEnz6A3z8G9myYkWWv0CTMO+d/A7PQnY4RsC12pGW9OMF6Yevi9tG1UtW7mQ6TfD7e90w1qSg09ODO68yz4ihDm2FEK9DT69KM0co60JbJchrD3ZGU8q+a067nmmmuuuT5DHaExTxCdASapzqPU3ePAGUFk8iQmI3v4SQlhjhstNyMQD3xFqWBz/VZ3jHYshMC2RN7WKNZT2+Q6R4nDiwuRMcpVbCpll0p5HAKZfd7aLIKw8LzhM2HfD8efU5TOt1EmcnG8X9nQCMCyBVJpbFsSxyr/buyxO92yCQtsDcISlIo2peLQDNVoRhR0AkiKnoXQw3E19GwHP1QUXAvXtVCJzunTUhoPTjCGzbg73D+m2dqGkSMM229ZAtfNxn4Yfj065p1+cuxayI6fRuZ+Wo2u3WlzPdnGWaqUHX7w3RUWF8s0Gj3i+DdPlB7V3Mg4olG6NBwl0K4uLWNb9mPRWzNNkmcRGisFUMyyJEdxRKvT4sqNT7m+fYNYJTiWfYSI/DTU3kyzzh0l2AokQijzLJeGqcZxTBwnYGuUdhCY/BMZ3VandTqOnZeThYWP5sDTWtHudIjjaIzuOzpedx7czfMCThKGQdPqtukP+kgpqZTLWGkOsDiJ6Xa7tPtdgsBHSgs/8EmShDiJcBwHW9polBkDIY5QwvOxIGHgBykAJ8J1XbSGOIMbAFaaQ0NrjePYOVU7juMxInI2tkBeXwbfMTdB893oeVZ6nHE9T+gP+nkS4FKxlOdXtKQ8dl1Ozvc0UrFAgBgxQujHp6c/iR5F+p4kW48SpR+3HdOIz49zvYzmjJxFc9Za4zoOcWLyW8xaOyptv07PyQ3q6fUAww1Ddn3d23lg7jdScnJ1CNl5FMH6cTTa/6xvSquxNVUsFPP+fBZzPddvQV4hDQvWxugV+MbApZTxztPKvOUtV8iNXqMkYaVMqLWaYQjT2ngcRiHSto2RrTCyFrPw6GCAiCLjIZnlPxwEkETg+2kYtzbwFG3OQytIGN+daj3lvcbICxGlh4Y5pcx32flj5+qhYTIzQI5444tOEz3oIR5sG8NpHJt8kSn5WWTG2zbmXL9v8jBK24SBRz4ooGQMf7rTQYSZJ0S2yx3Z5uop45t6ieZ9cdzpx6lk6F0pJaQG4i+tvsi067nmmmuuv+V6Fjrzs9TzLOVOUnZHic6ZzHPb8Hcno+76fsKtu730XadOtw4mvPnEmofnGOcVa2QPf/RZATxHjJWb9e/K9Q67+wFIAxXp9ROTYtoS1Bfc/HzHFmMk4OOowdmxjiOPEInLRcHNuz5hqLi5XWCxbuVlxbHC9xMDkZGkeRwFKjV0KqXNOAiQWqPVcHsYJ8abDkyuv2yLBSD1yPYlNRhKIYiUxpYm7Lfbi0f6pIfpbIBb9/p0ujG2LVlZdNLnbLNNSBJNojRxbEjUQpg2Zu+Ypxk4FcPtYLYNtEa2HGa7qNm+1yeMFEmi6PYiqqXhWA3bbNpRKZsclkppqqWjz4JPK4HO11+25lxn8nn88yFEP4vmRsYRvXjxObbv3yajP08SaA+ah1RLFf7k9/7uI8uaRUUe+D79wcCASCYosZnBaTAYYDs2zU6LKIxBmFDVT29d42fvvsXrr3yH77/y2lNRezPNOjcj2EosigUPpYwnY6PdNETl1E9aA/3BANuyWK4vMSRtG1LvxTPnuXHnFpawKBaLDHw/fa7S+KGPUsZlvVwu0Wg12T3Yoz8Y8MnNqyZXoJREccg7H75v3sxUawhhxvDGnW0QmkqpbNqiFQeNQ1zHBTTtbpdEJalR0ZBGmx1jrLRT4IeUFq5tE8QRiwuLRyjhWmuCIKDfN3OhEURxTBAEJNrcSEUKfImEyT+ZJAnFQpE7D4zHYqlU4rDVzInI6yurHDQPEcDy4jLb9+9y0GowGBiYSJzmHtRaY1mSg2aDcrGE6zgMfJ+Dhgn3zdbjwPfxXI9KqUx9YfFYqvDkfE8jFRcK3tiP5DR6evyYROdpUkrx03ffOpYELoTg+u2bpm0p2XqUKJ21b9a6Po5Gvr68ZvKSytmGs3ptIc9/NovmrLTm0rnzfHT1Kmh9ZIyyc/cO9/NrYrSc4fUwpLw32y3iJMa27DRMOeba9s00D8psgvWTEKBH18DK4hI37942dHuG9O7ewECYtNaPTe+e64sldekl5JVfIu9cT73rtMllp0bfsgpku4W69msA9NqpnCQsr3+MPnMJ9h+gbXdImAZjzIvjdNcoDMCk1zHAmOyY0CffysUhIg5RlgPL63BwHxEnqbEv9QAIfZMfcWznP/q2ddzD2pyUv2JPEwFFw2MnNVpWnuIARBSiFlcR924iGvuwv4MlACHR0vyXOE5DmD10GucjBqmXn5DoKDTQFssGlaBthXh4F4FGF0topaC2CI19tE6M8RbAsdFJOGY71bZjcmQur5vi9x+izz2H2P7UvP7Put5pprAdDcUKorFncnDCl5bA/IWkXc8111xz/S3Xs9CZn6WeSZLz05Q7Sdk9seaxsx+YEN68XsH66jAMNIo1jWbIje0+u3sBnV5C3zcvREsFm3rNZmc/oFSUJEpTTg1LvX585GWoUpqvXqiMlfvP/vld7BQAs7sXcNgM6fQSSkUrP7/vJxRcSbVic2LNGyMBH0cNPrHmcX/Hpz9I+OByBynNfujO/QEDP8G2JAVPYllw94Fi7yCgVnXwA5VG9GlINFFk5lkr4wihlYG3poGBudFwWhThhG2PMFJY0gBSXMfUHQSKoifZ2QvyrSRpRKAfKMIoIYhibEviBxoCRacbUyhILCGIE0PPLhYsBgOVGjqH9U76E+bbxdSdMTd6AifXvbzhh40wN8oqBZsnFP/sn99ldckmihX9fpp7c6TNvb4hXpdLFv/gj9anzsuTKLsOPv60w+5+iJ0axnf2A5bqLue3hkDZz4sQ/Sz68u1Gf4Mql0qc3zrDzbu3jxBojWefWVm/uvzrR5b1s/d+kVNcMyOAlJJyqYTt2IRhhNLjbqvtbhs/MFD4MIqI4gSZGhaCMKTX79Pt93jzvbf52Xu/oFwssbVxmmhaHiqG1N5pHk+zznUdl3p1gThJWFteYam+RLffzx8ApZRYtj2kdAKdXpeF6gKu4yCE5Pzpc3iuR726kNOLPc9FaY0fBqn3o6TgFXNPPK01dx7e4+Hebj5ee4cHiLTv7W43ratDGIdEUUSv32dpcQnPK6KBdq/DYauBUmkoaOrhZ2AnCpUoEw4rDPwkSmJsaaFUcsRT7s6De3T6XVaWlyl4hfwti9Iamd5hMhiKYzuEYUiz0yKIAjzX5LC0coOmpNVps7O/R7VcoVKqsrO/S6vbxnNclFYm1BwTKh9FEe1uFyllTnrO8kmMrUdhSMtRHHFx6/yxnm2T853Nc7YGlVIs15dMrkOtcmLx6LjEcczZU6ef2IMu08/e+wVvvv+WIYGnxjRD57Lo9nv8i7/5C958723KpRL1Wh2l1dj43XlwDzh+Xc+67hzHZudwFz8Ij71eLp65yMWt80RxfGSMsnGq12pUyhWq5TKVUvXI2gHy68BQwsfLsS0bxzE5Ti1p0Wy3EcLMvUk/oKjX6pSLRd58/y3efO/tqf3ZfnCHn733i8ce/9E1sLO/Rxq8MGZYLnpFev0et+7emTnGc33BVaoYg1e2Axz0JgyMqRwbGYWI6x8bw2DJ5FdUp86DW0DVlwE99KzLDIxgfg9sGxzXeEQKAY09YwDLkvFIibZtE1od+oiH21NtgEbmZdFjS09sZfWMHe80CQzB2LKRn/4K0W4gDnfNbihNMJRRqg292YegZ3I56jSPohDGwJimD0ElJgdlFCBUbD77A+MF6RbQhRLadtONrs7hOHnwtLQMTGZx1XgvCok6+xXzt+pibijNDYxgypYCXVuCUhl57ybynb95/DH8IilbdzPuzYaQfcGs0bnmmmuuuT4X/dVPhoRlKVM6cyvGcSTNdsSN7b4JVXUk12/3+Kuf7H0m9QDPXG6l7HDxbJkoDRF1HQP3yEEYCSzVHTzXGAqjWOH7Mfd2Aiplh1hp+oPEwEikYBAkNNsxliXo9hT1qoPWAtuWFAvW2PtMlcDqkkul7IyVm/XPcy1ipQ2gRMDAT1MrYbz9eoOEOM3zePFsmUrZOdKfSQkhKJcsWp0YyzKf7z7w8dPQ2yR1GnIci3LZIUqM8UpIQ6o2gBaRei+CbUGSKKQl0vLSbDaPaTmSaTrtDFwiJCAEpaJFpLLPWeNNvseBnxAnUPAcbNsy5Ou0LN9X9P0E3zcel5YlprZFjoRzZ59Vuj8cDShxXahWzIvfg2Zo3pu7Eq3MuigWbFxHst8wEJruID7SZiGhO4gplyxOrD3781J2HVTKDsuLLlnqbssSNFrG+A1DQvRn4T38m9TcyDihb7/0TbPx1zp/SBul0J49dfqR1NVHUZHPbm6xtFCn4BaIk9h4w8URA3+ALS0TWiut1JhlNEpy7vY7XNu+QW/QfyJq76RmnXtiZY0Lp8+wuX6CtSXzoOnaDlJKZAoeyYyfju0AmtWllbzOP/vTf/8ICbdSqmClnn+u4+K5HrVKZYx0bFt2TrfN6Lf1ao2C5+H7Bp7hB2Eevg2aFy4+x+kTG1hCEoUhcRwbGlaSoIUxplm2lYaoGhpvZtTUWnN+6xyLtTq9wSAfAz/wOWw1WKzVefn5b3B28zRSWKCNwUtjyFuWZebKsW0c2yGOI5Ik4fTJDU6d2ByjIhvwSINXXvwmr7z4jZxynMFkjJeahec6qfHQkLerpQqe43By7SSu7Rhv0rTtSZLgui6LtfpjkZYn5/v0yU2q5QpRHFGrVDl9cpPN9ZNUiuUj9PQwijh3eovvv/LaI+uZpt6gz7Xb1+h0uzNJ4KOk74yQPkq2brabx5KtH3XdObZNwXVZX1k79noZHafN9ZM5mT1JYhaqNU6tbxBGId//1nd5/ZVvzywruw6mlXP65Aab6yfxA0Nqz0BTo7TrMArpdLszCdZPQ4AepWwvVKoUXDenVGfX5NPQu+f6AqnfNYatzXNokeWxm3jzLYQxdAlhPBWTJCf3ZtRh/ZVvohaW0HYa7pyk4cxmd2fAKV4BVjbQpRokMTpKs3qbvBnoUg21tGqq83vG4y8lPE9KgCl7bBc3IcvOPY2Noc78/gyLe7Sng5YWlKroSs14MAYDQ1gu10bCp9OStDYGR5UYb0LLMXuDxHhjCstGC4m27GGOyzxhMVAsG4Pvxln0+RdM7ktpp6HQnjHECgnlKmrjrIGapETo+N/9R2Ye1jbRlQWT0zLzonQ8dLmKrtRNTkn40hOYZ9GujyNkzzXXXHPN9ZvRJGE5CBMOmxFpEBJSCg6bIWF0lM78LPVM6mnLhaOU3fNbJeo1hzBU1Bdszm+VcuruqRMGuOLYJtzYtiSlokQrnYZDQ38QE4aKlSWX775c58KZEmGoqFVtE56dGNr0ypLDt19aPFJuptHyC67xVksSk8LIAFtNFOWpE4UxEvBx1OBTJwpcOlfJicRBkNAfJLknn2MbqEocK+JYUSpYCARhaFI/FTwL2zLGyIInqFZtCp7x2CwVJZ4rUXqc3Hycopg8BFxrRRQqtjYK/Mm/tcZqRk1O+6CVJgoVliUoeSa3IxoKnsS2hClHmr46thkrxwbXFUezyaTBL1bKzFNqJKBFm8+1isW3X6oTx2ac0LC04JAksFh3OL81NBhqrSl4ksUF+0ibDbXb5dK58lOtz1FNXgfnt0os1k2bzHOw4KAR0O1Fnysh+lkkdO7u8G+G9vY6T32ubUs+vv4Rv/r4MmEUD/MA2jYri8u5x5JSigtb52YCGN758D2ub998ZK7EzXVDAr5x5zYPD3aQqWfR/Z0H+KE/NRdcsVCgUqqwWFvgjVdfz9swlrOt4PH8ha8+thfStHMXqhUcF/7p//a/cuf+vaF7bhzT8weUiyUsS+b5E06f3OTv/8GfjNWZldtqd9ht7NH3BzSajbysbFz3DvdptJp5yObSQh0N+d/A5KnsDwZ5KHGpWEIKydJCnY31k9y+d4ert68zGAxwHAcnnas4jnPPtYyW7bkGOlMulVldXObE6jqb6xvGmBmE3Hl4lziOKXgeUgoKBZdPrl3n9oO7hGGQuo0LFhcWWV5cAg3NdoP+YMDmiQ22NgyNeTSnp21bLC0s8vyFrwJw+fqnHDYP2Tvcp+/7lEsmbHYwGORgkI21E9i2zWGzwXJ9kZWlZe7v7tBqN0HAYq3OidV1bMs+dj0+ar7PbJzm9r3tsfkHxo75+lee59Tm6lMnjn3nw/f4yTtv0mhPp4V3uh36/oBSocjWxqkczjKWF1VKXv36K7zx6usz63ic6+7C1jmev/jcI6+X0XHKc1VqQblU5HuvvkwUprlUHnHtzSqnUPBot1t88MlHJv/kxH3m3s4DGq0mQL7OZ/XnSWAw73z4Xr7+4hRulHEobNtiZXH5sdaUbcvPJJnw6mr10Qf9LdeT/K7JX/0UeesT43n3619g3b+JiGO0yOJE0uvPttGFsnEEXFon/rv/3jg0pN9FXv0V7D/EeudvEIf7iMhHF0omTLpYHhrlui1Ez7RRFUpQrsLCMnptE3G4g9y+hmgdmGMd13hFhikIRenhDlDa6ELR5GkcdNPfBAWJSYCjimWT/9F2EIOuMRAmCSJRJoxH6zwpj9YYqjbknpe6VE1J2h6oCNHvm/yGcTh8va21yV0ZhZAkBoCjFEoKqBi4jUjzMSIlulJDl2rGGxIFXsm8lZeSpFxDnXvBjBdA4Jv+xDGyuYdaWEWfvjDMNegVUZe+Me6xl86D/OgdxJ1r5rtCCb20Niw3k1Kos199cvgL2ZL4bK7pZ1K27gJ/+nhM0Rei3U+hL2u74cvb9s+j3fPftEfrWZ7Vvij6sl4Dj6sf/2Kfy1e7uWfh9r0+e4fjlF2tjcdeBqZQSvP8pQq/853xNELHjdVkPdM0q9zH1XiuR4tLZ4sjOSUtXn6xxi8/auXtGO1rljMxUSaS7cxmgQtnq3mbLp0t8ed/sUOnn+A6cHazSKHgTC0302T53V5CwRV4BZvlRQ/LgpVFh2++uDC1z5P9mawnjBJ+8otDDpth7hEqpHleL6ewld7AuFEu121cxyKINJ4rOH+6xI3tPoetkMUFlwtb5nMQaQSaG9s9gnTLZKc0aZWGH2ecPaWgUICVJY8kNsEjf/rHJzi5Xsrb2O2FXLneI4wUriMJgoRGOwY0Bc/CSkPmpRQUPMlBI2TgK5YXHb79Up23f9Wi0Q5TwnfMwB8aFxeqNrZjILXlEvR6miBS1Ks2//gfniWMZQpN0Vy53uH+Q+Nlur7q5Z6to3O1exCwtuyxuGDzyY0eYahwXclXz5epVtxnXp8w+zoYza9pWYIfvLbEH/3gxIxSjuq3+aw2z8k4IT80hGnXcWZSaB9FXX0UFTkrAwRvvPoab7z6ek573r5/d5xePKJRknOi1FgbnoU6O+vcSrnM1slTUz3PJnVy9eQRI81kuccRrUfDgKcReR3boeDpMXIzMHZsqWA8It2UuhxGIRFRXo5jGw/RWqXKQrWWn5/NRdbWqe2UgsXaOD21Wq7kBkXzDDvutjyNipzNWUY5NkbsoedJtTK8iE1uviGl2HVczm6ehs2jSf6fhAI8bb5Xp+QVHD3GnvGG8XHlByGJUjNhR7NI30fHcPYm5HGvOz8IH+t6mXWMbRvQUCMlsD6qrOO+/8k7P2fzxMbU70avi2kE69H+PIkeh7KdHTfXl1CjpN7MY86yya3JmSx7GFMSR0fJvaOk4mod670fQUZbnpRSafi0Bxtnh951kOdw1LZjvNBdDxFoY2yE8TDs7NWzJaGygCgWUUliDJJuAX3yDACi20KXqyZ8OPTH254ZFrUyO1sY0rAdz/y3smCejuw24nBvPB+kEKaNoxniMyBLbZF8FHPgkzD/9grm3GrdpHmwLZJCedwQmFK81Xf+4EjeoJnK5iHwkdVH5N/5N4HA/DSE7LnmmmuuuT5THaEzR0f38EIMibzweMTbR9UzTU9T7qgyqvOoJsNbR9sx2tdR+jOQR1NkbTqxVuI/+Q/PMUvT+jdZfn1BslB1uHSuQrHoMBhEKKVn9nlafyaJxIWCRbE4bjAz9oNhhB2ARvKtbyyOHVdvxYiUVL1Y9/hWfbiPub/ro9IUPEIK7NTDcFiJ2Yp4rsXf+Z1hnsL6QmGsjZWyy6vfGD7T/+zdw3TLZb5fqI0/UxcKFkIKCgWbasWlVLAIIwelTCqzYtG0wbIEtjMkRnuuy++/vgQYsvZ3X1mbGE1BqTBgljLCdxQpqpXxNmd61vUJs68Dz52kS395gpDnRsYJFdyMMH3cGxV1hIQ8Snx9Gupzdo5lGfflWVTbjGI8jSacUXuv3LjGYeuQ5foSXz1/cZzcy5ORajPi9qP6App3PnzPeC0e7rG2sspCpcqZza3cSy6jRRe84c0qjEJa3TbtTgfLkjndVjNO68rIzZN/y0i42biZtorcw3JsLFN390mi762721y9dYOf/fItlutLOLbJFzjaTnuCNDxJXrYsK6WCt9m+f3cqFdkPfO48uEsUxxw2D1hdXj2WYDxK655GMB4d/8+C+Jx7nY7M37S18TSk44LnzqSqx0lMEPj4YZDnZXsU2X0WPdoPgtxDb5REPuoNOUpt/iw0ScveXD+J53nGW3HG+GTtv3HnVr4WJnM7TqORT+pp5v5x70/ZNf0sROu5fgsaJfVmhjylhuTlPBGguRa15Ziw6fu3kL/4f8ErGMBGqTL0orv9KbQOIQ6H4axSDr0ZpTSvsqV5jS3u3oD2gakrUTDopwAZAe6I8S4Nq849GXMYTGC8CAPf5DhMEnQxM8tpRLsBvTb0u4iUlo1lG4J1Epu+6WGfhe2Ye4vSxqBq2WSv27XjIII4zw4usv5FAShtnI+FQKCh3TDei1luxSwpD4wYdhPEoIdCI0oR1LuI9qExpFoWrJ969nmdpTmBea655pprrs9AR+jMztE9fEZAzvQ0xNvJeqbp8yDpjrZjWl9hvL/T2jSNwn1zu8fNO/0xT7nR8jNPxjiFjpzfqjyyz4+qJyNgj74rNe0fJ2KTcpff/aBhPBkdwVcvVI4lVdvWkC4tNSRao9TQapLyYRkECZevtXFtiWUJtjY9igU7H+OHuz3e+aCdezKWyyLdAg7bmClJNL6fMPATip5FtxfS9xN6g8g8+yeKKDL7xzAwQJYM9FIqcux4js77ZF8XF2warZBGK0QpTRAmRzwdHzVXTzN/0zwqn6ae37bmRsYJvfT8i7z34UdYxxh14jim1e3w53/5L6YSX196/mtPTH3OyK+rS8vsHOyZXG1H7rcZjVaN0YQzau/P3vs593cf5Pnbbt65xQdXPuSn7/6c773yXV7/5nf4+fvvTCXvziLVvnjxOa5cuzqzL1prbt+7Q9/32W/s0+52EAg+vnaFOI6QlmSxtsjWxiniJOLKjassLSxy6sQGdx/ep9lpmZx/oUm6mtFtN9dPjBF5tVacO302J1Znf8vIvtm4Dfx+Tuwd+D627RCPJJO3bTv/vtFqctg6pNvr4bkuQkhu3rmFJc3YbG2eNp6DwOriMnuHB1PrzkjU+40DVpdW6PS6Y1TkrK+HrQbPnf8KliU4aB5y2GpSLpZmkMbHad3TCMaz1tKTKKMx3763zf29B/n8Xb7+CbVKlU9uXuXMxhl+8J3XUErx43d+xs3tx18/mZ6/+By//vQyB63GyBgamnoQhCitUyK44vb9bbYf3KWeEsVHye5//IO/w0/e+fmRNfzJjWt0el3uPLyDbQ0BKhmJPCsrozaDeCIy86yx+/Hbb+a0bCEk7W6Hn733Fp7rcnrjFKfWN8bGBxijX4+uhUmCdka3FjBz/p9m7h9Fpc+u6UEQUPS8ZyJaz/X5a5TUq09fRN+7gUgis+HSagKQEiH8PtqSiChE7NwBpZDXPoJwAG7ReChKiWgfItpN89krAhr8vsnLWDQGScIAcedGHn4swsCECDM0BIpBz+RTjGOYhL0kMWLQN4Y7NTT8kZIN5dUPzb97bSYTO4okgmRGTpw4QsTG+MjhLrqygD6xhTjYNZ1KfgAAIABJREFUQX3lJaxfvYmIA9MmFQ9zAiaJyTUppPGKTMnZQsUmR6JbQJfKAGiviOi1Tdh0RuqKYqx3fwSFIrq2CElsQtkRT0yCnhOY55prrrnm+rw0SWdeX/XY2Q8ZfTxWSnNibeiQ8TTE28l6punzIOmOtmNaX2G8v6NtOo7CXa/ZtLsGILOzH7JUd9g84fFwL6DTDRn4CVpDtWKzfxjQaEZUKzabJ7wjfT6unlrVpttNkJZgZz+gXLRQSo/RtNHkROxuP6bTiYgjhe3IfLt1f8dnccHBSkEsGak6S2m2UHVpNAcoQMuUOq1g0o9PxfD+Ry3KRZv1VZePP+1yfquE78f8q3+9S7dn+i0ldFTCQcPUv7hg5W1EQ6MVMfATlNJEsaFP//XPDnAdQRRp4jgxW7UZjoTbd0P+9395jz/+3bWpa+jlFxf44HKbuw98k3NUGgelw6YxZHquxA8SFqqaDy53WEpzNo4aoB93fT7pOnnaer4osn74wx/+8LfdiM9S/f7Th/hJKVioldnZ3+eg2cSaspmP4hg/CAjCAMexx8J8LUvSaDfx/YCF6gKN9uwytja2uHhm6F7tOg6tTod2t4NKErqDfkoVHr5xMNRij0qpykvPfT0//6fvvsWb77/F/d0dwjhCSpmTexOlGPg+rXabT29dp+/3Z7a73e3m4b9SCopFlySBRqs9sy+37m0DBkrT7nVyonKn16Hb7+fPs0EYsry4RBhFNNpNHuw+JEpiLGlhSYs4iYnjmKJXzEOmC14BP/TTm9oCq0srBGE49relunHxtiwLP/BRSmPbdl5molQKfDHegJVShWKhSLPdxg8HBEEWHu/mY6a1Joxjev0+QgpWFpfQGvwgmFr3nQf3aHXbFFwP2x5SkzP68/3dBwRRyFKaw9GyLIIwJIgCoigijuN8zoCc7LxUX0RpTbVcxXGcx15LT6KfvvsW2w/u8HBvZ2z+TNsD4jhGaUWn3+HezgOu37qV9/G49TMp13Ho9vvsHuwSRCFCCENTD02+EEORtjAQB2MgTBJFwfNSL1RwHY9b97anruF7Ow/YPdwzHnqWzMsPojAvy3Uc6rUFVpeWH9ne45RdG3/10x/x0/dSWra08vosKUmUMutHCJbq9by+Ow/u5fTrjKydrYUgCAjCMA/ltyyLvj/AdTxWFpeOtONp5z671zzqml5bXjl2nrNx8P1oPFTiCVUue48+6G+5nuh3zXGh00S0DhH7D4xxMEqJx5lhLtu0JLEBoZSrxguwtmiMgw+3kbt3jdffwhLiwTai20bGkclzqLU5XghjvFMxWguIfFO0lKk3Ymz+rZSpObvPRRE5Ng9M2HaOH9RmdyoFIoXTkN6XRRIjgscHHR2VMOHLrgdhgD65BcUKcmcb4Zv8jLmBMZdGWBZ4njFCOo7ZFceRaW+1nnqKJulYpFCYjJgtpTGeRhF6dQOW1hCtQ+g20Zvnn2pepxoa4xh16jz67NO9cAI+s2v689a83Z+/vqxt/zzaPf9Ne7Se5Vnti6Iv6zXwuHJdi0YrYr8RYkmBbRljy2Bg6L5KaZbqLqtLZr1nxNvnL9WOlHXcWE3WM6njyv0sNdoO17HG+grj/Z1s01/+eEjHFmJI4bZtQRAa0IqUwhjuBooo1nR6Ee1OgpCCUsGmVDLPX7YtaXUi6lWb33t9HO4xtZ52hG1LwkATJQpLGAeGMFIEoSKJzVZFKygWLMolO/Uk9NFAqWTnWzEhTAh0b2C8Bi1LYtti7FnA8yz2DgIyArUQ0w18xaJpY5h6GL7wlQWanZj/+y936A0SpGC83rScMNKcXDMRGZmBMdsaCikQmP5pBX6gSBJtgmlmGBltC4JQ83Av4M/+nTNT5/3Hb+2zfd/P+9poRfiBIWvHscZ1JeWSnc+fHyiW6iZS6EnW55Ouk6etZ1S/zWe1uTvKFH3/lddmEpvXl9YouO6xBNvt+9u89PzXnpj6nFFtT6yssbl+wtCEk4z86lIulqgUy7z+yrfz8zNqb6PVIgzDMSI1kF7gAYetQ67eup6HX85q9zRS7SwKda/fAwUb6+s02608d2OcxHl+vIyInVGjT5/cpFqqcNhq5GVpramUytRrC1RKZYQQtDotVpdWjpCOZ9GPoyji9W9+l7/3+39EpVgmTmKq5Sqe42JbFp7tUClXqJbLhFFIksTp8/Z4WHQ2ZpYUIEyYrZ/muJpW9yiJ+pvPf32MiAyQqITDVoNq2dCbM2X05Cz0vZy2OSMYb66fnEopflKC+HHKaMxaq7H5yySlpNVpobXm05vXuXL9KvYj1v1xpOPvvfIdXv/md6kUyykpPDCO+krh2g7nTm1R9Iq5p1UQ+sRJnBOXN9bXuXHn5pE1nJHIDaHcolwsG2N0EOTXwyAYUC6V8zl4GjLzqLq9Hp/evJ7TsvM1P/JDbK67BmEU4dg2125f49r2jSP3jtG10Gw3CdN5ztb0cQTrp537R13TZ08dzfsJzz5uc30+Uq/+PmrlJKJ5AGubUCpPkI/NjkxrjV5YhtqSCelNgSeifWi8DjsN6HXMfxeW0NW6+XscDinSOsUNLq0bj0Yw3yVDD3LtFkwYb5YCIAtxzl6iOQWw09Du3LtxaHjUWV7D+NnoffkuNDYG1/jv/Rlq9aSBtzheStAe3l80Ig0Ht8AeaYNSUF1Eu0XjqVmsgGWja4umHGmBkAhGSdraGBnhqUnQcwLzXHPNNddcn5em0pkXbENnrjljdOZnId4eR03+PEm6o+04e6rIYt0hjg0xenHB5eyp4pE2PQ6F27Yl1bKhEwsJu/vm+afgSTxHUq+Z5wKtNXGiWV12KRTsMWLxZD1hlORgF0i3KZakWrFI0ne4S3WXes0iihWeJ6gvmByGnV6Ea0vWVtycnp3Vr5Wm6AqSWFMtS0NUzpiVGsJQsb7q4jpmyxRPSTBtyeGW03UkYaTp9kIODgf0BgmWFGb7mB6f/dt1jfHwoDEgioyhEwzFeWHB5vSJIqWilQblGOOibYuZxOvMO9O2BJ1uzIeXD48c0+1FFAp2TuWOY2UMm8JsR0tFm6W6R6U0nL/DZsTAj59ofT7NOnmaer5ImodLT5GUkjdefY3e4BtHqLGXr11hv7l/7PmWZfHJjU9nljErr1lW78svfiPPj3d39x5xkuDYNudPn+PlF74xdv7la1dotlsEQYA4+gIolaDdaVPwCuwf7s8EPliWxeVrV45AKmaNhx/4FAtFHuztjIVPDgaDkbYI+oM+lVIlr9vzPFYWl5FCUi1Xxqi6WS6+KIpwHYd/9B/9x3k/s3r//h/8yZG/jY7rt7728jBHntBsrm3geS6BH+aU69v3tml324RhmidscsSExLGcPEfj6uI6juMeqfvOw7s8d/4ruaFya+MUJ1bX8hyArW6blcVlCq475vIshBgee7DPUn2J73/ru+bLlDw82qcnXUuPo8vXrmBZ1pH5mxyH/cN9NJrewGF9eTJh7lCz1k8mKSW/8+3XeeVrL/HP/9Wf88mNq4gUqHNidZ29w33qtQWUVvQHfZJEYUnJV85dwnUc7u08wJLWkTW8d3iQt19Ki4LrslxfNAZunb7FKRSPzMGj2nucfnX5IxqtZl7v+JrPRw/f9/P2NtsGmlEuFsePmlgLSZLw1fOXxub3Wejx0/Soa3oWoAeG4/bay68+df1z/YYlJdTqqEtfx2ruI6RAe0V0MDAGKmGZsGcwnnnG/RBxsGP+lr1wEBKxfTX/rGuL6EoN0W2D1uhyDV1fNru4dgNqi2ilEI09tEzBMnbq+acB20EJTEh0EqGLNdg4g+g2jcHN7yP6XWOgtCwTlm27xvAZx8C0naRgMnQ6/7sQQwI2Om2TRC8uo0+eRd78CKp11MWXENbHiMaeIVYLaXI6SgvtOMaQl3otqlIF6iumz5ZF8vy3EAc7yAe3wHbR519A7t2HvbvoODFG0mLZeHEe7qJPpAZ8y0Ze/dWTQU6kRH3nD1Bf++4TE5jnmmuuueaa60kkpeCPfrDG9741zCH33MXqVDpzpew8usAnqOezKPdZ23Fuq0z6uhGNmNqmX37Uwh4JSd7ZC5Ayy3c4LLdYsDi3VeLhbsD93QG2FPzu68sAPNwNiFKPuXNbFVRivNp++VErB7xM1vNwNziSx9KyjLfi2dMldvYCwkhxbmuBP/z+Mn/1kwM6/YRq2aLbDbl6a4CU4/RsSwrKJYteP8GKDHjmpRdqefscWxDFJl/hypKHJRWXr/YJQmPwc2xQWmTpECmX7NSLUnPleo+Hu76hUAtw7dSAifF4s9LwYUtCqeCwtlwgScB1Jc9dKHPYjNk7DFisO9QSm519Q4T2XInWIaOsyuyRVpAZ70yOyf/2n97mv//PxyPDfvlRC8cWXDhT5vRGgQ8vtykUJJYUVMrGe1FrTalocf6Mmb8sj+R/8KenHnt9Ps06eZp6vkiaGxmP0TQq7JMQbGeV8TT1zlJG7Z1FpIaU2KwSNLMptZPtfpx2/eSdnyOlHKPggiEFj7pWZ0TsrO4kSXBsZ4zOnGmUJjxKrJ42HrPGqFws8carr/PGq69P/f4n7/ycZqtJp9s9dsyU1kghOXt6i1eef2UM/X4ciXq0D9v379LpdWeOu+u4bJ7Y4OTqSd741mtTjxnt19MSxKcpW8uT8zeqbN6EFDlNbJYel3RcLpY4f/ocxcI4oCBrhyUsqmVD2a6WKzkQZZS0Pe28sfYKQa0y7lI+ed7TkJkz+WEwts5H/50pW0P5up/ly59qdC28+rWXx777rOd+VrnZNX2cnmXc5vocFfiGZnzyNFJqEuSYF7BoN1K4SbouhRh6H47GsITBOExEWqmxcSGnSIt7N42HX+qtaEjLE+1Jw6jxirBgNtZkZdy7aYyRYAAxiWWMg4WiySKOns5iGwXITFZmWUMqdCbLBrdAjj/MSMyFggl7Hl372fiQttstGE/Ocm2cnu0V0Rtn0aPJmwTI2iIqTsY9r0e8O8fqf1LNCcxzzTXXXHN9TnocOvNvqp7fhp6kHU9C4XYdQwqOIgVC4Dpm35DRg6UUeK7FYKCOEIuP1BPrI84NQhgK8iiReGuzyIWzNS6cHT4T/Rf/w7W8rCP0bCBRsQGhRMM2Z7p+u5fWK6iWvf+fvTeLkSRJ8/t+Zn7GHZlZmVVZWVlXV9/T7One6d259uRIWi2hXVLggiIFioCOFxECBb0KhKBHAQQEPuhFhA6IkihBWJCUlteIuyPuzu7MzvTO7sx09/RMd1fXXZVXRMbtp5kezN3DIzIyK6u6uqaaG3+gUFUZHm5mn5t5mn/+fd+PSxeg24+zPqakaQ6slKX31SZ9O4pV8c5ZCBOFOC8pBVGi+cUvneHW3Sn1eWcvKuxqWcYZZ1sS1xEc9gVS5NTsuYoyYnre4eToc+w8lbvdchHy6PNcHKsZW1zcqjyS4+9x5snjtPMsaelkPEYnkaPLBNucziQEMxTcMpkVNGEUcnfnAaC5evHyEeLz4/YLYdJtFxGpU6VIktg4QKBIi7y3c3+Gvps7ceZJtTt7e/xf//SfMByOqVYqfO0rv8R6CUBRJmKX25ZZ/SytdZaOmSKFoOL53N25T7fXZTyZ0KjNRl6UicIqqyWZt5PDLR6VarxIOen4OIo3ZGHYWR063z2+DsEiUm95HL1hnzSzdf7Zvd0dev3DzGlmUa/VSJKU0WT8dOm9QnP3wT1zPQKTTmzJeQBNTrnWWc3Eo2M8if58HK16kd0sy9TRnAQTQ/oSYmaOWJa1kLRdnn95f+MkoT/sz0Qyzn8vp31/8+1vP/J88l2vmOdCiJl/l22nlaI3NMTx3qBH1a8W6++4e0fZhmVq9Un3jUc59sRxnUCeLkcZJ0nKaDxmZaX2SOdf6inK8yEMEHevk978MSIMTLpytWmIyWlsflYxFD6tFaLXNVGDwRDtuCb/ptY0dQCjyRQp6PoG8nK4b6AqvQ46jRAKU++wqLVYmkdKmSjBOEIcPDCRgfUmut5G5LUGx8OC6oyQMJkYonWamHqI8zqm/EdOjjZ9UKbQj0pBxpkzUxvb3LthgDfdXdPO4JCiErnWWS5Qkp0PcANQytCzbRvd3pg6YMvkZ8s+WppE61mH55IEvdRSSy211Gdc86TcN15tPRNOkafXL8WN26PMuabZ60YMhgm2JalVLWxbHqFwW5YonF850XgSpAzHKattF9sWtOoWH99SfP33dqn4kiCIi3YcxxRZzOnReTRikpp088EwotszabZpqniwOy4iT0Gxtx9w0A2xLYllwd5BRJqad7OthsV+JyaKNZNJSvcwZKVtnoOjOOWwF9Htx0gBVV8yCVPG4wTLkmilSRKdbZ9SJkGCRiC0plm3cB3JQKXYxRZruk+S0gQlKaWJQ8WPPxpw90FQ0Jbnid9SCrQ2zytKa4pyg7pINDHOTK0N009p0mTWFobUrGYp6vaUyp2mmuEoIU11lr6f4jrWqcji8/PtadHa5/vxhddXWFl5pFM8MS2djHM6iaC7vXmBMAp4//pPsKTFYDQgCE2kg+/5NOt19rsHxHHCOAioeB53Htzj9v07hFGE7/m0Gg0+uPERf/jHf8SX3vxZvvLmF09Fas0pwPNU3UkQMJ5M8LJUR1PGyjg10zQtQpZt26Y36HPz3m1Wmi2m1N5uQbXNSbVJkvA//9Y/4Mbd29kCMG2988F7XN2+wt/4S38V27ZniNhlErTv+3T7h6gswtJ2bLr9Q4aTERWvQr1WZRyM6fS6ADOkaYGBxkyCCd3+IXudfc5vnON3v/V7gElHzp1Nj0u7zUnHO539YyjeABrf91lptXn95VeJjwncKpN6tdbcvn+Xw4GpbyiEIE1T9rsHNGoNbty5xZ0H9wijkCiJs9qNKnNKC/7R//v/cOn8pU+d3pvPpQ9vXufgsANCMAkCgjDEcz1ajQa5UXLKdZLGVHwPrTW37t2ZGeMi+vPDaNXzBPaC0J2lPud06HyObG9usb66tpC0XZ5/SqUEUcThoMckCIrrklPL8wf/2/fvFrTv+3v3H3k+vf7yq3z7e3/CwaGhZVcqFeMUzwOrtCaIAlKVUld1+sMBncMu9+NdapVKAdaB6b2jbMMytTp37i66b+Rk+dMcexotIk/Pz2utFUma8A+//tu88sI1Pv/S50917qWeopSC7gHy937bAFi0AjQiyRyLYNJ4tTZU5cEhQqlsV6YNxCSYmJTo/iGgEPkr6aymYgFlyaAnkE3/LN0YYYjLOWRFxJHZECJMtKKUiHCMONg1/87rNCYJ6DQDqwDSMn17FOWFeDI6dPZDhNYwGSE/fAd9+yPU579q2r71ISJPJfer5rvhxPTbKo3zQR+aq4UTVRzsoDa3UZ//+Vny89pZ6M/V/tEKvXZ2+v8lCXqppZZaaqnPqOZJubmT6IfvD7h22dSPm0/n/depX3k77/1kyM5+wHCUMg5SVKqJEk3Fk4zGCRXfolG3ZyjcZ1ZdtNZ8dHNEpxvRGxjQCEKzsx+SxClKa158roEQcP3WmJ39kNEo4cyqh8Y48w77EZYlCAJl9lwKDlTEN74VUPUtmg2HJBnyt//OIattByEEncOYIIzpHMZEkSIxrDqENFum3mC6n4tixT//V7u0Wy7PX67S7SXm+SZQBEFKbxjjOYZ6HEYm5Vorpg4/MggecPPOhFpVFKW8o1gVj99pVmMx37pZtuZP3+0xHKWsth129iMaNQuVTt/VNmoWw1HMzn5y5B20yviBAsAChEYpWGnZ/O2/82PWVlyeu1RDaxhPEu4+CHjhah0hBOc2PHb2Q/qDZFqbUWvS1Ob77/VZbbtc2KwcSxY/br592rT24/rx3k8GvP65MV9+89MFJy3Ski5dkpSCb/3Jd44l6P7wJ+9yf3eXWqXKbmefMI4Kh4iBdijCMCJOYjzXZTAacvvBPaIkNsTZNCVNFRW/QhhF7O7vA+JUhNucAjxP1XUdh/5owHg8KdKho8zBiBAITJSUZdnmLYPWpGpK7c0JyONJwOdeeJVrl67wP/3W/8bHd27iuc6UEyAElrTo9DrcvHeHN199fYaInSQJQRQghGA4Ghqqr9bYlkOq0qyvbmGDRr2BbduEYci93fsFabo/7BOEIRW/Qq1SJQgD7u89IFUpURwTxTGtRnMh7fa0yknH+919RsFkhuIN5mbiOh7rK2d449XXeO2ll46lMpVJvXd37tMb9gtCM4BA4Lku3V6XnYM9NBDHESprUyCQUhInZvxKq8emHp9W+VzyPY8wiojiCKVSkjQlTdOM7O0VlOtGvcG1S5c5f3aDt3/4ffqj4ewYhThCf34YrXqewH77/l0G4yFKqSK92Pd8qtkcCKOIRr2xkLSdE5rHwdjML5XiWDZpmhCnaVZc2UcIQRhF9IfmeuW073wMp51POYV+v9Plwd5uRpQ2UZhxdl2DKARtIjGrGc3csiSe69IfDojiCMdxZu4dnusVNvzJjQ8KanVuPwNSmr1v5GT50xx7Gi0iT+f0dEtaBVl9bWUV2zbrtdPrsn3u8efrksT5cD3q7zX53d/F+u2/jwyGCK2Oqdc7reQt8v/rLC05r3hNtknTKqtRmCP8smOVmh6XR/+VIgGFUiZiUit0tgsUtk0WWm/+r1KEyoArto3O/m26kSEFpYQ8Wvg0BsiyCY7kUef1IdNsV+1VEKMBYtgz40tTszPN+iTyMcqsH3aWRqMScDx0a830MRyjmysF+VnYNnYaoSZDY0Gl0M1VU8sRnggJ+tPQZ5WWuuz309dnte9LuvSzoSVd+rOveVIu5HtpwX434rAf89wlk+3yNG31KP16Eu1UfJtb9yb0BwnSEgWROEk1jiuJIoXvW1y+YNqME8WLzzXY2Qu5dS9gMEoIIkOxlkISRIpJoPAcie/a3Lw3Jo5NbcJJaKAk1YqpFXjQjRhNUlzXAi2mWzBLEMcGnGPbEtuW3N8NOezF1Gs2rmtxbycgSU3pbM1iOrPrSpNmPErY2Y84s+ohpaDbN5GPvm+hlaGOK2XOtYg0LYSB3ESlpJTcz6vUdOupsgjESxdq2LZkEqRMQkWtahFm9Gwp8jRswc5+RBCmWCfQpfN3574rWG372LZgEqQEoWJtxcV1LTq9mE43Ym3Fw7Ikt+6O6Q0SZPbdim9Rq9mZLVLazSn5+7Tz7UnS2k+aj/P9sG1Jt5ew1wm4evHx5/2SLv0JNRqP+ejWjYUE3SiOGAyHDMcDVlor5A9Z5ZSo0WSE1orVdpuDww57nf0Z4rNxcpjoJiklw/GAD29dfyipNacAH0e0vrx1kdVWm43VM1hCkCRJ9qZAI6Wk4lWo+D6b62fxPY8gmJBk0R26GIPm9Zc/x15nn+u3Pz6SWprLtmyu3/6YvY6B35SJ2I1a3VB9gxDPcfBdzzgqtMb3vJm2Xrn2Eq16kzhJ6Pa6JrU6iQmCoIj4BFBacdg7LMaSU6pzPS7tNicdn18/i2vbKKWKP45ls7l+li+9+RZfefPkOon5uc6ubtDpdRFFBKAuqMivXHuRVCmCMERljrzsICzLxve8gkRsIgU/PXrv/FzKyca1Sg3PcdEaJsGEOIlp1hucO7PBxc1tvvLmF3nr9c+bR3Y9SyKbpz+HUfhQWnWZwD4aj+j2DzMQUAPXdnAch2bdpEoLIej0upw9s3EsafvcmQ0unN1CZo5b4Mi5pJTsdw/Y6xyw0mzP0L5zPcp8+sqbXyxo2WWaeRxHaKVoNRo063WiOAKhaTdbVLP05SRJiv7DlH59/uxZPrjxIb1B/4j9chvm9429zj4f3vywIFyfdOyjzKcyeToIAw77JsI4v85lu9m2zY07t5e06WdJ4yHy3e8ih4cm2vAEiexF1PRtUv5vwTQsVxVrykQFZnkkR5x4YgqMyXeZWiGiCK3MDlJYWepITmCG6c5Qa3SqMCUEylGTWXu2YyLwHzJ8Le3Z/pf7Zzvm+7aNkBbi4L5J+W6tmlqRrm/SofPQdctGZ05JXarnKCZjdLWOPn+5IEWrV96aIT+Li8+ha22IY3SjbY5dkqCXWmqppZb6jGuelDsvx5Z8eGM0Q0f+16lf5XbCKMWxJNWKnSeNUPEttIYk0VQqFo4lZyjBX3yjje/brLRsRpOk2K0opYgjVTiKojhhvxNlsYCw1nYhIzzHscKWZq8TxwrHMY67/B2x70uiWBVpyWGoCKOUJFEMR1H5PfOxlWfyJI5UQRgqxmMT/Vj1LVZajolaVCor+yQWOxjJ3+0qHFtiW+B7xiGaZlGPWmcORgHthlWkUZfHK6Sp81irGcetbWmUNrAak2a8eAxxArWK4MrF2gzJuXMYEcXmefz5yzW0FgxHMUGYYNuSim/ANL5vqNwmmtFEofq+iaJ81Pn2adHaH9oPR/DBx8Onvh6XkYwl/eDH7zAaD0lTdWTBPdjfJYxChBAcDg6peD6VSgWyWnWu42DbFpZl4bk+o/GY4XhYRBbNSuO5HibOTVP1K8cSnwF+8P4PTSrxCXCOVqPJay++mkV+hTiOzWprhctbF2k328b5IiS+5+N5HpZl0aw3qFWrXDx/gdXWCkop3v7hn3Bw2EFKkaVjHr3zCASD4ZDXXnylIOM+d+kq9WqNOE6I0oiNtQ02N87RqNVJVYolbVzHodVsUfGM3S5sbhHFkemv7WBZNhXfp+pXyB8QR+MRceYQzW2mtYmELI8/TdMTbbjIZpe2tnnj1ddZba3gOh6+73Ht4lV+4ee+ym987S9w7dJVLEs+9O2bcYLlqXEax3aoVWtcPL/NanuFnYM9hqMRAIlKEEgsy8bzPBzbKcYqME6uZr3xyOM5rebnUj53VtttXMelUa3hOg5Xti7zxTfe4uff+jLXLl3BsiTvfvAeYRiz0lpBa3V0nPt7hGE4k0q9wFporWjWGyil+OIbbzGcjDjsHeI4DvVajecvP8fW2U2Uzm1ZZXtziwvnznNhc4uL5y9w9eIV0jSl4lXZOLP+Ogj2AAAgAElEQVTOz7/1ZVwndy6Y7y06V5zErLTaXNraPnE9nWT//I1sGCZsb17g86/8OeqVGkJINs+eZXNjk0atTqvRpFat4Tletv4E47Fxxtm2jRQyi150aDWatOoNxsGEg8MuSZpk831hDxFodg/2OegeEEbRsWM57T1mfvy5jT+4cZ0ojqjXptd59g2ZRZoqkiR57Pm6jPp4uB7l95p877vIP/gXyGBidpqFT/CYXWQ5lV5kjkIh8qU0/TnlP/MS052kEAYOYzsGE1ipox3XOMJtG+1WTNQgzEY+SgtcBywHkUUvCss2jj7HA79qHINCoG0bZL6jluZVteVBpQb1NqreQKhs4y4scD2054G0Tfq2k9UeDg3pEM83fypVRBRNATHVumm/1kBUGqYdx0U3V6DRMrCY3D46Rf3ML6IuvYjUCq/dItp+gfiX/iK0VtGVGvrMJunPfc1EMB67Zn96+qxG5iz7/fT1We37MpLx2dAykvGzrT/60y6dbnzC3jOrFZhqLm1Vn5qtHrVfT6Kdew8CJmFKpWJRrVhZPUBJtWpxdbvCuXUf15WcWXH56//uBV5+vsl3vt+lcxgzLoFILClIU/A8yziLhKE750PxPQuEcWCurTiEkSJJNbWqzdWLVSxLkqQaz5Wstt0impIsNTlJsnBBBAdZzUU7rwYzd0nyKEMBuK4wL4oz413eqiClpJqNdzwxUYz1uoNWKXEpUtGywHYEUoDnWplDULO+5vHFN5rs7BluhWcL2k1JtWZjSVPDcn68jZqN60quXarxn/4Hl/idP9hnOEpwHdMX25Z4rsC2TFJKPqSNMzZvfm6VIJzNWhRCoBW0miarbLXt8MLVGv1BQhAqNs54vHytTq3i4NqSRt3huUtV1tfMM12Sah7shY8034QwFOuXr9WLa/fKC01+8y+cY23Vo1a12Tzr86u/uM7LzzdPPO9x8/Fo+wLHsUgTRZyox573j/N7bVmTsaQwDI+tXVYm2EaRSYcuU3ABeoN+8RynMR52ewGhKL/BCiGyCLeTf9melmgNYiG199a9OzMT7ziycxBGjCeTU7U1nkxmfpZTaoMwotmYwjpu3btzhPILU9KvEIJmo1kAPgaj4cxxKotgLNvsSVKCH0aiPq0MjMZb6GgxtTG1AZSgsd2jy65MIv406b3HzaUyERtYSDgOIrM+XMc5dpx5mq7nukc+h+n1mxmjFmydO3/k2K25Nso2OY78ftw1mNK+F3ZrRo9q//k5NE8cL6+/nEJtCQvXcWk1pmujPK+P5VkwvW+MJxNSdZROtujYx5lPtUqV7c0L2PbJ0XBL2vQzpjAw9QylgITMAZY54/T8a+b852nmWBSzzi+RHyOmqdIyO89s0R2KAsBCgG1BrWF2epUaOo6NYzBXOXJSyikFWmnjmMzq1OLY4PjGMQgmSjA7Vtdb0DTVrEWZBO06xkEoBDr/Wa68sjlZP9N0drHJnIwtDEkaEBkMRs//HkuOIUVX6+g3voKzUkN3R5AoVLkW41JLLbXUUkt9hjVPyl2keTry09DT6le5nTIl2LIEreYU9mHbiynB+ffjRM/QnQ97xvmnlHlWiLPov7JjVmT7spWmUyJEW6w05czYlcojEaf7LYEgVZpE6ymnzsqAK6VqOXk7CsNlsB1zsGNJEBIh0uK7vm8hpMB3JeOxhWNnz/dSlCAm5kW0yUoUxJFm82ydN16F3tDspTqHEWGUZ6hNbZ2Pt2zHcxtVqr5NreqglDbP2EVbFpZdolxL60SScy4pBRoT8WhZ0+fkRv3o82x5Dj3OfHvStPZndT0unYwleVkdukXKCbYAjmMvpBILBAhNqlLCMCCOE+I4LlK/hDAOvnwimFRTxe37d/in3/g671//CbVqjWa9MUNyzonWuwd7dHuHAKy02pxbPztDhgYDaLi7cw/Htmk1W/T6vSP04Dxt+e7O/YIOvNZewfdcqpVKRow+3tGolKJaqQBHaddRFHD3wT3SjAJsAlWOUnfzdOwyMThP8S4fK4UoxjYYDUhTk9JsUqY1e50DJpMJt+/dJYxDPMfNHnjFqanUx5HEcw1HI77zg+8xHgfHU4gzUnOq1BFqsKkjZsZhyVmaVJkArrPvlinfD+vbcTqJjn4cPbh8fcuU8emFgzsP7pEkR8nk5Wu5aH0kacJkMkFpZWoyhkHRxqP26ZOMzXqIA/2k8eftxknM2mqTS5tX8NyjdNi8H0mast/Zn1l/MouSNOnSKVIKqpUqUshiDcDJQU5aG6J8tVJhMOovvBfNH0uJdn+aeZSP9cfXP+DG3ZvUa3V81z1yzU+y11I/JXm+qT2osnTm9KT0iAyOUs6bEdnPdfZ3HrmYwV2mIJXyafK28r9TiA5ACsR4iMhqHGuvMp3caZJBY7LfuWmYvfI1kZDFDjgKTNtCmtyaJDZOzmA8rQs5GWb0aBss10QqRsFM99GY8+Y/S5IM9hKav90shTsM5qjPJvdIDHvGsZhEYDlopSAKzfeOI0WPh8gf/UlxTvX86yY6cqmlllpqqaWeET0qiXmelLtIj0PG/aQq9yunNptUYkMo9tzFZOAHu2P+8dd3GIxTGlWL3/g3zx7r9HmwO+ZffWuf+7sBriupV61iH55TnlOlkUJQ9U19v5zyPBzF1GtO0c8kSfn41pDhWBXlpxt1G9cx57SliSKUUhCGKQfdiERpmjWbrXN+8bxpnHmi6EeaalPvL0jRGlxHEARp9qxpISmVm4ZSgBTFPzQgs3qJSWIcn0mqDMhFT7dyVqmPoKaRjFIjhS54EGhBnGriWBGnyhCw+zHdXoRtSeIopT8w5d4CJ6VWlbiuNUNcLl+7Ws3K/AMmItGkhk+fhwr/g9TcvDumP0xwbMlKy0SBGkiNJor9ghgt0Fy/Nebj22NcR3Juw8N1jgZalPvxaayDf13W49LJWNKr117i1r2bCz/LCbYCuLJ9meu3bxQ05Vye5zIaj9nvHhQAijg2hMzciRAnMa7rorXisN9nEgTsdfYNhTdLqXQdh3c+eJer21f567/xVzjs9/nuD75HnExDYQ8OO9y+f4cLm1tsn9vi5t3bTMIQSwp6wz6D0ZDgekDF86lVqwU92HUM0SpJE2wre/DT2lCcz57nV770C7zzwXsnOhlTlfIrX/4Fvvn2twvatRCCm/duc9DtMAkCVlottIY4SRhNRqw0W+RPezmxOLfrlBisZyjVYEjVnf4hGp3VndOkqsp3vv89NKYAbBgGrLRX+L//5T8DNI16nZVm+6FU6i9+/gt8+0/fPkLsLn/+rT99m539HeI4hcxRWKYQAwWpeb97wGgyPkINjpKEKInQWtNurdDr9dAcJYCntiqo3Dml+bi+HUdAPo5Cnn9vnuq88PpmlPHyOX//7W9z+95t9rudwlFdJpMLIYpree3S1WJ9aK3pD/uEYVQ4L2qqxvvXP+D82fMopRYSjRf16cWrL5xok9OMrd1sTevGPcL4yza1bYv9wz2+98N3uXDuwpFr8eLVF/jdb/0ew/HIrFdh6N2TICBJkqxGIziuY+jwwQTPcXn+8nMIAQ/2drCOqYkKZv20Wyt87Su/xD/5xr/goNc9ci+a9j1lHAR8eOtjKp730HmUjzWng3d6hxweHnJw2MFzXfYPO7Qbrawuo1nPyZy9lvrpSj3/OvLKy+i3fwcxF/W9WHNhs0eiHU8o2HPsuTRCp5ACaYKMjQNRRNE0pTqv9q1VUcNRWI5xUCYZFrBUj5FwDNHE1DvUIMZD9Khvvidk5gSN0JYF7jl0EhvnYcnLqFtnEIf7iPHQ1EoUAiE0hKE5zLLRfhUmZu3qegudxohggkgNEMZsvs1mVHz4Q3RzFb2xNUuKVor49/8F8v33zP0miwKVH72HunDV1GM8JfF9qaWWWmqppT4NPS6JeZ6Uu0iPQsZ9Unrj1RY/+FGfO/cDOocxUuriOXdnP2K17XBh0y/6lSSKv/s/fMT7Hw2xSuN/+weHvPRcnb/1Hz2HndW5Kx8Lms6hCXaJU+MgbNTtgvIsEIwnCYNRTK1q06w7bJ1T/C+/dYdrl2t84bUmf+8f3OD6jclMUkiqoHOYIGXCatvmzIrLXiei1495EBoHH0IgRcJ7Hw4QCM6frXBuw0Nr2NkL6Q9j41xEEycaPUkYDE09Qcs2wS1SKlMLMaM6l8vjzG/3RhPjqJQCmg2L3YOIwTBhbcUE9dSqFv1hTK8fFw5GMFu8MAIpDUVa2SlSSJQCS2i+8a0DfFcSRorBKCKKjWdTSBAoPr49oVqx2NzwC+JyeU79x3/1In/rv3rH1KdMVJF4gzaZpGlqxjwaJVi2JAgVw5Fx1DqOpF6zaNZzYrRDnGjGkwTLEnR7CVLCzn7Iatvl6sXqXODMtB9Pch18uutRPfX1uKzJWJLvuQTRhN39/Wnh+UyWZTEOJriOx9kz6wZwktGUgQIakhN6IaM1ZU4kMs+/67gIIegPh9iWRZREBFE4Q4ZNU7OgR5MRf/T9P2a3s8dgPDI3huyY/LjReMxe54CqX2Vj7Qy2bXN35z6jjDabpClKaWzb/Hs8GRWE2Km3X7PSbGfnNOPo9LrYtnWkdkaSJlzdvoJAztCub9+/S380wLEdgjAkjAIqfgXLsggC83/f8wti8WrbpLkprQtisOs4R+zaHwxROkVKy8BAXZ84iQnjiEkwIYwi6rU6SfYzcx1MpObDqNRvv/OnjIPxEWJ3+fNJMKFS8Ys6nfMU4tv37xak5nu7DxhORkeI47VKlTAKAUG9ViNVKaPJGDVHAK9X6/ieP0NpPq5vxxGQj6OQ59+bpzrPK04SLp6/yLVLV2bOeef+Her1GqPJhEkYFDUXc/Jzq9EsrqXv+QVtfDAcEERRcVP0XB/f9Yr51h8OuXbpyhGi8aI+7ezvfuKxXblwhdXWyiOPv9yuqW9hojU7ve6Ra/HdH3yP2w/uECUxUhhnaJomGck8QWc1Ix3bKaVY2FiWRaPeoFlvorQijI/WWlRKUa82eP2l13j5uRcYjsfsHuwee2wUx9SrNTbWzpxqHuVjzengjmWTqqS4r6ks2jaMIuOwRbN17jxXt6/wuFrWr3q4Hun3muMi3/9jxI2fmA0pi6soPpYet46gkPkvxGkOT56uXJZtm2OzqEkBWaSgiXo07ykyJ6gUiII2nad6Z8f7FUOpVto4B8GAXSo1ZHcPohAtLYRllSI2s3MLoN6CcIIY9sFxDGk6c5RqQQaOMWnjQil0vYV68xeKYVjf/Qb2/RskQlLwsE1ouyFQDw/RW1cfz5afoj6rNcaW/X76+qz2fVmT8dnQsibjs6HHJTHPk3LnNU/GfVq2cl2L3/+jfW7dC7BtMTMmKTlCBv5v/96HvP/RCGfB+Hf3Iz66MeTLX1g7cqxlyaLmoW1JBsOU8SQ1qcPC0IuFEHieRRxpfF9y9WK9sOtv/dP7/OiD4bFEZK0hjBSb6xW6/YgwytObBY4tcV3Th0moSBPFS9ea2JY0EXuDGGkJ0KZckkopnFVoQbVqY9sWo3Ga1Y/Mtl0L+iIt41xUymzPts5VsSwzPkO5NlTrvI+WJUgTg6mR2ZZMGR8snmtqLdoWGcPC1KDsDxPS1Iwvf69srgfG8Qi8+FzjyJw6s+rzz76xS7cXmmfMcma2EASh2X01s7TyMFCkqc62njo7h6Fl330QZOdv4NhT6nM+1iBUrLZNxla5H4+6Dh6mT2M9mvNILm9XeOm5xpHvnlZLuvQT0C9/6Stc3LpwhF4bxzFf+vzP8aU33yKOY7bObtKqNzNHUkKtUjUwlVqNRq1ubi6Oi+u6JlU2S1F2HYckSYjjiNXWCkmSHCHDTinUipv3btE5PKTdaOK7buFAyzWZjBlNRpw/ew4wFGxLWviuV9zIwyigWqliZWROKSWpSmfIwNubWwVZ9y//6m/w3PalozZIYq5cuMxf/tXfmCEUR3E0QxNuN5tZFGNsoveaTbTWBGFIs95ge3OrsOnFze0ZYnDZrmEUgtCcO7NRUIKrlQpBaOi9aZIghIkYDMKocMCGUUCcJidSqbVWXL/98Ywty8o/V8d87tg2H978kA9vXcexbaI4wrZsfNcvHDG5Ey5OYrY3L7B97jy+6xughzY3Ya0UljTOpXq1NkNpPq5vxxGQH0Yhz7+XU50XzfGLm9MIzfI5c+L6xYxGbRzhxraH/UNGk8nMtTx3ZoOK5zMJguzFksJz3WKM5fk2moxniMaL+vT6y597YmN7WFuLxv+wdvNrkR9/eevijJ2qlWoBubCkcSgbh3iK53q0Go0ZgnaZWp2XN0jThHqlxpfefKvoY05JX3Ss73isttpcvrD9SH03UdbT9dysm3uP1hCEEzQ6u+ZjrmxfPBWBfamnqPEQkhRxTF3UeZ1uuy9KBz+Go7EcHWlyb5h5dU6WIl04ILNdb5qanycJQmu07aBt1xxfdlAqZcjR1Ub2mUJYNnr9vKFC266p4RhF6CQx9SHtLPUk32GDeemjUrRXMeCaKAS/bj63zIsFA6gpUaZrTXArxu4A4yHizofT888ro1EXxy+11FJLLbXUU9YnJTHPk3LBRGI9Khn3SWo4ivF9mzOrLmmqp2nA2jiWDBnYZjiKebA75kcfDnGcxXsaxxH86MMhD3bHC49daTlUPIskUYaerEx9xjSr81fxLbSCakaXDiOzZwnDhPc/6B15xzqvNIVxEOBYAscRZptjCXzPvLTVCtZajom8OwwNFdkSVCqGiuw6gopvYdvmu75n4TqSOFHESUrVF1jZtousHPa88oSTakWw1naIIvN8u9Z20UozCVLD0iv1sV6zcOxZarXO4DPNuuTKxVpB4lbKRByKzMFo28Y5aQKeNK5j7NY9DI/MqcEo5ud/bo2VtqnLWJ6DSaKwLKhmtlCpBpE5Msm3l5owTIgiYwDXsYprdPVilZW2QxYLROcwIgiThXP7Sa2DT289przwXIN/4+c3TtWPJ6llJGNJUgqqVY+N1XNcvnB5hl771S98mWuXrnLp/DZXL15BqZRzZ85x7fJVrl26SpKYtxaXti6aVMcssMJzPaqVClW/gm3b+J6J4mrUGwzHoxmgzLzCMCBOEpIkMTXRPB/f87K6DRau7SJtiWMZcnOj3sgo2NHMsZZl4fs+Z89s4DoOArAtmzOrawuJsVprfv1rv8ZX33qLvU6Xilth69wmf+3f+U2++oUv8c5P3p0hFJfJ2/k5fM/L6LpVXMdhtbXClz7/s7z03PNU/LJNryClLGi2Zbvalo1tWdRr9YIS3OkdmogqnWLbNo7tEGaRj2U7hmFA/jC8iEr9YH+XMAxB6xlSda7iczSr7TZJkh4JId872CcIA5qF3UN8z8/AO1Pq+MbaOpe2tmk3W7z2wivYtp1FYNZoN9ucP7vJeula5JTm4/qW23iegPwwCnn+vZzqPE9ozq9H+fv5OaWUBUm4WW+y0mpP6c+VKp974RW++oUvFdfyuUtX2dnfQyBwXIf11fVj51uapmydO7+QGp336Yc/fueJja1MTz7t+OeJZLZtFXOifC3K9mo1pnaaTMZYlsVqewU3o3KfP7vJamuVVqNxhKB9aWt7hlq92m7z1p/7GX79a7/GtUtXZ+x33LGXLmxjSXli+viivu8c7C1Yz/n9RODYFmdW1njtpVf5t3/5lwnD5BO9mV5GfTxcj0yX/pNvIgfdYvd4kltQgKllmL+y1iZfRVsSIW3jRBMmajCnK2PZWcrzw657+dUypg3LQjsuWhh6tK42jEPUskFKtG0jctKzbaPSBOFVTHShV8nazt7OSitz+nmo5gqsnQW/atporKAuXCX59/4z9MZ509/urjl+fRMhLVMXUlrgOKamorSzsTuwdTlL056AtNGVKrTXEHbW13nKtErQ5y4a+w+62I698PeGMYcojn+W9FmNzFn2++nrs9r3ZSTjs6FlJONPX5+UxLyIlHscGfep0qUPY9ZWXNbXXLQyUXGNms21yzXWVz3DxEs13/xOh92D8KHj7w0SfvzR6OixwjgS01STJBrbEjRqDmdWXYQUBeW5WrUQ2daq1XT4wft97u1ERQrycdaQWSRfo25Tr9qsr7lZFKXAzc5dq9pUfIvNrHZgGCk21nxevlZnHBiidL1qnK6uI/FcydqKQ7NmY1mSdsvhygWfKIs+rHqSMyuCNMmiDx3B9pbP5kaVWtVhrW3TqDs4tmB9zeNrX11j7yBmMEpm+liv2dSqFnFqgCu2hMvbFV642iQokbi7vZg0g9s06qZPtmXs2m65+J7p8+XtKn/tL27P2P+73z9kOFJc3a5xfsNhMEpxLEmzYbPSdLCkwHUtKp4sHM6OK/E9gW1LJALbkWydNaWk8kjKKW3a5cyqk2WhStZWp3Tw+WfC066Dh87dT2E9/tqvnOVn31gnDD/Z2lvSpZ+gFtFrT/xMCyq+uQBpmmJb9gx5OleZopwkg2MdADmF1zzHTSeFbdkzjqfeoI9mSqYtOy3Lx+bt5j9r1Oqc3zh3pN0yKfbs+jr//q//JkkyG0M9Tyhe5CjNnTllQrDn+cfaFBbYVYsjpOxWvYkUkt6gb2rbZWO3relUzm1nW3axoOap1DkJeZ5UfeTz5PhXTWkptrxsA0taC6/9SQTwhW2f8JprEdH3tBTy/HsnzfGHnXOeRj0f3fS4ZOLj+vRpjO2TjP+4duePz+2Upil2FtnkOu5Cunv+/XL/Tks+X3TsN9/+9mP1/bgXH7Zl02yYe8fWufMGdLXUs6cwmMJZjAdx+tmReosYh5xtT0uEOGR050yua87neiaaz/MReRtCZHUK9eJcG/Lq4MLsmLMoQF1vmYhCPS0tUihN0ZZl5pdjohb1inkTLPpdpgRrB70ItpKRp/XWFfTZbVg7i1o7i/rZP4/9v/9dxL2PM9uIo7CWfNieiVTEcc3Y3OnmSjtzG60kmaVLh8HD6y2Wj19qqaWWWmqpp6wnRaRdRMr9aak8JteZkp3Lysc0GKenGv9gnBb/Pk6+b551ajWbtRWvqOOYSwhBHBs7RvGsPY+cNkvyyNOj11amew7XPfpMJaUgSuCla7NU5JVWPNNnzzPfbdXNRsd2zD6x0XB4peHRG0wj5Gw7IogUniup19xsDICQMzb1fYeVFZe1/uI+2rYkyKIDLSmPkLhtWxSO0/wPyMJBmytawBucTKbXb3Wlwp//SqX47A//+AAhp4ESlYyAPa+KbzJZDC17eo0Km7mL6eCL9EnXwae1Hufn4tPU0slY0mg85r2P3uWg08exnVOTfAHKdOFur8twPM5qQBh6bJnq3B8N6PX7xGlcRBqWlSpFnERoBUmSYFeOXqYkTRgOh/SG/dk6kDlNqeQk0FoTxzE7B3uMJmNsy0Q/lunS66truI5bkGJPssU8xbcgKJfajJOY3rDPrXt3ZujVM/Z+CDl5ES1Ya023f5g5aWOsDF4TxwlSChzHKZwf48mEIDR/PM8vHK15n3Oq9SIVn5ecZFEcsdc5KGymtMLJHsYX2SDvb95GEAbcvn+HOEnoHB6wvrZ+hNS7qG/z7a6vrpnU7Dl7zlONjaN1lgJ9WhJwfm2u377B7sEuUhrKl1Kw1l4rzjccj/j49g0+vHGd2/fvFFT00WTM7ft3CtL5Iirxo/SnvL7yMeV08XlC+mnHtru/P0N0//LP/Bx7B3uZ080UQr5++2ZxrQD2O/ukSlGteLQa7cyRPR3DcYRry7IMYTuYzBDSyzZ5ElTx8hjL9s9J8/mcaDaa9AZ94jgmSUyN0NzG8zT6svL5rJTC85bRGs+kPH/qJDQ1GU4+Pk2PAmIs29xHtTKQlPwctpPVTczuc0pPKdbHqSBPm7aII8RoYMApAMIyUYKua9KkpZXBX2Lzx7IQ0kJX64YYHYaGmG2ZfBwRRxmlGlOHMUttJic+j4fID75vnHrdPUTvwPRrNDB1HpUyEZpSoh3XDMVxzTiVmjoaF71dzvN7Mger/P4fIG/+BA73UBcucmxqeRgg7t1Afud3ltTppZZaaqmlnrqeRSLtSVTd0xB3y2OK4pQHuyFxonFsUZCCc4pwtxtx0A2xLYllafqDlEQZovNq28H3s0AVnfLB9TF3dwIcW9Jq2sSxJlUaSwpUqgkyirPnJOx3YTBMsKSg4ksmgSrSfzvdCZ1ulLPuFieDZNsNrcFzRTGeNNUMR0m23SiVmhGaft/if/w/Ooag7Ehef7lGt5fS7cXYlsBzBWFk6NBRZAKY+sMES0ocG/YOIvqjBFsKWk3b1CEMFDpLPbZtOUN5BjM3giDmg48G3N0JsG1Js27RH6akqanP6DoiYwdqXFfiOHKGxJ0kyjj2tCROUlRq6kgmiSj2XULAaGTxX/437zGYJDQqNv/hX7lApWKh1OLUYdeRaJW1kxrgSxgpLClwXI3WEp2SpZ6rLONE4ziL5/pp1sGjEqHn9Syux0+qpZORKVH1zoM71Go+UZSQJOlDSb7l73548zoHhx2G4zHjyZggDLBtB891mQTBDNUZIIpMfcKdvV1sx8H33KzQa1jUcfN9nygK0VrTG/RpNRpoDb1Bj95gQBRHpGmCEKbm4LsfDI1D07IKmrNSigd7O8aDr00a8ShNGI5G+H6FzfWzgKFVtxstzq6t0xsO+Idf/+1jbTFPA87J22WacBAErK2uMRgNZ+jVeQ28kwjIub3L7WituXXvDjfu3GIwGmQ1IhM0kYFrZI7TKI7RWiGFRZxEOI5DmgaMJhNTKxHNxc0Lc1Tro8o/X189g9aam/fu0O0dFsATA78IaTZMvcmyDcrSWrG2ssate3fo9Lq8dPUFLEtwcNih0zucoTPPt51/73DQm2n34LBDo1rn137p35ppa55qPD1+SoGeJycfN59v3buNlIL7u/f5+M4NpJTUqlVqlRr7nQ6NWp3OYYduv2f6vHaGH330Y374k3ep+lUuXdgGrekN+0ghj5Coc522P/n6sjKn3vXbt3vq+YcAACAASURBVEBo2o0mQsgjc+wk8vaNOzd554P3OOxP06BTlfL/fef3aDdWOLO6Sn/QBwT1ao3BaMCNu7cAaDWaSCkZByPu7+7SrDc5d2ajGMMiUrbWmjAM2e8cZD/XKF3jx9c/mLHJaQjaJ92L5q9fqpIjpPlmvUFvMCAMQzzPo1GrEycx/93f/+9JkoRJOAEhChp9Xi8yd5bkZPg0TXl1SZR+JqWefx35g2+jb32AeJiD8TilC14bAyQxotdFO65xzpWL7jyCRNkpqVPEeAATifYrJn06T/UWAmm76M4DZEeA402LBEUBIgpN5KIwDwKiswuOh7r6iokw7B9i//N/AFIiHtxCHOxAZwdBlheTR2NKad5mxxFaWujta+B6iIMd1JVXkDd/fIyTUaFXNhB3PkIGE/Arxina3UMNulBrwubl6Xe1Rty7gejuo669hti5vaROL7XUUkst9dT1LBGiT6LqXr1URQAf3Rw/lLhr6NID7twf0zk00MncYbezH5o6exlFeG3F4Qfvp4zGIUkyBY5orRmMEqq+gbtMJglCwnhiHHwH3QjbFrQaDpMgJYzSIpHDsgyNOYoUQlA4OD1X0h+O+ODj4al+xWtt3rn+F//JJf7Xf7TDqJ9kMBkIQkNTBlOjcThKuXknwLbypJKU3/nmIY4DjZpFnBjKtGUJBAZkojWE2Xke7AXYliBVJu27cxibUtVC4GrB7n5Ixbdo1O2C8qyU4g/f7mS+BcUkSInihL0Ds4XxXcOAMMFVUK9avHi1hutaPNgLGQwjJkGKbQtSBTpWhPH0tWwcw3iisG3BeKK4vxPiuYJqxUZpzX/+X7/LpQsV3vjc2sJXuS89V+PugwnDcUIWEEqcaEKlIQApUlxXUPUl+92Y3iCm3XQ5u744eOKkdfC4ROh5PUvr8UlpuZslc3hl9Nj8AV5KiePY3Lp/mz/83nce+t1atUqSpgRRgG3b2LadwUsM9bU/7BOEAY7tYEmLdquN7/v4vk+SxARhVDgYAWzbQQpJu9Wm4lcJwoDeYEB/2Kc/GhLHkYkqyoAoeT26STBhEgQcZs6fB3u7JGli6hvaNgrj2ZeWRRiFPNjfNeQiadHtH3Lj7m129ndPtEWtUuXi+W3ixDyIuo5Lu9FCaZWNM8T3K0UKs9aa1dYKO/u7/OH3vnNqe5fbuX3/Lrcf3CPVCtu2CyhKHi2qlTYk7SyqM1UJtj2NanRsA9y5c/8et+/fRQhpKNnH1D7IP5dC8PHtW/QGvYIAno9pffUMtmVx487tGRvkyknaO/u7dPuHrLZW8D3PHNtsgzDp7rfv313Y9r3d+/SG/Zl2hRDZmATf/9E7M9/7/o/eyVIJmTnegG/63Lhzm4vnL54YEVe+Nnd37jMKxlT8SuF46g9Niv8HN66zc7CHlNJQxKWFlJJJMOHOzl3e++DH+J5Pu9FCo4s+lMeak5xP059atUq72UZpxWA0IEoi4jimPxwunGMnnevdD39k7GqZPkdxRBhFJIlir7PHhzeuF7Tn0WTM4aBPGEdEpfZyu3b7hwRRVIxhfm0A3L5/N7Ojj9Yaz/WxLXvGJrktvv+jdx77XjR//XLKd5jR68Mo4sGeIVFLSxJGIUmastfZZzgZEWT/l1Liex4a89KjNxgA0/lsalpepFY9fWTlUk9R1Tri4MFip9gTkUbEITqNzW7ScTgtPubk0ypEMEEMuuYeZ3b82bkzp2ASlSIzzeZW51GNpah08eAWRBPk/n1Dh35wy6Rap1EWKZmYNG+Z5SVplZ0rQduOiXaUFurSC+B6pvbifDq4VujGinEUIqBay+zhQmvN8GsGXcTdj6f9uncD0TtAt9cgL5mR2VDe/Rj59jc+uR2XWmqppZZa6iGq1xyuXa4VDqt55WTcR4nGelz9y29Oqbq5Q0ZKgetIfvebe/zOH+wv/OyjmyP+5Tf3ZsYUBAn7ncg41bJtkBAmPff6jRF7nYh6zaHZMHCYOHMwmtJjJpJMSkG3nzIJFbWaQ7XiYFuyYNMliabTiw1d2pYobb7vuga0EieKIDRAmCTV9IcxUUT2vCo4TQJXxbP4pS+fp1axGGaOztzBKLItUn+YojQ4NmZLpCmYEHEMnV6aVXQRRKHKgCjSpDGHiiQxdlEZj09ntkpT81wlhURIwXiSkqQGjgLwh3/cYRwoKr5FpeKQKrOlEpitUpg5WfMIzDjRNOounmuRpIrxRCGkyGowCuNUxbRrkkvMtR6OlEkocYwzMghNirRtS27dDfj9P9pfOH/rNZckMcAXmTn+cgmyJBwFnmdn0Ysm8tVbkI7+sHVw0tydn58n6Vlaj09Kf+adjI9Kjz3uu/NUZ9dxsS2LJImz2oHGKREnMa1Gk8+//BqtepMzK2t4nk8UhsQZ/diyLBzbpt1s89Wf+SLb587jOi6j8ZDReGSouBnZ1xB7q0XKdZIRl1OV0h8MiNO4cG6kaYJj2XiuZ8KVMbTYKI5QKqVRrTMJxqeiGs8Terc3t6h4PuNgkkFfGgvp1WUi82ns/eU3f5azqxvsdfaJohApBLZlo4Wxky0tQKC0MqTv0gNo1a8gLYmUFp5rHLFhFLDXOSgovidRhv/GX/qrbJxZ56DbKZyV82O6vHUR0IwmkyPE8VajyfrqGp1el5Vmm+3NrWKc2xmlWWtD6o2yPuRt/+Vf/Q1QGAp1dj3KbV++sH0qqnH+PZ2lLL7+8ucW2n3RfM4JwzldGDSTIGAcTDL6eYrjOFmkm0nhD8Ioc1h3GU3GxTjzOn+9QY8gm+vzJOeT+pPbrOZXC2J1md69iFi96FxhFBYRqWBKE+R9i+OIVJkXBXFi1qLSiiSOce0pXTnN6OGpUqw02/iuO9NeeW0EoXH4iywqst1sUa/WZpzkOVX6tATtRfeiRfaavycppQiiALTOUrONk6PT65poYCmxLYtapUatUsNzzJgnwYQ4iWnWG5w7s/HQ67bUT1kHO4jxCL26jrZOR5h+PAkDSUGgjyk78cjSCpGHFLiegbikMSInQKdqmg4tJTp/MpAZytDx0PWmSbMWlklljiNEv2POHQZQaUxzkSCrK5lFR0oJqxsm0nB9k+Q3/yZq6wp6fQvdaJtdtDK7aV1voVc2zD16+7nZYWxdRrRXTdpTv2Mo1WGA6O6jm6vorStHx76kTi+11FJLLfUU9SwQok+i6oZRSm+Q0uvHRPHROvXzxF1Dl7YyujQzz0FRZDyErmMcSsNRhG1Lk1qbbQdySnGa6sIxGYYpSWJSYB1HFMcmiUYrkzZtW2SAEZMaLbNMMqV05pSkcAI6jqTii6O1GEvyXMGFTZ+PbvR5/kqN9VWXOJmmOiulSUr1A/On9rw6jWbantLGuaizABSVGuJwPr6cLp37BbSmcMxZlrFFJSNkT4KETjdgNFKcWTH7yzBMkUIjraxCjzZbNZMiDs2GTa1i0ekGTIIEx5IzBOxmw4Bk8qo9QprxxbFJY7bktGJNnEwp0rYl6R6G1KryyPztdAPqVZtmw0FlfckdsxpzTilN39NU89ylKmdWPYaj+JHWwSclQs/rWViPT1J/5unSZXrsPDU21yKS7/x356nOAnBdD8/1cGwTVeQ5Lhtr61w8fwEhBK1Gk9X2CrVKFa00Gs3ayhqr7RVee/EVLp2/gJSSdrPFufUNRhMTpQgC27apVis4tpP128aybBAaW1qsrazSajRRSmFZduH0FELg2E4RZSiFxJYWr730OcIsogutaTYaJ9riCA3YryKl5Oz6BlXP9KtWrR2hCZeJzMepbG/jhOmwc7BHEAZY0tRCdB0H382IUEJiWRLXdszYskhSx3Y4e2bD1GLMiNyO47KxdoaXrj7Phc2tEynDeaSa6xpKqG3ZR8aUX8fLWxfZWFufIY5fOLvFcDJitbXC2srqERpVTh/WWuN7Pi9efb5o+52fvIvSitX2KlqrhfY8DdXYfK/KxfMXWG2toJQ6Mo+Pn89h0Y7v+dQqVZTSDEYmss33fDzXzejdMBqPSNKkiLYMo4izZzZm+mNbNiutNr/+tb9whOR8Un9ym42DSRFPX6Z352vquPWan+snNz5iPJkUxxrHoilEbJyHCktapGlKrVrLxpTieS7NRgO0wHZszq2vc+HseVZaK0faK9OrP7hxnSg2JPGL57e5cO78kWuTU6UPugenImgvuhctstf8PSkIApQyc+nM6hoVv8J4PCZJ4+IaCiFo1Gpc2to2gJpqDddxuLJ1mS++8RY//9aUwP2kaIFLEufD9Si/16yv/5/I7h74VUQcIuLoU0H0CCFJ6y30pRdNG3GcRRl+wtaERK1twNkLCBTm9b8hQGvPzyIcXXSjjajUwK+ivAr63EX02jn01lXTn3ACjTZi757593iISGJEEptzCIkW0jgiLRsqdWi00ZU6+rlX0ecvoc9fRm9dRV1+EWp11NkL6God9cLn0ddeQzdbhlI9l/8kpMBZWyepr6CVQvtZzcnWGVhdPz7KVIifKnX6s0pLXfb76euz2vclXfrZ0JIu/WzoSZFxH6aTbHUSVffeA+OYEkKglSH/Hh3DlLhbpkvnZGDHFjTqDr4nsihFiVZw8+6E0TjB9y081/xMCPBcie9Zpeg6Ex4Ypxrfs3AdQRIbGrNtS9ZWXFzHwnYEFc8y0XgZkbjdtEkS44iUUlCv2jiOYDJRIMB1TR2+vK2KJ3j+Sp3NsxWEgB9/NGJtxTPwEa0YjVOkZdoJQuPEK5yVWYlsS5otU/7sLiVsnPHQioxdYMjKed1E2zGRjFqbmoSNuo2VpZk3ag5ffWuNasXGdSVnVlwTYThOCpDK7n5IHJvvSqmLa+JYgssXqqyueFQqFufPVXAdSRApNtY8Xnm+UURINusOFU+SZDRqzzVRgWnmpM3nEIDAAGMEwlS6EYK/+TeuzMzf/W7IaJzSbjo06xbjiSocvM2aZfoqBI4t+dnPt1lf9Vltu7xwtcbmWf/U6+CTEqGPHvvk1+NP81ntz3xNxkelxx733eOozgBhFOG5iyNKyvTZc5xdSJzNj1trr6C1JgiDgqxcliUlluvjOi6tRovxJKDZaBaf9wb9oo8mCtJMGM/zcR3nsajGZULvN9/+Nvf37tM4oYB9Op9ydoo2gjAqIuryceTj90rUz7zeZe5AdR23AFeUr8dpicYAYRjiez5bZzePXZw5NXrROXKbHCfXcdk6d57N9U2+8Lk3ZscsJa6UxzoFT0M1nteieTzfJiwmhtu2oQtHcVzYuGwTVQLfCCFmUobL/dlc3zwVxGTR2jyJ3J7rJPK2AQSV6iUyD+sxr7ryeZpHDCulC7pys95ge3OLIIiyIr2L7w/HEbYXXZv8+497LyqPMdf8PcnzfISUM+tCF688s9ELQ2Gf7+P8/Fzq2ZUYD6dOL63B9clphaRxEYn3OLUUi9fAMquP2Fo1dQi9CtgDZtOm9QnU6WMbMOnGOelaC/AqZp4Wh0gT4dhcmf601kRfuDo9Jk2njryCgq1mIxgtyzgXc8K0k6VF15omlblMf67WUa9/5Uhv5Xd+5+Qaio6L3rxkKNeQpVafoCV1eqmlllpqqaesnyYh+iSqbplGHCfHPYNNibvlc5XJwAAf3RjOnCuKVeEosyxBPaMu+65kODaRfuZ5QGfOrmw/bUt8X5NkTkdLSmKRFmVe/BLJ2KQmaxxHY1uy2NqoLC9ZSgqQh++Z/jq2JE7MOAaTpBiPYxtHXa7eIEGIqU3yrRlklbNE9neW/p0TsIvxFU4744gV4ijl2fct6jWnSNG9uFXhB+/3Z66XSTCZjjdPbPE9qyBaSykIY82Lz80SsNstt/hu51DTaDhFH/cP42I8BeZGmOey6bWXjEbpkfn7R3/aLfrouhatpkMYTfeiufPL960iBVxKgyN8lHXwpIjQ83qWiO2fRH/mnYxlGmwURex295hMQqSQR4jLx303SVN6wz79wSCrZaCIkgihwfM9Kq5Pf9gvUhajOGaejFsmFS9SFEf0Bj3GkxFRHGXhvkdT1LTWaKXoDXrEqSIMJtRqhhKbh2/Pk6fz9NjesE+v3y/66PtHx3wSDfg4sm5ZVubEvLdznyCMGE1G1Ko1fNedId6OJxMQGrTg9v07KK2Kvh83DktINNP04kULX2uNJeWJFOLRZMyfvPt9rt++ye7BDp7ncGZlHduyC9JzGIaMgjG1ShXPcdlcP/fYNlFZrPrbP/xeQRNGaIIwpHPYmbGTlTk0zTOzyiJb4fb9OySpcaDtd/YJiv7V8Fz3WCL1or4maUrnsMvB4UEWoi7wPQ/LtoijiNFkTJIkOI6D60zPV74u+bxaNNZFfcht/v71D+n0Oqy1V3Fsu2g7t/s8+bhM7z6pDd9zCcKQIAyY/P/svVmQJdl53/c7J7e71r23lq5eqnt6mX0wGwgOgAFIQaLIkBU0YAVFhxWyw+GQ3/XEZ/HVfrJe5Ag7FGE+KBgK2wGTkhwSDS6giMFCYBYAM90zvXd1d3V1Vd0998xz/HAys+6tpZeZAaeHqC+iZ7q68maec/Jk3sz/+b7/LwoLn0Pj2Tk/l8z1k2UZo8mYOImMkOiVDyYpo8mYa7duojUsdRcPHNdZOveDSOJJmrC1s00YGb/WLM+oPYDafFDftvrbfOd7f8GN2zcJopALT52jWQCgZvsmhSDLswokpbUiTCKENtdKo94wmc2PMJ5H8eSGbrSMoGaWeCEtaOmwC2r5OAJj+XkwT8hxiLz1Edy9aYTBPC/EvXK7Utl8rAMYkS2YmnzI1JQZYzuIPAOlDJPazRHTkREQkwQdRwjbQS8smvLk0Y4hUvdWYDyEydCQqfWM+AgzQBbMeM3SoveSqQ+iQHu13bE+LMp9lX/fu20SI/qbFOZI0F1Gvve9w4/5acae/vHC69Br/mKOdRRHcRRHcRS/dDH1U356aYK0Rqg85ZXn23O+cg+i6moBw1FiMu2UJklrlShUxixx90H7KqEuIHBssUsgLkAdaap3swrL9cjSWizKCePc0JidXbCmZRmh0KzXG9o0lKXH5u8lQVlrcDJBlpsS5DILMYrNc5IfKPxgzFLPeBe6DjiZ5MqNKa4jSTLFcJQUj3CmrWWehyjcXnINVuGpWP4uyzQTP2Y80UVVn/n3vHgcUbYhT5ePJ1opkgRyrYnCnP4gZLFX5yAqd70myTJFkqiivFrMrOVqRuO0ykZ07eY++vdwlDAYp1hSkGeaySRFaQgdSZ4pssI62xLaeEZqQ4ZWJdlbKZrN+fkw9dO5NraaJjNzv24AnrP78+OSm6d+yvVbPtfXA1xHsrriHejp+HGI0J+UVP2kxC+9yPjC08/z4bUr3Nu+y2g6xnXsCjVfEpdn6bGzMUvzzfKc0WRU0I3NRLYti5E/wSkgEp7rkasGP3rvbfaScWdJxXvFs/WNOwwnI7Iso16rG7EkiWfEjd2bWlR45TXyBudOneHt998lSgwlttmoG1Fq5t6bq5ya53Hp2mUjLiYxSisuXf2IlaVFji/Pi2cPogEfRNadDa01QRgy9qdESWTKcRFs9bdRqkyRNgLLYDzkys1rdBc6htw86BPGEb2FDvX6/n6ArrI2x5MJCE3jgGw5rRXdTu/APiil+N5Pfsj33/khE3+ClBa5yujfHuLYN2jU6liWzdT3SZIEjWZLgGs7dBa6gNhH/32UMbl5Z50wjql7pvw7z3Ou3brBve1NpJTEaQIabm/eBa1xHMd4fQkzTlv9bZZ7i/zk5+8VnhOyat+22MF13EOJ1LPx3Pln+dO3vsvd+5uEUYBf+HNqpRlNdpOYbMsmz3OyyvdR02kvzJ0XpRXnz5zdd4y986cc87fe/gF3728UAjxcX7+BJQ1Ru9VsViAkhAHQhHFEza3RajT3EcIPOsZoPOHStY/wXLe4vlXhXyqraSQwNphpcZ0Zr1JNEIW4rmv8JKOI5aVlxtMJaZqx1d+ZG9dZurNZ0TuYJD57XaM1K0srZHnKpWuXWez09lG4D+pblmX8wbf/kGvr1ysbgZ1+n63BNr2FHi8+/ewc9T3NUqIwol6vM56OyfLc+LQ6LrLw2vQcl2fOXjj0mEfx5Ef+a7+NdfFtxGQIcVhk8hW//Lji4iEhALLY/ClD7/vLY4ZGTgbgT4zwlcaIKDBPv9ICIRCjftEAs7AkdQ7DbXOTqjVMWfVkgPWTe8bbMS2AMVGItmxE+RZhO9Uxdb1lYC6Lq8bTcVKQqa2iHPoACrR65lXk1Q8eLDLmmREKYX5brRF3rhuSdnFvE8NtxPYGureCPnUetP7FkKeVQv74z5G3r8337/pF0udfhBff/HSOcxRHcRRHcRS/lDFL3XUdSbPp4vsJ774/mqPuHkTV1Vpz7VbA1naCH5oswbylee+DMYtdl/NnGtUz8ixx90GE3tUVj81ts+h6/JjHYtfm7mZIGqm5LMnSxz4tPA/z4j3IrKMqkrT0MtQs9xwsS+IHpgKw2TAi0zTICOPc+DUWBGUyzXCcGgFUFL6F8fxzUhRr7tyLkRJcW/DSsy36w4TxJMMPMuJUFclMe1xXxO4TV74naS7PYTDcPc7s75UyIuTszxN/9+cwzvlPf7lNt+Pw1Kk6QZix2LUJP1QkaUaaaqQwtSZlxqcsRMZ6TeKHptQ9yxRxrBiOUpJUcedeRH9oALZhlDP1c+JYVX1Js7yyys6LghghdbEWrPGDHMc2no7/4z85s2++LfVsfvahwpJmW9cpBkjM9l3z3IXdBdxHJTfPHkcpxWCUIiVsbicsdp25ufk4+927709Cqn5S4pce/NKsN4iSmMF4WIkaYLK3SuLyLD12NmZpvmEUkKl8RiTUpFlmyExF6ahSiiAMDiTjzpKKZ2N94w6j6RiBYLm3xMriMrVaHcuyKtBGGVESgxbUvTpL3UV6nS69Tg+NETH9IMTz3CrVuPRniwr6bEm9ltJAIAajEbc2blf7fxgN+CCy7mzcuHPLEJ+FodaWY5OkCVESk2YZE39CFEempNOyGE3GbPV3WFlcBq0ZjkdF6eduP7TWuI7HyuIyK4vLOI49VxJahlKKVqPN02fOH9iHt97+Ed9/94dMQx/Lsiv/ykatzsSfsrm9zdbONnGaFOnnEoFJMe8P+wfSfx9lTEDQrNcrIfLO5gZRGhPFiaE5C0NAVnleZS9GcYRG4Douo8mYS9cuI6Rk4k+Z+JPd9hXjO5lO4QAi9Wy8d/Hn9EdDkiwmVzkzWfgorYx3IcJkUwqKm59iPJ0wmkyq85KrnN5Cb98YHzR/yjG/u7VJkmXV3JNSorRm4vvc29pi6vuFcG8XmX4G+mJKe52HHmOzf5/FTg/XdStyMkKgtUIVDxSiyGQy/qZl+ryk7tWY+lNGk0lBTTe/O4j0vZecfhhJfPa67i50jceoV2Ox02MwHu4jjh/Utz/49h9y/fYNHNspoC02tZqHEJLheMgHVz6ao76nWUatViPJUlNKDXhuDQNEiqu+bG7ff+B4HsUTHkur6HoDpgPzs7Uran1uQgiTdRj5u+XWShnxrxAayTN0noFtG1hMHBr6dBKig4mBwUixS6SW0oiKeYbWCl16KZYl5VKg2z2z/yRCbhkydSXsHUSBbrRQa+cLV/cDIstQaxdMJuKebcWd64jpcF44FRLcGmI6MlTqXxB5Wv74z5F3rh/YP3XzCuJHn96xjuIojuIojuKXLx6VunsQVffarYDBMMXzJDVP4nmGiGxZgsEo4dotA0DcS9x9EKHXcy06bVM66zoWraaL4xhoSKkJObZpq21LNKW3ooVtG2o0FB57mSmVLtvkzbTRtiV5IdyZ0mNDUC4hMAba8uCxUwrSXJPm0B+mhJHCdsx+48i011CRTVQFJJ9yOMW5295JuHh5Sqvp0FnwcBxhBEYJVc5m4StZPg7ZtnkHVTkcW/LodT1u34u4fH1a0b9tWxJGOWmqsKxd6rMUMOs0VWZH6qLySghI0pxe1+PpsybBaHa+LbQ9lhddM+YSktRkapZsWJXDyqJbzZvHITfPHqfm2Sx2DSTTsmAwTKu5+bj73bvvT0KqflLil15k9MOAmuvSW+hW1FgoU5HzA+mx5edKmm+z1sAPAmRBkNZoky2llSlZxJBhLdsiiMJDybizpGJTspwwGA9B62qb0ydOcfr4SVp1UzqbFYJBlmVopWg3W6ydOFmRjF974WUjNChFWJSZurZLlme0Gi26Cx0EoqIWl9TrEoYxHI8fmQYM7KNOgxH3/MAHBSdXV+eIt3meV4JHksRF1ZokV2ZVSErJaDJidfkYp0+sobQiSWPazTae41bE7LUTJzm1eoLjy8d4+bkvcGLleFUaWpK1W/UmX/3irx7YBz8MuHLzCpPptCIPl9FqNBAYSIgpT9bFfhWe69FdWGA0GaG1PpD++7AxObt2utq2pDpXJdYC0jQ1PplCFBl4KZZtI4UgVzlKK4ajIY2aKcnLCkG7nMdltuHJ1eMPJKVfuXkF13FwLIcsy4zQpo3AOBsajee4NGoNtDYlxGFsCMT1Wp211VO8+PRzc309aP6UxxyMRiRJgtyTuaeKMRYCgjCoPDfbzTau7eC6LpaU+8jce49REpdL0vVyb8kQ1pUuhGoDS0IrmvVmBchRKsdzPZZ6i8UKoa7EtpIuPUv63upvH0iH3ksSnwb+vut6dtveQpf+aEAUx4eO31Z/m2vr1ytvzDJ2SeAGmLTY7c1R35cXl6CYE5ZlUfNcPMetoDyddvuxCOBH8QRGMEWvnkHbnsnYs91PLwPuFx2WY/4w80SpDRRNl9XXjlusSAvTP8uGAjhFlqGFhUwTaC0Y8RAKF3LPfNayzTHqLbOk73joZtvQoo+dQi2fALduyqYPij0UaPWlv4s6dc5kS84IojqNDTTmS3+3+mi1bTA1Zd2iEDkLj2HdWSzaK02GYxIfeMxPFMHU7OvQ/jmI21eOKNdHcRRHcRRH8bHicam7s1TdMMroD1OENNCVc6ebnDvd0/7V6gAAIABJREFUqGjRUgp2BjFTPz2QuPsgQu/f+/oKv/G15eo4Sx2XRt0y5bcW1DxTQp2minbTZqFlVaXONU9WGYyNmmTtRJ1WwyJJFGfX6pw73STLFFGUU69b9BZs8lzj2IKFlo1tGzK1eet4eGgFQWAy/2qeERhFYbSYZwqtYKFlIQUFuOWTnLGDI0tVYWctSFLFTj8kTnKWOi7NumUeebTJ1rSs3QxLx5aooix8edHhy6+bZ5syC7HTtslziOPMkLzlbvtLQVGp3cTDqiwcqmrTXtfl195YYuKnB863r7zeY2nRLcA9uhBmjfC31LP58uuLj01uPug458806HXcqh9GFM4emwj9aZOqn4T4pS+XvnjlErZtc+bkGlmeMZoMCcIYy7JY7i3hOg5KKS5euTQH9rh45RJWQWv2PI9Go06ucmx2sxhL8axerxudX2nqXs14MCqNFILFTm8O9vLUqdOcWj1JzfP44MpHVfbibLbWU6dOc+LYKnfvb7Ld38GyJO1mC8d2OHHs+Ny2Ukq++NKrTAOf6+s3qHt1vvDsi3z19Td46yc/5M7mXRzHqfoKmLHIUob+iMAPcWyb//I3/uEjZTNJKfn6l76CH77CxSuXjMdgzSOKI+q1Ohtbm1iWRafdodnI6A/6SGmZ7DXLqgTYIAwquIcQkp3BDk+dOs3q8kqxGiRBaE4dO4nnuaAFtZrHCxeeo1lvzPkqIjTnT5/j9RdfObQPF69cYjgeHVjWHEQhnltDI8izDLQ5p416vcqWFMJ4IR5fWd03Vx42JrNp1Vv9HaSUTP2pMep1a2ZeWRYU/oG2MAJjOU7lC/doMqLm1VDaCMSu48557e0Mdg5s397+O7ZNvV43wjWgU1Ucwqwe2ZaN53rUazWWHJfheIRj2Sx3F/lv/6v/hpXF5cqTsOxreV4OOmYcx+zRFwHIiqU+KSX1Wh0pzDy3bZvnzj8DaLZ2tsnznOfOP3PoMayZzMMzJ9c4vnKMrf4Ovu+zPexj2zY112Xt5BpRGJoycKhK0kfTcQVBMW1o02h4dFrdSuSzLIvvfO8vqmPNxtxxd7bZ6u8ceF3PbntsaRnbsjmxcuLA8fvO9/7iQE9WQy0315YfBGz3tzm79hSrK8eYTCZs9bfpLnSpeR5xElfeKEu9RbrtDrZtk6bpY13zR/Fkhbz8HmLSh2OnUFmKHPUhGJunv7/xmLmwpdzNHMyzvZUrRvwrrwdtm6zFss2tLtr2IJpClqIdF5yG2UOaoMusRavwUxQWIvQNyCXPEeEUXWuiT50DNKQZ2nVRT7+CmA7Qi8dhoYd65hXjUdjffHC3LBt5+T0Dg5ES9cZvoL7w5crfUDQauG98lTCRMJtRUWwLIEY7pq2FSLpbul0OnUT0N3dJ07PH/AQhL79njvmo/TuKoziKoziKo3iMeOf9Ebb14LJO2xK88/6IX3tjGSkFv/Xrx3jzV1L+zbdv0+vYuI7k+DGv8mCMk5zNrbjIehO8+GyL3/r1Y/v2O7uvXV87i9dfWqgyyqa+Oc5iz+X4sRqthuTaekiSKlxH0mpaRQm0oNWQppw31Xiu4NxanWmgSFLFuTMNvvWbq1y+ERBGCgFcvDrm7r0Y15Esdm0uXfUZjBJazRqOAzfXo0L4enAoDXfvJ7SaRqBsNi3STGHbhobdaJhEkMWuS3fB4sOrPlGicW3BqRMedzZi4lR/LHfsMtIc2jVBJkzix7sXJzxztoVlC9ZO1onjnJ1BQqY0C02bpZ7NrbsxSkGzYfPGa925LL5792NsW9CoW5w70+Cv/noHx5K4LmRZjkzNc+GsbyRAvQZgGeJy3eLNX+mxvFTH82ze+fmIPFf75puUkjd/ZYmpn3Dpqk+SKE6u1vgf/us17t5PDpwXD4uD5nVJhD59ssa9+3E1h/7pP1p7LB/Fx71mPg/xSy8yzhJZXcfh9MlTjMdTNne2uVcIYiuLS3NlyX4Y8MGVD9m4v4kf+sRJTBiFlK9MQghs25RLGuCKJFeKKAoJk5ia61LzajQaxmC9hFqUEJjl7jJf/9JXieKEeu1gCITruJw8topj29ScGpNgTK4U2/1tlg8QL1qNJi8/9xInVk7w9S99BYD1u3f2kW+r/bsuZxYMQbfb6lWCEUXp9Z3Ne4Dm/JmzvP7iq3NixKzABIaG/eHVK0yDCXGSIIoMvDAKC9+FHIQmy3MsIYnjmDCOCMKAmlej1WxVxOuaV5vrw2HRrDd4/aVXqXmeEboOoXuXbf3Jz97jxp1bheegRaPewJKmJH0aBMRJQpZnRblujXZz3ohfCMHU93l/dImPrl/j/cuXOH38JK5bo+a5vPD08/so1n/14x8cSE8WQlQlvGmWkucKyzKgElJjThzFMUmaEicRjVoTQwU37bOEheu4NBsNwjBkNB6TJDFbO1tcv32Dj65fI0piXn/xVYIw4Dvf+wuu3LzOznCbZqOJ0hpLWghbkGSpEXQxonhJ0hbCrOZ5rsfq8jHazRa/+sqXTFk7DyZ2lzGaTtge7OBHPnme4zjOXBapMTVWVT89ZxnLsoiiiA+vXzbQHdfj1LGTvHDhuV1RsxhvgA+ufMhWfxvbsqrrYpac/GxxrPFkykK7BQvdfe28dfc2E99k9bSbLZ46tYaQcHtjgzTNdu8RUWL2cUBMA5/rt2+SpqZU88JT59nub8/4WhoBt9zXQfP85t11/u2/+7/ZGuwwHA+p1+p0FhYOFBtty6bZaJBlOUEQMg0mLC8uk+U5tm36MgvtATOHDyOAz4nGxfh2DunrUXzGEUczhj0CVAbpZ7HyuefRVuXmj2UbGnWWGXGt3CbPTGafbZeO69WTplYK0hCRpeZzQkACJq9amNJoyzX7yEwJNVkxvy3LZCm2OoXIWDRn9XQl+M1FHD088/MgCnSjZTwaL78HUUj+/jtw6jlwG/sBK0mEPvHU7kjduQ5KIcJpBYfR9dZ8GfanRZ7+uP07iqM4iqM4ir81ce9+wB/9ySaTIKfdsPjWb61y/Nins7D8cam7rabDuTO7BOIkzbl1JyDNTEbgrOgYRYr//KPtCo7xzNlGJfaVsIwHiTFJskuudl3JsSWPNFU4jmQ8TRlPMpSCPLN47QudOeDMYs/8/8wpQ3v+4KMJkyDHdcD3s2oBNUkM3CQIFZZULPVMiXacPtqibxwrtM6Iopx2064I0Z4r6XV2n+E9V1CvWyAUji2oeTaIeJfO/AlYf1mmyApRdDhOuX03IIxVUbZsvBYzrZmQ0WqUtnO6yiItY+qnfHRtih/mDEYJjq2YTjND0lYChXkP2bWz0lUCipQW3QUHpaDdtHBdyY3bAVIKhsOIlSWH2xshaarIcuOTaErdJc9faPKlV8wJO3OqzoWzC1w4u9umxwGsDIZJdRzQaCEQ2pSVr654Fc38zKn6Y4NaflGk6s8yfulFxln6rzGavclWv1947ZlJvjPYQeWKr7z2JX7w7o+5eecWl65dpj8y2/lhQJomUPg42pZViQeWJwmjkDhJUFohhUQrRRCFDMcjxpMRw8mo8idUSvHupZ/ieR6u6xxIJi6hEYPxkMnUxyo8EaI4ouZ5bBfAmr3wiL2U2IeRj7XW3Lh9C1jn1OoJbt+7y/rGbeIkoebV6LTbXL5xlbd+8kO++sU3+Oprb/CDd3/MrbvrSCm4s7nBcDzEZOCZ40z8KX4YGJp3mpIkCXlBJC3La0vvvXKcRpMxWilOnziF1vqhpNu98A0pJUopPrp+lTMnd8s/33r7R9y8c4u7Wxvc3dxg7E/JswzbtvHDAK1MSWmaGoFR5Yo4M4TiTrtNKSorpbi3fZ88S3EcFwTc3bzLWygWO4u88tyLc8cux/ug8TdZroowDgnDsBAKNCrNiZOENNsFC1na9CuOBwgpaTeaVXl0GIdEUUSUxiRxTKaMcbJlWUx8n3/77zf5w3/3f2FJSXehgx8EjP0p/dEAS9oVvVoVkBRd3EyLpMmqZKGcJw8jdh90ft59/6f4YUiWZ2RpVpRo23iuQ5wkJGlSCO/GQuDKrWs4joMtjVfKlgDHdtjcvs9P3n+HMyfXsCyLPM/5s+//JWBsCsbTCQA7w8EcfGW2PY16/dBroaQ0g6Gj37x7m2kwQeWaMrt0Z7DDQmuBZqM+l82olOLdiz9jMBpWx4zjmDubG9S9Go16g7goiax5NRZaLXaGfRZa7cI+AZIk4X/63/4Xrq1fN9eIEMbT1Z+wM+yzsrhMd2Ghmo9aa8bTMVEUIxYFk2BS0MIHKJUXGdj77yml1+TsfeJB19K5M6f57d84QKQ5is82vJrJgru3jvDHRQnvZ+HHeMgxcyMuHvgolSXmT1U7Y/YhpyPz9wOelM1+EuPJKAS4LiJRaD1BSGmyGcuy6jJmic9743GJ0cXPsyAVYVvkgw3kuz/GjoLd8usCsCI2bpoy8EL0FMNtxKAA1xTarAh9tFZw6hzFDfnwNj9OfJz+HcVRHMVRHMXfisgyxb/811e5dHVa0JFN0sCPfzrk+Qst/vk/u4B9SMnmo8aDKM9lHEbdrdckea64cTukP0wqDz6tYXM7ptdxivd1ydm1BkLA1Zs+O4OEpZ7LhaeaaM2BsIxZsMbmdsxgFDMcZwRhTqNm0eu6DIYJw3FawUuE4GDgTJbzH7+7yf/57+9gSRhNcvwwI0kUjm0yEaNYVbRqAUz8nOwAv8jDIleQpgqlBFGcYElot+w5ivXtjciIa5kiSTRKCW6sB2S5/sQl1FpDGO/uR6mcu/eNb38U7TrESAt8X7EzMAujjbqBvfz5W9ssLroIDTuDhCQ1GaCjiWZjMy5KsUt7LCjLmrMSClD8b5Jn5ErjOQI/yLi3HdOsWywv1bhzL2A8ySqIjB/klWel5wjubkYsL7q88Wq3mm+PC1gpt//BO0N2BjHjSUYQ5aChUbfpLtgV+OXsWv2xadLwya6ZJzU+Py39BcULTz9PXuTj3tq4w3A82geAEcIo7H/w7T/k1sY697Y3DfgCA+QoTRZKn74szyvRMsmMkFa+xNt2YfIujMg29v0KamFCc3xllVsb60wm06pts1FCI/zAJ0ljms0WzUYDgSBOEqa+PweZKGMvJXa27wfF9fVbDMYjjq+scmdzg/V7d0kKr74kTRhPp1iWxTTw+f7bf12Nj+PY3NncYDQdYxVkbaVN5lqe58RxTBCGqGKcpHGO3R/FOOVKMfanrG/ceSTS7V74Bpi0acexKzhLuc297U0m/tR4VVqOybLMc4IwJEpikjTBcR2Tvi1E5bE5mkyq421u3yeOI1zPI8kSBAJpGRDHcDzkpx9+MHfsB43/yuKSEVV1CRYx4lPZrlLsKvtlWRbSssjzjCRLQUOcGohHkiWkSUKuTQq/tIxfqAaG0zHD8Qg/DJj4PvV6HdcymYRRbOjNiF14jCglAU3lY9io/AkPJ3Y/6PwcP3aMWq2GI53CZ0SQF5mjeTk3CqEfjO4QJzFxmha/M2XlfhAwDXzubG4ABpwzDX2mgW/8GovycePvefB18fe/9o1Dr4WVxSWUVmitiNOU0WRkMj333CO6nR637t6e++y7F3/GcDIy50lK4jTGcRwsKfHDgP5oUF0DcRKba0pajMZjxkX25P/8v/9Lrt2+UcFpyr4ITEbwVn97bj6Op2OiJEELzYWnzrGyuGQIvFKiNAwn43191FpVlO7Za+yB19Kd2/z597/3SOf8KP7mQj3zKmJzHfxR4XL9OQK+lDHb7lIQf+jTcuE/m6bGv9HxIIkQ44GhRi+t7m46Q3zeG+qZVx9eWr7n8weBVISUcP828tZlxNadOcCKXjmJGPURd28g7t4o+slu/bjxDUFgCNQPa/PjxMfp31EcxVEcxVH87QgjMPoV1ANMhpTjSC5d9fmX//rqJz7G6y91quy3w+Iw6u7rL3W4ciNgMDJwkPL12FT7CK6v+1y7FbJ2ooaUgmu3AobjFMeRDEcZ124Fh8IyZsEaJ1Zr9IcZUWTKr6NEcWcjJEoUnmeEzjBSRtTbA5wB+MHbQ4Yjc9zRJCeMcixLUPMshuOc8TSvBFLj1ycq15jHiTwvATKQZprJNKso1rc3IoIwp+ZZ1OpGEJXSPDZZ8tH9Hw+LWZcbrY3A6XkSPzACaFkwU+QKVRFGGs+1kJbg5npgsg4tgedaxIlGFcU2QuyWRFcqSFHEUnpNqiJTMMs0E98YNVqWIIoVN28HBUDTYbufMJnmlXCeZZo41ViWYKef8IO3h9V8e1zASrn92okag1FaZR1KSxBGOcNxVoFfrtzwH5kmPRuf5Jp5UuOXXmQs6b9+GBzoyaeUotPuYFuSa+vXiZOY4XiEazvYtslYlJaFZdtVooWeETXSJEFpXZBmPePhpjWquCJ1kbWWq7w6lus4OLbN5s4mqyvH5sjEs2CQKIqpebUie9KQfTUQJxEazWgyIinK5A6ixD6IfJwkCf1hn8VuF9BsD/pzcA5DpI3IlRGDhpMhl29cNcJq0cbZ0lfXcciznCQ15elZllaQF631friILiA8BZAiy1K2B31WV1Yf6BM3C/o4KBzb5srNK1y5dQ2tVdVO27Kp12vIIpMwL8YkKwjh0rKwbYe6V5vre5zERFGEbTtopUGLuTkkpWQwHuCHAY5tz4FXDh1/YTLmpGVhWebcliCiSozWxgdSCIEUAtt2SNIULQrBGwOMyZUCbTwsjVAqSeK46J8myzPCOEQIQb1eM8JiIeyVmX2VpyFgWbIobTb07ocRux90flzHZbm7iFcz4442IJa88IKUQiCkqDKEVa4KsTUztOvc+KVkeVrN92ngV+dUSokf+rQarWp+lSChvdfFyuLyodeC67i0my1qbt14ZYqD7xHdtvEQDSJTZjgNfAajYbV9nuegjZWCKJZlszyrIEflvEqzjF6ny+bWJpeufcTNu7dMuehM9mVpx2CgRjl+6JOrfJc4r3VF+HYdt6JMu44D2szrve13HWfuPvGwa8m2ba7euoEf7AcJHcVnGKEP4RQKQ+7Pdcwsvj3a5sUTr+VUQh1RiG4sGOgLzBOfD4rHIUbDoSAVlcRG4LRsA3lJdy1XcD10ZxHR3zQZjLZjSsjL86U12quB7RoATBg8uM2PEw/tX4pee/rTOdZRHMVRHMVRPDFx737AxStTHOfgbCnHEVy8MuXe/U/2XPcgyjM8CnXXvE/tDQNWUVUZcJLmVbYjmIy6/jAlTsxz9Sws42FgDTT4YV44tYgqm3M3uUPQHyYkac5wGOMHGTXPIs9NBl35aqC0SeZQuYGUlG0rExkOqx48LDRUGW5SGqFJKVOK7YcZriON04y0qHmySgr5pNmopq27fy9F3tlMzDngjGCuPDvPFXmuyTLzJ880mSqTXnb3WW4/q1KqmWlTPsoppcx4it3xTFKFLABBShU2W0WZdkkBz4t3Rz/IHmke7AWszG5v+irm2iokhFFufDbFPrfxR45Pfs08eWH9/u///u9/1o34NCMIkodvtCfWjp/kZx9eZGfYx7JkVXKqtXn5Pn3iFJvbW8RxPFfanKYZSRobEbHM5S4yxUy2j0OaGjGnXqtR8zyktFDakJGqjMkia+3Y0vJcKacQguPLx2g1WgxGA4QQbO5sEcUR02CKZdlzZZKe65HnGVlmMt48t4ZSOXWvxpmTZ3jzi2/MlYmWfR9Pp9X+y5Ltu/fv0Wo2WFs9xb2t+/QHA3KV7fs8GF8+PwjI8wzXcfDDkDiJ922bZhlZlhqqdEHyLsWWUgQyNx8LUWTMuY6L5zpoDY16nVef/wKnVk8eei5/eslkju1v525s7WwTxRFBNN9Oz/VAa8IonqNbK61pNZv0FjpGsFImW1UrzSSYFmNtyqSdUkCaiTLDdHV5pcpIPFl43+0d/82dLbRSZHmGazt4Xo0sy0nSlEzlBfDFCGh24V1mxE9DSxYI48UYRwVl2ghx0jKZf6UwPlsaLIXEkgZoEsWREeCKL43djEkjNkph/t+oNbAti3ajxVd/5Q2+9sUvP3DMDzs/C612MeaGtF62DYyI5bk1XMdBY0TP8nNamzYZAczUF3qux2A8rK7PcvRbDSO0hVE4M8f3XxeHXQtZlvHSMy+S64z+sG9K1S1ZEM527xFCCBZabXQxt6/cvEoQhUU7dEWZF0KQ67zyGVXKzHNdlAs0anWePXcBIQR/+r2/YORPUOW1MjuvinuHEVwzPNcjSVKSLKHX6fHaC1+YG+c4SQij0MxzdEXv7i50OLV6gjzP58bjYdeSEALHsYmShBMrxx967g+LZvNg39mj2I3H+V6z/uTfYt26jEiTIiPw4z7yfPYhHLdYuXv08iIhLXS9CV7NjIFXRy8eg2YbshS1VhCfH3C/0ifOwnSIGJYlzEW58gGflx/8tRETZ/YnhMDa3kBVAnzxfNCaWYFud2Frw/gwujXw6ogsMyAbrwbtwvRJK9TiMdTf/8cPbPPjxGH9E3mG+/TzJK/9OupzpE9LKajXXaIo3ecD9STH57Xd8Plt+99Eu4++0x4eH+dd7UmLz+M18G++fZv7O/vfz2ZDCBhNssrH7uPGudMNhuOUrb4RAV3XIklyklRVJakHteOH7w7Ic02cKIJQIYSu7MtGkxzHFix2zXvh1M8NcGVW9BHmWbqz4FT9yXLNva2Y/iCtjnn3XlQs1EOaauIkL0Qz837eatnUPEmSGrJ0+bk0VUzDvMgYFEymGVmmqwctP8h3y3+1gXXIQinT2ryvHLbGd1DYJgfDuME4EssWhcBoEhdqnklZrNcsjh9ziWMjvpVwmU9cMq3MGmqjIckVRKGaEwHLEMV/itwQstx4OZZCpNJGOC7PZyVQ6n0O3hWF25JgWUbMNNWEZpAtKUEYb0qtBaNJulseXojEZqfmmO2WQ69jM5rk5ErPzYODopwzT51q8MN3B9X2e+dM2Wcwj4gnjtU4f6ZBrsxnHzdmrxnzaGbKuNNMP/CaeVB8Wvepj/O99kvvyQhGSDl/+iyOYx1Ilwaq8s04SYyghJEN6jXj5ZZmKbbtYFsWnuuiC5CDY1t4jofjOMVKhGS5KIkNwgCtwXEcji+vzlGmy3bFSTpHJp76AUIImo1mAZvZjVmyLFqz0Gqz2F3iW7/524dmmR1GPl5dXsGPpkSR8cXTHCxylBNWF7eHUjg57CKo1xp4Xo4MRCF62aR5hkziIhNUIYTEtiwc26nIyPV6jd5Clzh5MMBgFuRzWOQzd0ex58Wwu9BFaY3v+yg0Nc9jZXGRFy48j23ZFaQnjmOENH6b4+mERr3O1PdN+fyeEEJUGXJSyjmI0N7xL8/vc+cNkmS7v00Ux1y9fR3bsSuxYDerEsCM5VJvCVs69DoL3N28x9ZwB5lZhX+i3NNXA3ApU+ANsVvQqJnxTpIEaVks9xaxpKTTXqBWcwmDmLE/oVlv8WtvvPlAYvejnB8hxBwt/dadmwRRSL3W5NzaGbLcAIIG4wF+EFRftM16s/D1NGNZtj9J0ur6LPefKzVHlc7z/MDr4rBroSQ7l16hO8OdwlpNsNRdnIMsWZbF2vE1Xn/pFW7+H/8rNa+GlPLA+eE4TnVuZkng3XanEjmDKKq+aPaGlBLXdckyA/zptnvUPJeVpeV952QvWbvdaPPchafNL/eQ2Q87VweFlAbUdBRPTohgai5q14VEm+X0Jz2kNScmaiEQjmcy/GQBc9HqwX2xbCPWWRbaduD0M6iFHmLcRzc7qLPPo5555dEy9A4gRuPVD/78YSCVElBT3rTyvRnrArrL6HbX+B9mGbqzhF7oGdEyz8Cy0Uur6LULj19j9TH6xwuv4ZxahYHPgW8RR3EUR3EUR/G5jUmQPxJcYhJ88ueGWcrzTy9NkJaDylNeeb79wGysMDKwywtPNVk7sUuUdhxJq2EbcQ1TOgz7195MEtDu99csLGO272mqEFLQ6zos5Db37kdoDBl4dcWrBK1m3aJes6o2fOmVDh/dCJj4u4kCsyu5uvjRtkBapgxda43rSFaWXLZ2EsLo0WF8lgWOY7F23CNONLnSHFt2EQg2t2MsKWg2rCpzce1kgyjKuHsvJskUnZrFy883uXglMJl/AqTUaCSWFPQWJHfup6SpxpLQ60j6Q0WmjEDaXbCrRUfXlmzF8az7C3luREBTxrw7FLZlElyUykEaoVZKgdISCVhakCQmE9GyBI4jiBPjYWlbZtyzooir7gnyXBCnCtc152c8zUhTk7mY5cbL0XEEljTl0lprhC1ptyx6XTPfJkH+2ICV2e33zpmpn1UW1yeP17jwVLP6zMeJRyGjf57iSGQsooRwgCklHE5GRHGM57qsLC5VQA7HsasMvLKsVEqJ53pobTIWW40W7WaLsT8xN8cso7PQmaPAOpZdlAGbbLPNwudRK8XEn6K0xrEtFhfMStIsrffqretsbG0ShMGB4oMlLdrNFlYhwvzxd/5fji2v0Gm1K6+1i1cuMRpPuN/fmvtdKTK8/cG7TALj3aa1JopD4iQt0rUlUWTKhS3LJlfGZNUSBnqji8/Mts2UcUYVAKb01MvzjDiOyfIMgcC2jbjoOi6u4yCFQGlFEIQ0aw3WN27zVz/+ATXP5alTZ7h559Yc8fZhMBswmV/jyQStDVim2WjuOzeu69Ko12k3WxxfWcEtROKSTKyU4sKZc1y+cY2LVz9Eo4mTqBBmREVKTrOMKDFZej/76AOeOnmac2tP7WvT3vOb5XlFH655Hivd5cq/r5xn7WbblDuHYdWnulcjzRLj/WfvCuR754nWCgq4kRC7X7yyELc8z2O5t8TLz71o/l0KajWXKEoIwhDbMmW3F69cmps3fhjwzvvvcW39JhxEHxeaO/fuEicpfujTbDSpuS7Li8ucPXUax7bpDwcsdXucXD3Bnc0NgjDAlja2ba6Xkrrtue5cGYPWGsexzZhEoRH1hahI4HvP3WHi6GFk7Nl7RDGKhei8XZHh280WWWYePDzXo1GvV+ehvF+UHpcUTl89AAAgAElEQVRam1Wwulej014AIM1SdkYDBqMBaE2Sp2il911Ps2FZFr2FDv/F3/mNav4cFq7jcmJllQtnzlV9LMnRP3j7r+fuB0kScfPOOsPxCIBep8vxldU5UVUphecdZW08SaEbrV0TnU8p8+0XHio3NSdCGjGx/H8aF6Y82cOX4/MckrhY7vdgsIWIAvBqqKdfQr365uGfLenP4yFi5x56+Ti0u6hnXkW9+rXq9/Lt7yK276GXjsNCF7X2tPFVXL8CYWDGfTwA1yNXKdiuET73gmfAtHU8AJ2DvVL0IUOMB8Y/sizv/kVCWBot078i5KdQXnUUR3EUR3EUT15M/ZTBIGFnEGNbklbTroS02VBK025YB+zh40Wr6fDrX16m12syGPgMR3FFhQZF4T5c0X1nARhJknN/JyZJjLjUbJQgRoFj71Y2iTmRT+M4ksk04cNrPkmiuHzdYWXRZXtgyot7HZvBOGU4SrCKsWg1bUSY06xb1biY9y2rogabxBrN5asT7mxGOLbEtgVRZKrGQJPn2vgMaiPmlaW0qaNY7Dq0mjZb/UcXGbUCa2//LMFwZEp/bcu8S2/3M3Jttl1dcanXLXSoabdteh2P48dMhqMtjUAbxkZwXF1tcPqUZKu/m+Hquil+kNFs2CilGY7Nu5fyNMjdxzFdeCaWfy/PhS58FD3PYlqkLJblyVoZf0qg0D3MZ2xLQCHIep4wj3SFKOo5kiTVhgiOIM81lhQklaZgSqO11mhb0vKsgh9o3p1G45QsV/QWHKIo5cZtnzw38J7RJCPLwXMEz11o0Wo6c4CV2flYCsaiyKoss2W1hrpXwjM/OZyl1XQeSEb/vMRnJjL+8R//Mf/iX/yLuX9LC5+0n//853+jbVFKMRpPuHjlQ8I4IoxMOuy22MF1XHaGfVr1Jnme8fTZC1xbv4ElLOr1OmEUzaxgmMzG4XhEVmYtFCWJO4M+nuvRabfR2ogJYRiS6xwpjTC3dfkDlFJYUuLYLo5t8/+99RfcuLvOf/+P/gm2bfPC08/z0fWrrCwumfJuMf9FoLVmOB6RZil+4NNqtrCkxcWrH9JutvjT73+3SiUe+1MEgotXP2Sh1ebD65d56uRTvPnFN3jp6ee5eecGN+/eZmc0MCXOeUYQJZWwU3SPrZ1tpJR0O12WeksIQdW2knQbx0nlKRiEIWEcmRtDAa8o95irHCksIhXNiYVRHDEJpghpVkJubdxmOB7RW+hy5uQaWms+un6V1aVjptRY7icdl1TunUG/EjrDKCrEZK8iRtfrdYIwoFFvoLRmdWVlXwJNCcc4fWKN77/zI0OfVsY30XhlJIboXJSzNmp1tna22dy+T5ZlvPbCK6bceU88d/5Z/uz7f8k08KtsNq01WZ4TJTGNWq2aZ6PJiDhOCoEzJkpi6l4drRWu4xIEvimxlrNlxUbsKpehyrLrEuJSzmmF4vyZs/vG7+bd2+wM+jx//lk2tjYq0vDpE2toFD9456+Z+BNkIdqW9PGvvP6rCCG4cuMa127fJM1SBILtwQ6e61ZE9NXlFbb62xWEpJznaWaEw9JrRBcl1klqxMZGvYFSOTWvzvrG7SpzUylFfzQAqEqaHwUetDfKe8Slax/h2Da2bbEzGBBFMZ5n5s5oMiGMQ86tncWyJJ2FBT68cZlGrUGn3Z67X9i2YwRTNL1OtygDGTGeTHBdx9wTtKbmeoRRhLTmz+He8/Ls+aerPn10/eoDRfay/yU5uiSsj6cTBIIPrlwiTRMmwYQgiqkXAsfOsM/6xm3WTpzizIk1jB9mxkuPOZZ/m+NJ+F7Lf+23sX72fQimiL3Zc09yzJREC5Ub4dGyHg4p2d0B5IXX72DHiH5eDRwX3VkChClznr02Sir0+lXE/XXEZAgI+Og9dLuLvPwzI3Q6NcTWneL3gH4HnWfYQkKWIkZ9iAPIzIIbjkvx1Av1Biyu7oJntIG5iInJVhTBBAbb5le1OjQ7iMEWeqGHPnn2CMJyFEdxFJ9pPAnfa0fx8WOWpLvYtQk/VFhS4wc59ZpFr+PMPVpmmeZbv7V6+A4/QTv+03c3+fDqFEvCjdshO4ME0Cz1PM6u1fnZpQmnT9SIk4x33h+z3U9M+a0UaGUEPKXh1PEax4+ZBe7N7XhOLM0zzc3bAe9+kCKFITxv7cQgTBuaDUkUG1EpzTRCmLHwXInKNa2mPdNmweqKV/xd8daP+6YtWhFGOdO89OIDS4qqTLrMRzCFaybLLoo1V28GeK7EtSF5xMczpU3p8c07IbYlSZKc6dTYl42meeFPb6IU+K6vx0hhypyHo4j/9Jcxtm2So5Iiy1NpaDckW9sJvY5jHrmKrjcbFhM/Jcs0UZwbenWuSVM1JyzufzcGVbxiHi+yQSfTDBAs9cx7+cTPyTOTkVkyBISEJNVkmSnFzrVGIshyU1oeRHlVhi2F4sZ6gFcTOJZFmilUrqvzoLVmGmTYtrGUynNthFilmIYp3/6P9/CDnDBWBGEOaFzHwnN3SdSvv9StACuvv9ThZ5cmuNLMhc3tBGuPBq+Urubj5w3O8ouMz0xk/OY3v8k3v/nN6ufNzU1+53d+h9/7vd/7G2/LW2//iM3+fRSaKIkqcQcMaGXq+8VqRgPP9ei2O4ym4wq2EiUJAvDcGpOpX5RJOyilWOwtEkQRSZoQJzGjCYAmzXOU0Ghlto3iiLx4QTGpvxm2bVPzPK7fvsEffPsP+We/+99VsJBbG+tVO2ZBFMPxGCHAD4z/XJlFBXD73kbhVWE8EboL3ep34+mk6LeEt+EbX3mTMI4ZjIZ4jsnqK/0HyxAzmXAAURxyd/Me506fqdo2mU7M+Aho1JsEYVAJTEqZjBXLslFKFQRfkxFo2w71mrmKwzjCeOuZz7978Wc4joNjO4ynE9Y37nDm5BpSSjb794niBCHkPmDF+sYdBuMhK4WANZqOqXkeUbJ7bjrtBaQwgqnWml6ng+u4RPlumessHOOd939KvVZn7I+xClBLnhu/vbzwUCwhKVprGl6D9Xt3qvO5N967+HNKyuisN2e9VsOxHIIworvQwQ98osRkTcZxTJzE2JaZL2FsMidd10XFsfF4zPLKw9HzaiRZgsqVAd549SqT07ZsHMemXqvvy/S7vn6LwWjIYqdHrcheK8Xa77/7Q3YGAzzPxZrJ2Cnp4//hz/+Epe4iliWrUu2yf3GSAH6xOqU4f/rc7mqaY8qB0zw1mb95jm3tko5JE+PViCDNM+I0pl6rESUGflLzaji2w6ggKp84dnwfAOlRorxHLHZ6jP0xw/GYOE2QlskWvrd135RF1xoEYVDNycVOj8HYCBOd9kJ1v7CKcXNsp2jfyFyDUmAVoJ9akeE4GI+Ik5iMfJ8wrbWi3Wrx8rNfqPpU3h8OArbMzt2/+vEP5gjr5RwYTUaMJuPqPhgncUU4T9KU2xt3EQjWjp/ghXNP02w05oygf5njifheW1pFPf0y8u7Nz60XI1CUGD/+vBIAUqDTpMhqrCEGW0jXiOXqjd+oti2p0OL+bcR0tOtGDojJEDHYMuXXeY6wd8nRTEbIODRP2kJA5MNsxniegXDMz1GAmgyqzERx5zpiOqR6qxOy8kUUcWQW3Nq7JdP5r/69IwjLURzFUXxm8UR8rx3Fx45Zkq7reCwvuuz0U6QFYZzDiKqcNE01Lzzd4vixx/eTe1j8hz/d4MoNvyL4DoapEYIw5GaAC081uX0v4ofvDBlNM5PdVoSQAlsagMd2P8F1zPf1YtdlMDLvQyqHnVFClpoS3LAorbYd8909GqcEoaLbcUgzqlJXIY0Y6bqyeqdVOSx2HTzXHOetn/QJIsXyogtYWDIhTfMCxgIq19h28eiyt/MzxQxRoop+PdwfrxQNNQb6EoR5Uaxh2rR3DXa24ENpSFLjXy8lxLHJwiyhP1mqCGND0p76OWmuEMJCWru08ShWSEtUoqK0BBKIk8PbXpaL1+umw/WaAaZ4RZulNOXswmiAhWel0RLSrCw1N+dLFceRYne/FGJjFGkSaZKUbEdiO+b8l5V5UZQXfoQOKjfZrXFk2nX7XkiSmhJ2EAVsRVKrSe73Ey7fmFblySWQ5epNH8+1WOw6DIZp9biolGax6+I61ucSzvKLjCeiNkZrze/93u/xjW98g29961t/o8cuCapaK2xpFZlgek5MC+OQdrPN2VOnWV0+xvHlY7SbLfI8p9Vo4RZCQc31QGg67QWUyum0F3jthZc5ffwkrm3814LQN6WceY4tLVqNJlIIsmz3BUUpVUA2TJafbdlcW7/OVt9kO7z5xTc4c+L0XDuUUoXfmxFDEZruwq6SnuUZSZoQxRFxYkTPfGYJoqTuaq25dfcWWzvb1D2XXqeDUjmu4+0pFaVYMTAeijXPw5Y2cRrhhyGnVk/QrDWMb6TWVemoLgQhIXfLzXVx5yjF0tLnsYRuoDWddptOu43SiuFoOFMmO08LdmybmuuyunyMNE2rNkdxRH80oLfQ5fSJU5w+cYpOa4FmvYnnuGgNYRSSZikLrTYvPf0859bOcnx5tdqHUoo0TTlz4jRvfvGNau588aVX6LY7hrpcnOdc5QURy/jxaa2qbMm953PvXDx76gyd1oLxwtSlca9mZXGJRr2BZdlEUWzmR54TJwmWtGk1jBdEzfXQGCq3W/gTKq1Qha+o6zh0mwt0Fzo0aw3azeZu/7KUl5/7Av/w7/zmvvHbGfTpdQzkZDaSNGEwGjEu5s/eMKXcI/qjPv3RgG57gZrrombKgKOCsA6af/wPvsWZE6dJ05QojrBk4Wtq2XiuV5SuG+hKu9nGcx1s267ANO1m21yTjsNCy7ycCyHojwasLh/jzS++sa+ND4pZyvLpE6do1psEUVgJOEopwjjCdV067fbcnHzthZfpLXQJoqCYWwu4tkuWZ6wsrvD02fPESYwf+IAobBfUTGatycCs+lzMiZIq3Wq0+N1/8I/m+lTeH2bP32Fzd5awDuY+EYRRQXHLK+hOORdLAvZWf4djy8f4u1/9GkdxcHyW32vZV/8h4rPy1Pu0SrR19Z+P1wytQGl0a8HQnbUyFOhgajYoqdAqN1mFe6jxaI0Y7oDSyOH2bqZlniGKhS8RBZClkCvEjECJUrtP+14dmSQwGUMSF23R6GbbeC52FndLqjFCI1lKYVKMevFXP/YYHMVRHMVRfJrxWX6vHcXjx0Ek3a+83mNp0TGZX9qU86ZpTpIonr/Q5J//swufejsmfsqlK2McWxInOf0ZkQbmyc1xnDGcpNQ9y3ztlo8BhW3zYtfFkoL+IEIpzfkzDboLjimp9oxQWhKHgSphRStzHFNtlpVreziOKb+t1ySLXZdWwyJJFN2OzfkzDZTS9AcRvq9YLrLx8lxT8wS2vettrzHrogcVX2iKxwLAsQV5pvEeQYcqHgvQerc/rmvAkyVB++E7UbvkZW2Sm7SGRs1CIPCD1NCpLUmzKUkSRbNhsdRxqdclaaZwbKgVZcN5rh4oHgnAdgRRlJEkil//6jLf+OoSSaJI05x6TWCZnBdsC3odG8uiIkXbjhmrsr9S7mY7mhLoEp4LKle4jtl2ZdGl3bIK0vRuDXeaKroLDksdF2lBFGXkubGrMo9qJtM0SU1WaqtuMfWzOcL63//6CheeapKkirNrdXpdp6BmK3odl7NrdZJUceEpA2c5ChNPhCfjH/3RH3HlyhX+1b/6V4/1ufv377O1tTX3b7bd4NixY4+8jw+vf4Tj2GxsbRpvs06HZr2BHwZVuW69VqNe8/AK0e3rv/Jl3r9yidF4zFZ/m2NLy3iux9Vb19nc3sJxHFYWd6Ex506f4dTqce5ubbJ+dx2NKMQPgW1ZbGzdq7KGDDlYFJlOgjAKaTdb2JbFn/3gu/zTb/4uIPnGV97ED16ba4cfBoynE/I8Yzx15jzcDFmXAkAi8Cy32ncZUkp2hjucWFnlO299l1rN4eypM8QrCX/93ju4tkOuDX5eFS9QTlFqK4UsvPIynj13nppXq7Ixy3aMJmOazSY5ijTNqhuFkALPcRDCQuUZWZ4bYI7nFQKYGaeqHzPjMtvuUwWx2XWdufMUxzHrG3d48ennqgw8gLNrpzl5bJWtwQ5RHDMNfM6uneH1F17hxaefo9loEMUR125fZTCc4Dpe9e8A714yc0dKyZdefo2pP+Xa+i02tjYLMrYpb5VSstxbMjSscp7Onc/5uSil5OzaaZLEtM1k71ms9JawbZuJ73Pjzi2yzPhZeq5Lmu2Sv4UQ1L0aruPSks2irEVwbGmJmldnebHH8+ef5fUXXyUIA/7ke39OEAY0601+82vfYGXJZHr6QVCN3+17d3n5+RcQWPuExJ1hnySJ952XubknBePpmHqtzkKrTXehUwhau96Ji90eZ06c4ur6tWp+/z/f+Q/0Ol3jE9huM5qMieIYPwhoNRp4nsdSt4fS0B/2yXNV2Ao8C1rPjd9St2cyU93Hu+3tnhez4lr3aqwuLTPxfZRSRHFceC/uzvXZOfmll19jPJ0wmozptI2w/bUvfpnNviHWX711nUtXP8IPA0Purjfm54ptce70U9iWTRCHZJkhj//ar77JN7789Wo+7sb8/SGOTSbiQXPX3Pd2V27DKCRTpuRUCFNaXc4lKWV1rpYXF1nsdJFSYllPxFrVExef5fea+JN/g/D+f/beM8aSLLvz+90b5sXz6U1lVZavttMzPezxQzdOI46Wu5QoEZS0BlgBopYSBQmCPkgQwA/6IGkFCMQSICSAWnC1AkWIuwS5IsAZ2vHdM+2me7q7uru8T/e8CXuvPtyIeO9lvsyqalPVzck/UOjO9+LdONeEO3HO+Xmm7t99kJnflaREeyY1mNAHfwBBgEii1Gl2L0orh+txYE0W8SfG+jIeBZD+BkZFgQBsB2FZxo5yDauxiV5ew7n4KvrpzyEuvopwHNi4YRyEu52jfh8hJaK9Y+5y/YGhQ/sDU7YhMvUfhT80tghhajAmyejvYhlRLKO9EqLXAHcZMb+EXlhFbm/AsG+2q8+Z6MehiYjEtuH0Ewjbwbn8GvrpB+PMz47lD9sxfWj3g9eH1fYPq90fFL2T69p7cU37IOrDsJZeOd/FdeQE6EJKi89/YoFOL+T8hT5hmLCy6PEb//gUq+9DBCPAj15s4diCSIs83XR3nXHLgo3tkM3tADuNpJubcej1k7wmXqVsYVkSpRTlks2Tj9YYDhOeeKTG2ZMlfut3L1HyAmzbQinN0EryMktBlKSZhua+ulyySRLFTN3l0TNldpoxUZhw6niZv/fVFd6+PGA4TCgWLV56tcnCvJPXEuwPYixbMlOz6PUD/CBzIBrHVRSb6DtgFLEnoVKxSRLoRjFKQ71q0+nGe16nyjTlWEqThl1wTe3H4dBE7sWxIWvvJ8tKWXnapGWXSwKlRH5vXy7ZKYRFUXAtlhYKhGHCyfUyv/TVFf7oz+5w+Vqf1ZUiw2HMzTt+Gs2oaTQDEqVxhHEWJjEpR0KysujQG2jiOMFxJP/jf/tYvqZubw74rd+9RJLA2kqJtRWHG7cjwjih4FgM/IiNrSwz1MIPTABVxg0wJclMavORZY+dVoQfJLiOxec+MUOjFRPHijhJuHp9yMBPsKTg7MkKxaLNdlpzstGODanaEVjSHA9Ka2xbUC5azM2aoKo/+YtN/sk/OJWP6S98YYVuP+KlH7c5c6ICInNkCopFi6efrFP9AEYwPszz1EN3Miql+J3f+R1+7dd+jUrl/lKC/uAP/oDf/u3fnvjs13/91/mN3/iNe27DdqBUMpRe2zYPKq7r4LqT+fRSmu1sB46uLXJ0ba+n+i+/922u36pN3Y/nudRqFVzHzsOfO70uYE60rrt3YZq6cpldFomOmJ0t59/PzpYn7DD7v8Wla1dxnMmpFdIsMBGZVzeTbe/tZ7vXoSQLFAqSQsGhXC7S7bvEuwow2JadOwDNg5+iUvH44md/GtthYjwuXbtK3+8hEelil3kbmfPP9zWWbTNTq3F87ejEOI36Ye2xXUozxrldu+YpG5v95iXTsSNH+OJnPz+2RZnVlfk9v8v2USqNCvJ73hwL83M8+9ILOSwDwCsUKOyZ373zube9SdsyRSrkUx97GjBjevXWddQeR4KB6GTRrPVqlZ/51Gf44md/ek975878o6n9G19f+40fpJl+1vR5gdGcxYkJXc++t21rwulbcO38GJudLTM7W+axs6eplIv5Ngtzs1NtaPc6nDlxYs/nu8cva/t+tHteEBrbtpmtm7FtdloEQXjgmvS8eX7qqY/sGn9Ty/Avv/dtmp3mxDqfpnq1yi9+6itT53Cadp8fpvXJvMUdnSuEBInYdUMqJ9YSgFdwEJZZc7XaaH4OZfSwr2v9KECjzZ2mMhccAfs7HIUkfVec/k16YEtzxzxx3hcjh5wQ6bbmblgUPKy1deRxQy5XVy+gblxGb9wc5SWpZB9ysRjbb5YbIxDjNRS1HNu3HPXHcdM7XTX6TkoQpt/SsRFSI0se0lY4s2UiW6FKHkqCdvbeCmkB2pI55VkA0rZQAJaEmJGdUo5sz8oU2DYiPScKz0MsLmM/+hTq1jUzNo07k/u1LUjPh6JaR9ZMJHNm74PUh/WYPrT7wevDavuH1e6HqXd6XXsvrmkfZH2Q15K02pTLe2vUAxSLDsuL5tpycr3C44+8jxFYso2UgkLBOLeyVOfdEkKSKHMvLQR4BRuvMM1VIRHS5u9+dRKkeWR5g17f3AdsN0MsOea+S8tQCUsgtGRhzlxvZ+ouSwtlllLORjYWjz8y+unLr3UpjAcoCJEHA9i2gyfMPkuehe8naEY06wxQY9uCgmsz8JORLRLK5dFYRJEapSZLgWsLqhUHz7Po9SKEzFyme/M8xm6bkFIQq9EWWfqzsUPmJGqJBULy6Jn6RN8vXouoVsz4vHmxy+LYY/BwqNBpQrhtSUpVY7/nWSzMuizMme3OnapOrKnZ2TL/zpcjLl/r5Z+dPjFq96+/t0mlpPO2YFT7EcjrbhYcm2rFJQhJAUZmHS+PLd9SsUsrTcEvp46/fM0pQ70GkJak5I3G37KtNOpXEsdiz/Pi7CysH53hw6iHcZ566E7G5557js3NTX75l3/5vn/7K7/yK3zhC1+Y+My2SzSb/XtuI45gMPDRmrRunUWSqF1wE41SZrs4Im9/PNKrUCgQBAGDgX8X6ILKoxajKM5JsypRYw9To3ThzC6lFJZwDuzbeF+ytvM+KLNvnVZZHW87UxRHhGFMEERYlk3BcfPINSksFBqVqDSK0dhoSSsPSzZjJvMxyuzJxkNrA9JUmLcRxr6sr2kbaHT6tiJ7Xhzvi+lHktseJzGDwZBhEKAUebTf+DwB9HsBF65cIQhD+sMBlRTq0ut3zRsZ2+HE0WOsLh6Z+J1lSWq1Ip3OkCStD5bN++tvn2en1WBpfnGCuCuFlRKdzYP77nGOk5h+f4DrFPj6N7/NE2ceNXXt0vGKk4Stxna+HhfnFvL2s3XQanfZaTXY2tlmMBiSpOnDWUqrbdv5fk1qrSaO4MbNrYk1m+37btKJeXM4GPhs7GyZdjEP8M1Oi8FgiErT4sf7Oj5nIp3nfN6yKEYpclr27mNs9xqapmxMsu3CMNwTAeq6hgy9e11MUza/7U6HzcYWg+GQTq8zmmct0nNCSjJL+xcnima7nb55ExQLRXw/zG3cb9+mj0Ou37pFGBmwkusaunoUpSALBIPZOXo9f9/zz73M5e61myQJURSbufWH9AcDgjAkSfuglZ5YS0C+nnRi5mT82Hgnul+n74dBD/u6JpwCFsK87k6P0wMTj3Pno574z5TKQuSVuvP/ZtsJtOijhj46XfcijBH9/shRubtK+LR2VZofpRVCgzYhtZM9EBbYwmybRT5qRlGMJtze1GYEVBSDEuhWG907D/0Abl5GxBEoEFG8N5JRg0hMnR4SEz2g0mNAJGq0PyFGdGw9+rE5fsx1VocRSroEsUS0O4jGFuykkYylyiR5Oj2n4IegFDqW6PuY+3ejade7D4MO7X7w+rDa/iDs/tt4TYN3fl17L65pH0R90I+Bbj/ildd3uHy1j+NarC4V8vqC41JKo5Lo/Z0PZaIRTVp2wuaOn76fE1TT6ESdglItmT27yLRW3pTmlMK29YTNtzcH/Oj1Brfu+Ni2NGnFaYkuIK1AYp4xkZooVvk+N7f7nL/QJwgTjix7nF538gi8bj/i1kaf25sDHNvCKwj6fRNFl8Eko1Cnty8JUTSqLWhZ2jwzYCAyrq3y+5XsOWI4TCbKTwth6hRqpUgSSa8fkSSKRKnUCalJpNiblj12+4OezPeIwpihb/6WIiEKIyzbQgCeB9/8/iZhmHBkxfRdJRH9vqlzqbUijLK+mjTtIDTMAVAMhiYNO04U5aJxYE6bH7MMRu3ulhQQJ9l+IAiVoUkLE81p4D8qnzvQaXk5GA4ns2UymwHCUNJsj0jiWqjU52LaGwx1fivnOqY+4372fxj1Xp2n3sl17aE7Gb/+9a/z5S9/mdI9ODp2a2lpaU+4/dZW974gBI+cPMf5C28zPzPHdrOBnTrVJoqnKsX8zDxRFPPIyXOEYcz3XvwB125dTwuqmgNq6Pts7mxx4uj6njDwTDPVOgiJY1tsNXawpEW9Wqc/GI420qQP9oYirLU58L7w6Z89sG/jfcnazlT0igyHPrZlUnjH284I0L7vMz83T7vb4eSxE7x6/jy1apWjy2scXzvGlZvX0rRcTBtoojhCa/AKLkor1leP8sjJc8Sxyu3JiszOz8xxe2sTZ+CQZA+vaV8z2ZaNBryCx/zMPKAn+lL0igwGA7yCR6uT0ZUVpVKJnWaTrcYO1VKFr/7MV1JKlSHovn3lAhevXTH2Ks0lfzBB8nYdhzvbG4RhxFPnntwD2EgStWfehRBsN3bYaTapV2s5vfjE0XU2tjfTZ9+94xwEIYlOWG4DCUkAACAASURBVJxb4O3LFzl/4W3WjxzjI488zl9852/2kKW3G428/SiKmJ2Z5bsvPItt2SitGQyHhFGUR5yhTZ1E13HTi5iiVqnTbLf5V3/2bybWbLbvz378kwc68s6dOMNfP/stmu02WkO338UPAsCAi5LE1CU0NQXHIqLG5qxeqyOlzOcte5OntWYwGFAt1wjDKF8/42s6W0PTFEUxX/78F/jGt/+KO9sbtLqmxmDW9lZjh5lqnZWFpYm2d2s/2nKcJPQHfbabhoC9urREs9vMMzO9gkej3UJpne9XKcVOy2xzbHWNOI6n7juOY5576QVev/gmYWjqsCmtGfjmfCDIIprNzdLfPPfdvH7r9Vs373kus77tXrtxothp7WBZZt34QUAYRWhMXyzLYjAc5GuJFNhUr87w6Klz+bFxCH6Z1MO+rvGlX0G+8K33EfwyzWWpEWGAvvImtHbQc4vQbpiah1Nqte6rzBGZvZafIGSb22aNRsRJWtuwjIgCA23JfislWpiCP9orQRKj/QHi7VfRZz4Ct69BFCEuvIqu1PNoxQl5ZRj00DOLhvbsldIDvmScg46LiEJDhB7005qMY/10XFAaVSxDHBN99heQ51/EfusVtGWqw4vhwKRhux66Npv3X80uGSdpFBGf/gg84OPrw3pMH9r94PVhtf3DavfD1Du9rr0n17QPsD5oa2mcJq2UotGOkDJiYytgbsbh1Hpp4hk1jBRPPVp9X/vw0SeqvHGxx9uXemxsBfQHsXE0aej3Y4qeRa1qs7zgMluzuHF7QKW0tzxTpijS/OKXlkx6bKz4rd+9yPmLPaI4YeAnCKHQPfPcVa8aerbrSMJIoYG5unnGjmPF1et9XvpxlKY3mxTa/+5/eoNzpyt85JEql64Nmas7DH1FO4yJYo1tCaI4SWsdGvALpHTlsXe1cWJow5YFthT0BnEekWdZ0OnuffGqNSn1GspFA4rRQ4hiRRiZl8Yxpu7keFJIXkBGmr+EBBLzDnkwHH2faOgPIXuJHAQKxw3xChaWZfp+ar1kIigLFssLLnc2fTrdiKGfYKUp4YnWJAlIGWPbEu1oNrZ8ip5FqWjl8zOupx6t8vJr7RS4MqlHTpW4tTEkCBMDarEFfWW8pUkakGLJ0dwZAnbMo6croxqMqTKbm+2IIEjS8nNmXcRxko+vViCEzute9gYxWhu69jT7P8x6GOeph15I4oUXXuATn3h4hc0zWrMQkplafQ/cxDxQ1xFC5FTW7734A0NvdUaUWymliSIScOXG9an7iuKYM8fPcGb9lNlftZ7WQyjgFVLnjNZYlo1AUHA9LGkRJzGnjp3Mqcj31Je07UyGGuziFTwKrqmxljnuOj1T587zikghqVfr1CoV5mdnabbbhsrcblFwC8ZxA0DmUJEkSczQ95mp1nn01CM55Tazx9SBNKTghZk5Cp6HtMzFw7LsHDphiLpFZqoz1Ct1XMfBddyJvmTk527f0JUR4KV05CwqFIShNEM+V412k4xqPPAHJOkDqilia6A4JW9Efp6m3fPuOq4hdAtTb/L67ZsAVEplZuszJCrJ5zAf5zBEo5mrz1Eulgxh2LG5dvs6f/hnf8w0srQBiXS4cuM6fhjS6rSZq8+i0QyGA2QKCVIpRdrMt4mCa3U6VEpVlFJsbG/uWbPZvr/34g8OXFsvn3/FOJdF6mAMw5wsHSdx6hguEIYh7e5k2q8Uklq1zlx9Dq01flq/cfwmx/OKebvj5Ofda2i3Mlry4twCfhjQ7LTytZCNnyUtmp3Wnrb3m99x2nIGygFBN62reGd7k9naTL4me/1BWo9x5Ngcp1pfuXF9X6L17/3R73P+0pvpMT+qdZppPFhKSInv+/zpX3+D77/4w/uay/3W7sA3NR7DMMyjKG3bnH8y4Eu2ltrdLkopKqUqZ9ZP3VME7E+qHvZ1zfm//unD2bFlI5IYsX0LeekNk5fPXaIox3U3aEyami2kRKNQMk1PtuyJtG0tBEgbXSyDkIYO3e+gZxagkJY+KHjomQXzeRLvTSUXAl2fBylQM/PZnbuBtRQ8QBvHo+1ACtsaHwcQUCia68yJc8jLryO3b5s20cYp6qXpK6FvaNJaoauz4BYgjlFHTx+SpQ91qEN9IPSwr2uHujeN06S9gs3cjIFbWhY0WxGXro2AFg+KhlstGyfddiOgUDApqlphnndSanIcK1zHolCwObVenl5Vhb0EbONg7OM4klLRoVw0L80zJ1y7a6LcTOkmQbFg4Xm2Abq0QprtKHX8CYqeheNYOI7khy81+X/+5BauI6lVXVxHEsUpVEbpvELL+G2LlKbyyW5pZfZv2AiKUtEiCA8eM61NOSPLMmCazDmpzPtT9iuxt/s2SumDb60sW+R9yfp+6dqQty/3iNI5iWNlyNYSnDQCMk/kSIMzpWWiDXvDhErZnkooz0jN0yJUqxXXULfTtiw7TfFOozJVorGkwPPsfHzOnarl1OpxuY5FEJpI1ULB9KnoWWgNrmujtIHFpG4BM9a2xLIEvWFMuWS9L4T1nzQ9dCfjjRs3Hnrx33Fac71Wy1NPlUqoVaqsLCztobI69vQg0BNr64CmPxzuS3adRodenFsw6clS4tiGolstl4niiJNHT/APf+lX77sv4+RppRKOrqyyurjCkcVl1pZXSZKEMIrwfR+vUKBSKucRc2CANbP1GbYa2+y0dlhZWKJULKUIeZGHt5twZZsvfuZn95B7d5Nuj62usba8QrlYpOC4E6Rgx7JZXVzmaz//FT7z8U9M/KZaruTk58fPPILWKqXwGqKvscMQvU8cPWYI2Y3tCYLuTLVmwrHjJI/GVFrlD4eVUnl/8vNg+rxnlGqtNa1OizC1+Ykzj3J0eY2S5xnnXxLj+wFaK2ZqM3zssScn2tFacen6ZY4srU4lS5s3biZaMacceyWGvm/G0XVNiLlKEFJSSNODlVI8fvZRPNfdd806ts21W9foDwdTv+8PB1y5cZ3Tx09SLpYZ+v6oJkhqW7FQ4OTRE7iOy9AfGMejNg7cSrHM137+K3z8iaeQwhCUs9TubA4rpTKztRk8191jx73Skj3XNc4/NTl2SiX7tj3ex2m05UwztZoJqlIJzXabtZUVauUqfuADmtXFZQqOi0oSXGe0JnVaWuCju+YbYKuxzdtXLhBGBuQi9rlj0Ghcp4AUgiiJ6XTbtHsjovrd5nK/c9bywiKgcR03T5vWYKJ7HRtLSjQ6/93AH+B5Hp/5+Cfum9D9k6aHel278GPk5u1J2vG71j3ERAppahiGASSJAaIM+8bhZlkjJ91B0pC/zZgWwSCkITELgXAKiIKHRqBtxzjtHBdtu8ZBWK5CqYoulhFCouvz6CMnJnd35AS6Pm++90qjepEqQVdnUOc+ilo/iz73MXR1ZvR9qYqqzaFnF9G1OfTKOtr1TCqPkMZJWCigvTJq/Szx1/6hIVnbNnrtJLpi2tKVeu6IxO+jixX06nGIQtTaSdQzP38vk3OoQx3qUO+7PgjPa4c6WNNo0qfWS8zW3dyp0mhFDP34gdJwu/2IoidZnDd21GsORU+iEo1KNKWiZRw8/YjTx8v80//+CR49XSYMVR6lppTeQ8C+szngjQu9iWynIysepaIBFVoWKU3akIPXlj0eP1chDBVeQRBGJkJOK0Ohnq0bZ2uSaMLIOCF7fUO9nptxKBWtNHpRodPy0VkMhJTmUp5WapmQBuLI9KVesZipyam3OLsVJybK07aFie6zUudpmkm1u9y/bRuHplJQcMBzjUNyvJLMbkWRwnEklhQ50dlxBP1BwsKsQ69vnLClooVKTMp7yZMUXDEqSS2MEzBJNEtzLmdPVOj1pwP/xknN43Pb60ecXC+xtuqZkkxKU6vY2HbqWLUFXkEShikJ/WyF/+N/+SnOnJje1uKcy+njZZLEPAvO1B08TxBGCUXXkMFNqQADrSm4IqdUnz1Z3tf+Q927hN4vFvlDqq2tg+EJBykIfa7evszN21vc2d5kaX6RerXGY6dH0XnPv/oiF69dvmuNuLXlI3iFAn4Q4nmFiTYy9YcD3rhwnnany2Zzi6X5RdCamxu3iaKYcrnEFz/zs3eNYJymaW1nfQHy73705quEUUTR81iYHRGxpRR4novvh1y6fpVOt8tMrY5t2xQLHlduXafb62FZgtWFZY4sr/LY6Ud45iMfP9CebDyOHznGm5fe5vylCzQ6Debrczxy6ixPP/5UPk7TfnP15jVev/AWjXaDmVqddqdtau/Z9oT9xsFmLh63tzZotlsIIdjc3qQ36JuEu7wGg0vBLeR1AZVSPHb6EX717/wyti2ZnS3z9W9+m7cvX9x33sMoZGtnm7mZOR4/+2g+31uNbf7iu3/DlRtXGQY+p9ZPTI1ou7lxm0aryfzMLEeWV017jR0TSWZbLMzOs7VjHJ9rK0fy32w3dxj6w7Q+oCJRCZaUVMoVZmszLM0vYlsOUoq7rtnT6yenzt/zr77I5RtXKJU8Ll69yubOdr5PKUVOF5+rz7AwN8+tjTtoYGVxiVPHTuZz+vyrL/LGxbdotBr4QUjf71MulvEKhXzuDrJj93rY77gMo4jtxvaedXG3Pl68dnlireyW1tqQ3m2Lo6srnD52hmaryStvvkaiDNW6VjEE7PF5sy176n5//9/8IT945QWCMCCMQqI4Ns6+XSReS1qUikVcxyWr8VnyiqwfOcqRlKh+0Fzud866uXGbZruF0oqdxk4+Xo7jYFsWrltg0B8gpKZSrlCv1vnMxz7J55/5DEB+bDSb/XcVgr+4WH3Hv/1J0f1c15z/+T/Huva2ydtJo/PuWpNxQml0YHqC1JaNUApUzKhw0Fhr0japwWi0tNP0aIV2XHS5hggDxLBnTrZJnOYT7QLJoNHSgmKJLBdHDHuIRKHdwqgDtoMuFE00oCUR/S7J/Cp6dd2kLgthtplbQnRb6IUVxPYdU3uxMAZv2q3AR9sOen4FsXMHvbAC1VnU2adMJOGgh3z7R9Btme/nVqA2izp6Gnnjwuhzt4i89haiXMFbXmb4ia8Szywif/Rd5JU3zd14pjBANDbME0pa11EtrqHPfXS03wes9+qYftA6tPvB68Nq+4Ow+/Cadne9m2e1D4o+iMfAt3+wzRtv96bWvAujhDubAWGkOHmsxH/0S0ff9wjGTN97ocHl6z5BEOMHMXc2A6LY1F5GClAmyvBnPj3HV35mJf/dnc0Bf/yNDbqDhGrZ4u9+eXkiwux//5eXeem19tT++n5MoxURJ4qVRY9f/PIynudQ9CzOnijyz/75FS5c7aXwEDuPFARodyIGQxOwsLLksTRfYKthAI9hmHDzjo8fJHgFCymhP0hAiDwSL050WlvRpEwnSlP2LH7+s/P0Borv/HCbIEzZfGMp1rtVLAgW5l1sSxJGCb2+qQ/t2gbeqrSJaFxecNnYDglCRb1q81/9Jyf4P//gJlduDLAsmZa0SmtJi8l9ug7MzrigoVS0qNey52jN00/UOble5FvPNowDUsL2TkC3l2BZAtcRNDsxSaKplm0++bEZKmUHpTSPna3w05/c33/R60e89Fqboa8oeha+H3P5+hApBb1+yPmLfcJI4TqSY6sFbtwO8EPFkWWP/+IfneDokUp+/LXawURbQz/iynUfKQVBmLCxFeTO1MEw5taGoWUXCwLbkSQxuK7kkVNlqhX3nuz/sOhhPqs99JqMHySVSyU+98wnD5wIPwgPdNYA6fdiX4dbvr9i6a7bvFPdre3su0KhwO2t2we2JdNU8vUjR/PPZut76Ur+AbHf0+xZnFvIHRb38xs/CCl6hXybqTZLSa/fo1atpBAWc/FItEJauyN8RFpHT+e/HQyHE1sEQXDgvLuOy9rKEVYXV3nmyacn7P3Vv/PLfOf5Zw8c5yRJ0tTjZNTeLgdSsit3wKSy2lTLkwd+tVyZmKtO14zDQZJS7jt/42s+3mef2Xeu43Li6Dqri6t8/plP72nHKxSmOsbuxY6D1vS4ja7jTN3HvfRxfK3sVlYn89jqGmdPneDjjz3N3zz7vdzpm6lS2lscd9p+szVmShDofL9SyMnUSzJ/j8jH3xRZng7R2N3P/c5ZWV8tYVEoeBSAerU2sU1hxt21nt6/Kn+Heo/kD++ednyQpDTRdVktxKxWYWKBjNFSIjTmeyFHNGWEeViQ6d8FD5E5FDN7rDS1OQpHtGnI8oLMfjNFATgCSrXR8eB6JqIwla7OwMIKyb//n+3fnR/8JWJjegmTXAUPvXwM9ckvTv++VEF99HNTv1Lzy5N/Y27qvNkyw2bf1FMM/EkHI5gU65X1iY/08jHURz97sK2HOtShDnWoQ03R0FdTHW5gUkjX18wz0/pa8YE5GAGGwyS3a9yOvZq8Tq4slfhP/+OT+7bbHST79tfzbI6smPuRU8fL/OJX1ia+n511me8Upv5WpbUAhRCEkcpr+AG4rnHEeaGF50p6g3hEbrYM8DOvrmIJKhXzzDlbd5ib9Wi2e2gtkEKncBiw8v2OuHoijZScnzU2NlsaL31X6rkWszOj+atXbD7xMYOAXl8r8qmPL/F//8kdSiXTf9/XFNzR2AaBIgVgjyIqxQjCCibYqDtIAMmJY2PPNQocZ1TCqlg0+6hXnXxNmRqIBzu0KmVnwon3jW9t5nNZKbs889QkFX15cbR2d6cyH9RWwZ1cbxev9Jipu7nNp4/vfWa7F/sPdXcdOhnvQ/3hgOu3b3Bz4xaObbMwRv0dl1IKr+BORl4VXI6vrXP15rX878fOPHpgjbj3w/7d9hzUnyAMublxm51WE0tKVhaXp/Y3i+Ib+v499Wu3Hbu3n/Y9kH92/fYN4iTGK+y9OGQRgFEUYUkL13Ww0vqPxqEi05Q2kabVApZGKSc/IRmqlMXzr75IFEfMz9XyzzNnzXikoWVZLM6ZiDWvMHlSzPpy6foVGq0dFneRqDNZlmX2O+YA3b0PpU1K+fhvsn5l0lpPtNHpdbly4ypRkuA6DqfWT+DY9kS79WqNO5sbvPj6q3z7h99lbeUI//bPfjmPoPUKbp6mbE/Z5+79Zut/j4Tm5p1bJurPsqYeP/v+9i7KbIyTZBTFuGsfB7Wd/X58TOMkZjgcpkAXged52JaFH/hcuX6NnZ0OL732CmEcUSwUqFVreRRjtiZcx91zPtjc3ub8pbe4vb1Bu9vBcdIaiDorPqwnnI5KK+IkYhiMbnKyeo/Xbt3Y008/8Ll++wZ/+d1vstnYot3vcPP2LSrlCp7r5tuO91UgMJ6jSWUp3ya6OiKOE/rDwQM9bx3qPuUVp6ca36tUAkH6kiXLNYoj41RUCUJYo/wbnUCUvhLXyqQsZ1XBA984DrPoRWmZfzAq4pP/U4ggMfuxC+hSGXMwjNulwB8g/EHeT+2WoLmF/f/+jqlfevws6knzckP++FnE1beRmzdNncblo2nE5bQ+q4MjHd+tCt6kU/Vh2HCoQx3qUId64JqM2JI8/UT9HTv47tZW0ZN5ltF+UkpT9N5dtbRxO0CldbzFvv0rFi2UOjj99H7t6vUjms2QnWaAbUksS9PpJsRKY0tBrWqRJII4UVRLkm986w4gKXqSsydKE78tlyxse3Lfvm+I2K4j2Nrx6fYTbEtQLllYUqBzGIn5fxOIAFm5l+z2JQgMGbpYkDRbAVdvDogiPQGI0Yo92SbCVFui0QyxLEEca7o9AyYZ2kn+TCqEplyUXLs5IIwUSaJ47sVN3ny7S29g6MueK/MoRki5epjbL1sYG01GHJTDhKGviBPFbM0BRpmBYZTQ7ES00jqWWQSoqWk4WnPT5vL9XLu72x63eXdUZKWcAYUM+eXazUEe5Tg3Y9Noxfk49vrRA3XG/23ToZPxHjROZk1UTLvXQQrJTmuSKpwpjmPavS5//Od/mpNcr966TqvTZrY2w/qRo2iteevyxXsi+76X9u+2p1qq0PcHE/05unKE63du0xt0UYk5yyUq4c1Lb0/0V2vN9ds3aXXboDWL84tcvHZ5337ttiOj4mbbf/pjz/Dsy89PfJ8kCX/1/W8BsH7kKJZlEScR5y+9zVx9dqotUki0VhxfO875S29RK1dRWmEJyziC+t2Jh3CNxcAf4LquqcnXbRHFERevXca2LbZbWzRbHe5sbXJ87Rg37tzaQzDeaTWolir8ws/9W1P7almCnVaDRrs1dc0szs2z1dhmYW5hT1+yfQRhQK1ayx1Di3Pz7LQaWGLkVNRasTC3gFKKl994lUa7yWxthk63i0Zz/c5NHNtmZWEZIQTNdsukzKKoliq0Oy2u3rrO86++xFOPPck/+qX/kMfOPMqFq5eMnbPzhvYtJqNBs/2CiZDLHMPjY3Hh6iVjr2WnY7b3+Nn923vVI6fO8Vff/9YeMvf4Pg5q+7Ezj/LW5Ysszs2z3dyhP+jvIWD3B32iOGFjZ4uFuVlanS5xnNBoNnKnoFfw8vqNOy1Do16eX6Td6/JHX/83/Pjt12l12qZ+ZpIwDIb4AUhpYVlWPt9o8rqSUpraLSpJcByHXr9PGIZUSmW6/V7ez1rFRJc22k2q5SqvXXiDbq+P7w+JkohCoYDnFtjO7FpYzNeP5xWmOo5bnTZxEhvquza1Rf/4z/+U9SPH+JlPfnrPOB7q4Sv6934N+b/9N4jdIJP7URxjcn6ifD3mt8A6MdF5UxyZQo1SoUW2bRZxqxSQPmRkWD+1Kxo3SSAZIIIh2nYQ5QqgEYFvHJ8plRmAXgeSGNnegX7HfH7xNfSf/UFas9E1TtIkRjQ24dYV1JET6LWTeyM9kxh19qPvfLzuInX2o8iLrx/sZHyfbTjUoQ51qEM9OI1Tnm1LIKXJmHr1fJczJ0wtxIMcKu+kraefqPPq+S7uAe3GiUmDfbd9siRcuTFkpxkCmvnZAieOFqf27+kn67x1eXhg2/dq17gN87MOr5xP6A+CvPKI4wiiSNNoRVg22Jag5Fn84Z/eYW7GQWvzXaVkpZGfiv7A1D6cqTm0OjH9YUIYGfp0r2+oykGg8TxBfxDjOgKloVK28QqSbj/LQssCURRxbF7SSyFQWtPqhPzZNzex0hqG6LEKNFOkgYKnGQYJvX5MGOoc4hJFBpbjOBLHEnR6xhlWKVm89OMm//Jf67ztOIZemp1ZKpo0a9sWxMnoHi6KlHFeDmMu92IcW+C6kvlZm9ff6nHzjo9lCZrtCKU0fmAyofqDJCeDryyNAn/G5/L9XLtKab7+zQ3evNibaHswjLlxe0ijFbHdDJECROoMThJt0tdLNnHsYNsxAkGjFTLwE0pFi1rFYW1F8S/+1Y37PlYPNdJDB798GDROZvUKHjPVOhqdU38zqjAY2q0fhhMk3+u3b9Lt93Bsh06vy/XbN++L7Pte2r/bnowuO96fl994lXa3jSWNt39+Zo75mbk9FOXrt2/S7nUQCGZqM7iOc2C/9qNyZ9v/3h/9/p7vb27cpjfs0xv0ublh0o29gsdcfZZmp7XHlszmjJA9V5+lO+gRxzFKK4IwyJ02gCECM6Ix39q4Q8krUa/WppLDX3ztlXw/4wTj/ajWdyNRZxJCcurYSYQQE33J9qG1ZnFuAduycnr5bvJ2RkJ3HYeX33iVZqdFySsZonjBJYhCtFIEYcjGzhadXodmt2VgMQiiODbRnpYhmr/yxo/5vT/6fcrFEsePHiWOY1zX3UMuH99vRnsej3TLxqJcKjGTUpnHqdnZWEz77b3qR2/8+K5k7oPaHiezJ0kylYCtgU6vTa/fpT8YYKXkaY3GD3yi2FDK293uBNX6ys3rbGxv8tqFN8y8Wla67h3sNNVUKUUUR8h0/Mezki1ppZ/bJPmbS5nDXbJ+Xr99i2u3bqC1ZhgM6Q/6hHGI7RjHTBiGBGFIr9+n3e2wsb3FTLVOnMTMz8wxV5+dmNdWp2Nu2GwnP6a8QiE/Xr/74rP3PU+HegA68yRKivuowThNY79O4UW5pMwd4HeXMI4+SF/Vq8m29t27Ng5Iz0P7QxMViRg5B5MYkggQiCiAftt8N+wimxvIxsaoDqTtoIslCH3krSuIW1cmd/YgKM6lCuroqVGF+N06JEkf6lCHOtTfKo1TnjMHhZQC15FcvNrnL76z9Z63dRC9F949TXrcjis3hjRbEbYtsG1Jsx1y5cZwav+qZYdHz9TeE7vGbahVDUgmikfReUGoc4ZcGEIUa4pFG9sWXL424MqNIY4jGQYmsk0rQ0Ue+oqbd3yGfpJG52mkJXBdOw3QAT/QCCkIQuPMFAgKBYuiZ4JJhDRVZFQeJGDuxQy0xvyttIGO3Iscx6XTjYkiQ7UmTRrJUqmDQDHwExzHYjhUXLjcZ+CbbaexPgdDlduV3Yo5jjRRjRjHpJRmzFxHUKsWqJQdthohF6/2sSwxQWreTQafNpfv59r907+8zYUre9uulB0uXRtw484wnZf0uVCaGoxDP6HVjnAcmQbcRPihwrIEw6GJ4ix69js6Vg810qGT8S6aRmbNiMJZTbN2t40fBERRxPLc0gTJN4zCCVqtcXqMyLB3I/u+1/ZPs8e2LMrFMkmSkKiEVruFUiZ6sV4zUWC7Kcq9QZ9mpwVaTxCpM+3u192o3BldefzhddzW3eN2bHWN2doMjXaTTq9nosMQOWE6syfbTgiBYzkMfZ+yV8KyLRAid964jkOcvgZ74uxjU208srTC0B/uIT/vR7W+VxJ1Rkn+h7/0qyzPLdFoN1On5WT7x1bX9tDLd5O3j62u0el1abSbFAtF6lUT3VYqlvLwfQEMhn3avQ5JHJs1YFskSZw7mUy6cMTbVy6y1djmcx//NCePrRNGEWvLhoAdJzFJElOv1lhbXp2gPe+3/saPHa2NY7vVadEfDvf89l6V7ePE2vq+ZO79CM/j+uzHP8ny3NJUArZtGYeva7sphdm0HyfZ+NnEcZRGnPrESYxSCdVShaE/oNfv0Wy39lCrMJRZCQAAIABJREFUK8WyqREqQCUj52tmv20byrNlWSYdXWvmZ2apV6v4/pA4rZsXxRFB6KNTB65SytRiTJ0ynltAo9PPh2jMGpybmePk0ROsLCxNzGsQBiDMsb37mAJzfF+5cZ1ev3/f83Wo91k3LiEt972vnikkWA7kZ6e7bZ9upQUTtxpZjs5BP81zeixAoE1VePOZUujEUJyF44CKEcM+hL75r0pMRGX6/wBUZtBeEYIhorE1qgn5ACnO6pmfR62dHO077cshSfpQhzrUof52aRrleVyOLblwpX9PBNv7bWs/eu+7pUmP2xGECY1WlFdAAePcabQMiXla/772xdWpJOD7sWv3WPT6IbYtjbMwfR+aVWNRKfnYkpIgMI6wIExM+nJiUmnnZlxm67ahGWtNf2ieg6PYAESW59383WjRsxAYgE6xKJmvu5TLkjBUPH6uwtqKR5Io4kjhWIZWrJTGsdOABaFTGvOuF7cHKAwi4lgbNk562yDkqI+kn0exQkpNGI+aFpgy2bsTN8LQ9L/oCWZraYqyyLJPNEpBuWgxN+MSRglhlFBwjTMuCNQEqdm0I7FtiR/sJZa/n2u32484f6Ezte1eP0zhO4Ik1qPh1hDHioJrmbqLw5g4Vgz9xPAFlYHfOJZZ49NsPNS9y/rN3/zN33zYRryXGgz2h4/cTVIKikUX34/yxf3K+VdpddsTEU1CCOrVGrP1GZTW2JbNbH2GX/zS1+j2u7S7nXz7O9ubBGGwKxVRoLWimqY3ZqmTBwEx3ql22z/NHiEE1XKZ9bWjNNot4jihWCzy0ccep16p7+mz1ppuv58CIY4xNzM7FZYx3q9p4ziuO9ubBEEAWufjstfW0bhl9szU6jRaTQquS6Vc3mNPbnetThTFVMtV3ILL0eU1luYX8QoepWKJaqVi/nYLCJiYG9u2iOOEO1ubaK2Zrc1QLpZwbIdyaXKfQgguXruSp6XvHo/xMfQKHo+cOsvnn/ksZ46fREpJo91It9b7tl+v1jixts7S/AJFr8TZE6f56k9/idlanaJX4tL1ywhhqM9ZSNxgYJy9Th45p4miGNu2sCw73w7AHqv7KDC1OT/2+JM8fu4Ma0smonFlYYUzJ05x5vgpM5YLi3k/xvu9e953HzuO7VAulnjy3ON8/pnP7Ls+DlK2Dynl3rZLJdaPHDVRekodeIwJIdLxF3iuS6VUxXFsFucWsSyboueZuo/KhNY7jkO/3ydOEhzbwbJNurPrGFL5I6fOEURhXtt0GlRGCEHBcSkXS9i2TalY5NTRE6wuLrM0v0i5VKZSqVKrVCkXi1QrVUrFLDq1gGVZ1CpVUxfSK6ISTZzExHFMnMQT425bNgXXxbULOCn5+iPnHufvfflrnD5+CqWSfF5ty8a2LCoHHONSmpumxbmliWLR96tyeXrh7UONdD/XNfv3fwtr4/oI3MJ7gesRpl5gwTN3tvtAhyZ/IgwERgi0FKaWIxJdcCFR5LGW408pQoJbAGlu5oVK0Mtr6EodrZQhUAuJkNI4HYVIS4ma/CERR4aEnZ4rkZZpTwgDlSkUTRszC6jTT5J86kvoE4++O1DOFE27l0AI9Nop1PFHQMVor4xeWH3fbHgnmmr3h0CHdj94fVhtfxB2H17T7q5386z2QdFBa+m5l5s0mtGB97RCmPTP4/tCUN5ZW0IITh8v89iZCnFi0kJXlz2++rOLPHa29o7us3fbceuOz9CPp97TagX1mjNhk5SCUsllbdnlkVPld2zX7rF45XyH/iDG8ywKriSKjSPPtgVFz9ROBJMiC4IoVmkJJPAKJnjgyLLH42erbO2EKKWpVhxOHytRLNqUijaloonasyxJqSg5vV5mZdHDdSVnjpf5J//gOAtzHo+ervLUozV8P8GyJAtzBT7xVI1WNyYKNZYt8AoSjcAPRo69aWch2zK3OHGSpYBL3DSAz0qjFLO0aylNzcX+0ABqxh2LQppaiZYcvdv1PMGXPj/P/KzHsSMlHj9Tpt1LUMqMyZFlj7lZN5/LXt/UaCwVJXOzLrWyg2tLluY9HjtToVwyEX/zcy5//989OjGX7+fa/eGPWnR6CUmi9ry3ztaF60iKRbM2LGlSwG1bQjqm1YqNLU3qeMGVzM24lEqWiYrV5KTtez1WP4h6r6557+S6dliT8S46iCY9TgBeXVylXCzt2X4/x8I4GfYg6u271f3Y4zou9UoNKSS1ShXXcfGTSbsyivL9EovvRuXeTVeeZuvucQOTOl2v1u9qy71sd+3WDaQM9qX2ZjYC+zqrxqnW+2k/EjXcO4GZKfTyDNTy5qW36fS6E9+pDPCRRulpdFq0ePwBX0ycqA31mAnSdrl0f0T0/eZ9Lz37nT9g797HNDJ3tt29tDVt/K/dukG330vHUY5S1McgOJa0zDFUrVEtV3AdZ7Su04jRaTKObIf52XmOrRzlH/8Hf38qjTyzIZNjOzn5OftOY97YjYNjxvcjhKRWrVItV1IqttlmD7lbC4rewRAKKSV+GBy4zaEevMSgn5YOEO8OAAOjGoKWjbYdcAuIMDCvx7OX8ZZFWkR09C83xvzW5PdItGVDdQZaO4YenW+XnoeEnNinuTNWxkG4mJKnuy3zL3OiZus8i1rMIyjTvKJx2Q5U6qjj5x4exfkAUvWhDnWoQx3qw6+DKM+Z7pVg+07b2k3cfbcatyOK1D7BJSbVdj+b3q1du8cijFSeCmtZxokX29qkyKZAQyEEiTJ1+HKgYupsyeytlB2OHy3R7kbUK+blqEhttyyRO5vAEKTHKd0rS6UJ2rHn2Vy7OXpuKhYG+KXROISRiZpT6f6zJwMhySEq5BGPAscR2JZEo3FSl6RtmeczmdZV1Jiowt3LJHNiOo4k42wuLRT4qafmJ2w8sZbQ7k2WcxmfSzNs5qXubjJ4teLmY7E73f39XLvjxPLdGl8XAibmr9EK83WQJLAw6+bbZhJCEEUjmw5p0+9Mh07Gu0lort68zk6rydAfUvSKLMzOTZCWM5rrd55/NicfSynZbmzTbDcZ+EPKpTJW6tDZTQC+F6Jufzjgpdd+xKXrVwHNqfUTPP34R+9avy6j5mYOjowoq7RiMBykYdKCarmSf5/RlQHCMGRjZ5skSYxDJbU/IzdPIzzDXuI0QuMHAY1WYyr5dxpdOasNOPSHe+ycRpG+V9q0VyhMpUNHccTG9gaNVpN2t8Op9RNUy2W6vR5vXLiQRnmGFA8ggCqlKBWLE2M+bke2v2q5QhwnfOf5ZwGdXgkEb156i0vXr6SReDan1k/smeNp62WcyN3utk19PynzOQ5CH5XOWyZTBFeZqCAAPaIXk86zAErFIv3BgNcvvsZOo4NjO3tI6dnf7U6XzcYWSwuLFByXS9evsLmzhWPbOX05CAL6viEUF9wC8zOzOX35nazxcWp1RgwTgqmE52kaH7vd5PJs3rLjGEz6tBTSpBUHPn4YIqXAtm1Tf2Xs+B4dTzbDNL1Z6+zNpJNCinRarNisHdh73GZtjZO9ozii3TOE6Z1Wk16/S28wADSua/o6Pt/ZfjL7xsdk99iDucjuPqYm17HkzInjB8/NoR64dKl8TynJ96Q8rTdEKA1hACoefZ7l6jBlf1nEo0rzl7LzXBjkpOrcqZg5BGX6O5WY+oU6gUEPytaowJCQ7DpRmd/GYWpfao+VQLdlaNS2a/YTDqG1g5hfhic/BYD88XPIq2+hoxAcB716HKozBsJyUI3EQQ/59o9MvciCd/ftD3WoQx3qUD8Rei8pzwe1lZNzQ8Xlax5PPVqZcHjdq+6FgD1uh+PIifvRTOOU4ax/dzYH/MlfbBLHAtvW/OKXlnIb77bfO5sD/vgbG3QHCQVHEIYxWw0TobayVEhrKuqRQ0mIHLYSxwlD36T/BoGi24tRac3BubpNu2Mi2JTS9PoOrXZIo22iGefqTn6v7vsJtzcDkjSt+PGzlT39y2yslixWl9wJGvMwSBgMYpPhJjWBnxCPvRPNb50S0ojLkVxHE4Ya7YCQmigyzzhJYojeicqcjpow0qMS2mL0Lnh8hSml8QqSy9f6XL4+wE2JyoYYHWJZcg8xOopM/cJEKcIoyXdwNxpzrx9N7Gd5sUDBHT2TdHshb15652t3nFg+3pbrmjWREb93HzdW+hwEgoIjcGyRz3UmrTWOMw6uffdE9p9EHToZ95FSiu++8Bzf+sF3uHD9Uv7Wo9lpsbG9wbXbNzi6cgSBoNlp8eipc9zeuk0Uhzz/6stIadJCEYKh7+MHAQW3QL1anSDxwsFE3cyO77/0HN1+N488e/vKRb73wnN85uOf5HMf//S+UVIZNTf7fmF2jss3rhJGIQKR129rtJsALC8sGsrx7DyXrl1lq9EADd1+Fz8I0Gg8t8CT557g/KW3JgjPwFTi9IWrl7h07Qp3tjeZrdcRqWNlnPw7TlfO2gmCgO3GTgq6MHbutBpsN3eMQ2cXRfpeaNNvXHzTOFnS32cp3a+/fT4Fo2jKZcF2c4c72xtopXBcx9T50DAYDLl0/QqtboePPfbknnFPkoQvf/4L/Pl3/jqvrTduBxjwyzAYcmLtODc3btHutlFK0+51CMMAPwhxHIeC67DZ2GK2Njuxr/H1Mo3YXatWefWt15BSUnAL6dhphoGPbdl4BRdLWtRn6uy0GhP2O874TYXGcVxmajX+6Bv/H+WyRxBEXL5xLSelH1td49rtGzTbLbRS2I4Zq2dffh7QxkE5NPRy3/dRaGxpigxvCSg4BTa3N+kPBvzl979Jr9+75zU+Tq3ebu7QHw7wAxMd5RU8apVKTnheWVjac4xNG7uMXD5bmzFzlZLks+NYaUUYhnhegW6zj0prZioFURTltRyzdbw4N8/mjgGs7DQbaYqxuauIYkNtdh2HUrFEohK+9Lmfm3rcZm3ttBpIJJ1eB9/3mZud4/rtG7Q6bYIoRGAiHPuDAUorPLeQOgpFOh+l/PyTJAmPnDrHt3/4/T3nlzCK6A/6rK8dZX31KMAe4rkhzl9kMAz41FOf3PccdKgHq/hr/wDrzZcRof/eNpxEsCfIO41clNbeqEFIowuTPE5ZaECNRTBqNYZXFCnQJR79bTvgDxC9NlRn0bVZ40Qd9hCxubnUSQxRGs0cjxUkUokhbAdD4+zU2kRHljXWW68gz//XJmXbdmHYNQRrjXEYrh5HXngNdey0qZU4vraVQj7/18gbl0wUpzQFkuTF11FHT6W1FQ+PhUMd6lCH+knVe0l5ntaWUopnX2qy3QjT6DWBZcH/8L++yaOnK/yX//i0SQu9i+6HgD1ux/JigY3tkLG4kLy9jDIchorv/GCbf/GHQ2xbUHBtgjDmhy83eeRUmSceqXP5+mDqfn/u0/P8s39+ifMXe1gS2t2E/jAy0YgIjq4W2dgOjONTQ2aG60j8lMacJKNU5NjcihglcGc7xrZjZmsODaX5q+/5FFzz21pFs7kT0ulFtDoxvp/AWGrzS6+1uXbL56c/Ocd3f9jgX/zhdayxPjz7kkIrzfJigVYnxnMlUawY+Ao1ZhPc/V1wFGUuPUWssqQQjVRpzXnMe9UwmmwoSUx3Tdp1lt1hIhPXll3CSNFoRXR6EYOhceBGsUYInROjqxXLAFI6Ef1BjB8qBoOErZ2Qkmelz5VqD4351PESArh4dYBSimY7QkrY2A6Zm3E4cdTjuZdb73rtPv1knfMX+3z3hztsNYIJgnQUJwyGilrFoVKedHWVSxb9QYzSmkdOV3BdycZ2MBonQCmzxjO9GyL7T7IOazKOaTxv/ds/fJbvv/wcd7a3DGxkLN1Ua00cxzQ7bfqDAauLy8zPzgFwe3ODTr9HGIYkSlHyiiRJTJwkJElCFMcszS8yNzMLjIi6Z46fnGrTd194ju+//By9YT+nDWdwiCAM2dzeBgTrR45O/b3rOLS7XZqdFpaU3Nq4Q7vXNZTatC9ZXUI/8AnCiLXlI2zubNIb9BEI49AIzUOcwIBSCq5L0SvSTAEm9WoN2E2crjM3M8uNO7fo+wOCMCIIA7yCl/fD7DOkWqlSLVdxHAcrI2APeqYGXpq+7BU84jiiN+ijlE5TU+sszS8QRtGELdNo00vzC9zevEOz00Ir02+Aje1NgsisG0ta2LaDFILBcEAQBmZfaa1Gy7KQloUf+LS6HVaXlvOxzubysdPn8jG/uXF7ghTd6XUIwoCiV6Tb79PtdygVS2zubDEYDhBCYlkmbVxrM39Df5jva/d6+e4Lz+UU68zRu7mzRbPTJorCtDaJIVxnY5kkCYtzi6wsLtHqdkztPsCybBzbOBlNtJvDXH2WolfEdR0cx+bS9Wt0el1sy8YPAm5t3iZOEvqDPr3BIC3QGxJEISqNKBoOfYbBEKUNQVlr48wUQhDHMVEcs9Nq0Bv0KRVL97zGs757hQK3Nu/QG/Zzh7SB0iiKXpGBP6BarvKpjz4z9ffjY2fbNmEUcf32Dbr9LiWvlNuSpG0amyOzTtJxVVpjp2PnugWOrhwBTDp1r28oz2EUEmclAMTIwW9ZaS3GYyf5/DOfmXrckq69II0sDsIAzysSxRGdfs+8ldM6JWJLLCnRSpGoBHMBtyi4Xvqio061UmX9yDob25tTzy+2ZZmo2E47XbfdiXWslGK2Xmd1aZmtnR3a3e6+56C76bB+1d11X9e12izyr/41wh+MnHvvsT0ZQGr0wftQ20xI5OIq2nZNtGA4NPv0SgiVIMLARB8qhZCWcUhqNWlLFkWZ3WMLwE2vP+0dxLCHCHzjjJTSvPpPYsSgB5Zl6jv2Wui1U3mT8od/hbx5GRxnrPCRMNu3G9BrIY6dPqxX9wB1aPeD14fV9sOajB8M/W2vyei6Fs12xHYzTOsCTioj5T52tnbX/Uxr6/svNthphMYxok39wXIagba5HXLxSo/PPjN/17b//Nsj8u94DW/LEmw3Q1qdiNPHy3vscB0LP0gYDhUZz1ApzdyMy+JcgShWvHWpx+aOIfhKKdMIMjNub13u89blPiePlafu9/f/+Aa3N0McR9LqxAwDkxprWZIgUPSHMbN1lyjWBGFCEqfRjBp6g8QkSoj98SpSmNuDIFK4KQQkjsFxBZWSg+0Irt4YEgQKKUcORikNCGTgJ1y6OkApckJx1gfHltze9NncDpidcXEcydZOSMoWfUc3ZFntxSS9xUlLUt+1PLbS4Lpmh2GkKBctPvNTCzi25OrNAZ2uIWknKr1VEoaQHYaaMDJZh7YtaHViVKIpeOYZoNszTseCK4lCjedJTq1XsCzB8z9qcvn6kKX5QgqEUTmxezhUvPpmh35fpU69d752i57Nv/zXN7l2y1CvJ9eR2W+SaBbmJ8/HUgr8QFGvOpw5Ucm3Hfrm+UwlMDfjsJj+7n6O1Q+iHmZNxsPX7VPUHwy4cPUCzXbbRC25BrBARqoVgjAM8X1Tz2B5YQkY0ZBnqjW8QiGnv9YqNQppyqbWiuWFpQmq8H5E3f7Q2NHt9fZQaSGt/zfocuHapQPp1J/9+CdZXz1GPyVCz1RTe7I6jNXqBIX3F372KznOPooj/CBM06QVBbfATK1Gu9tmeWHp/2fvzWMtye77vs85p7a737f2e713zwxnhssMOeIiLpIlkaZjOQojKIEhJIaCCIEDBIj+CJAEEILoPwOJgcRAFsSA4cBBAAeILVCJvJCUIouLSIoacoactdfp/fVb717rOfnjVNVd3n2vXw+bw6F0vyDY031vVZ2t6lb96vf7fkrCcxhFxEl8iDg9SYhuN5sYQx5oGpdk7nX2ObW6zm/9+m9OtVMKaUEtjovrulQrFdsWIRhFtgR9liJ9HG06TmIc5VDxK4yiUUnRDaMQARNgDJc4TkjTDCEkSZqQZim+57OxZunhYCEhg9Fw7lwWpOJJUnSSJoRhSOAH1KoV4sQGnobhiDCKEHkgy3VdHKVIs4RMZyUQptPrTh1jHrG7GO+N1XUblE0SsqwgZNnyXKUcnrv8DOc2z/DU+Yt4rouQEs91McaQZRmOdHj+6We5cOZcuf8oniaTa6M56ByQpGnpizgKh4zCEJkHq0bhME/0sZl7AizFOj8XXMclji0cJU7iPCj26DU+2fdiXgMvKInQRQA7SROWmm0Czzty+1mdWl0DIQjjqKQ3G2OoV2s0anX8vMRYa0ux9lyXwPNxHQff8/MA3Zg2f+HMOZaabdaWV6wfpraUZ4zJA4iacxtn+K1f/825522SU8jBZjMarfFdj2qlwnAUlvPreT6+5wMGkROptTEk+fjUqzWa9QYbq+uc3zzHi89/+NjrS7tpTZYfbD9k92C3LO0uzqkiw9GZIckv9FPW7hai3p4GqvzMSYAXQL0JjTam2bZ3+MM+pCmm3kJX6lBcXZXKcYsT25ePBXm2ZXGXrjWMBpZAnSYQDqefRISAJELsb4PRyDvX7HGxx5d3ro1Lt2flONPfX2ihhRZa6K+kniTleXJf3V5ks8CkBXNUAsVSa1yF5LqCN672efDw+Huyd0PAnmzHxbMVltouaWpIU81Sy+Pi2QpxolldcugPUlz3cEQtTTVJotk7iOcSe6Mo5dqtgQ2qZSYP/ow/r1QkcWwYjVKEICdEuySpBux9gMiDiEdJ5+4tWWbbU1CFV9oe9ZqiP0isH6EY31pYUnVevCFyEnV2uIIjywyOkiQpNgMwTJEiL/g4uknHSmvb1uI25qT8PbD+mVlqqAaKL33RJsZEcYarpIXa6LGNt+tab0fPtdmRtnrLBieX2i5G2zWcZhamk6Z6isYcxRmdXkanm+Sl1XD5fJWllkeWGaI45aCTgDB27frvbu0C3H84pDeIqVedkgAO9k+j4dSqh+cKBoNk+vyLNZ/6aJu//WtnynPz8vkq7aZLHGvaLYfL56vv+lxdaKxFufQcvXb1TVt+GEXYpCNB4AdkWpOmCQaDNhJHKFzHYXd/l9OnNtmeKO1tNVpUK1VbvlpvsNxu06w36XQ7aK156sJlnn/q2WP95t7I23FcGaIQkoPOPm9cffNIIIeUks99/OdBGA66HTKtWW4v0aw36PS6NqiU02Yd5fAn3/k6l86cx3ElP3jtdXzPQylFtVIpPd6EkOzu73L+9FnWV1ZxlEOSpqwurbA24bVYjIndxmY3Nmp1HMcpj7vcWqJVb+A4zqF2Oo7Ds5efAQxv3biat0VSCSoEnjf15qJoy/buLq1GE9d1WV1aOdSWVqNJrVpFCkk/7OE4Dp7nlUEUx1FIR5RZXUJIpJBltmar0aJWTRkMh2zvbvPLn/5rh+ZSSkmr2eC5yx8ofSg7/R4ry3aMe/1eaaS7e7DLZG5QmqZ2vWUZUgg818N3PVzHteMzsT7UTK3C5BrcXN8oM0UDP8B1HS6dvWDfTCmX0+unuXz+Ev/xv/d3ePWNH/EXr79ClqWc2TjD3/zFL/DO3Vtcu3Wj3PfW7jZy4pd+NBqBEHS6B2OfwCwFQ9mu8u+ORGpRlpALIVhZWmY4HNIfZQid4Xs+w5HNOnzUGp/s++S81mu1Ka/R5dYS50+fRWt95Paz2tm3JdaZzvJAt12vq0u2pN/3PKIkwlEujuNQq9QIfL88n5IkwXUcfu3zv8obV99k52CH86fPsrF2irW9HfqDATsH+3iug+/7XDh9jhef+zDOTOCiOG8HoxfGnpEP7vCJF15CSslbN67YilLl4HluGSh0Hdd6RCqXJE2oV2ucXt/ghec/QqvRLNfq93748rHXl+J8TdIUJafHwcszUQsppY69Bi303kl9/f9FpDFUahau8hOA8wgExgsgqCB6HeudSG4FIJUtk55XPj2xh/m32za4aGp1u76Gfag0bKl0pW7BRs0l9NppuAjywS3k9j1bEp1E9goqcu/VJB7DYKQC17NHTaLcEB6bqYiANMZ4/lQ7RDRC7G5h1s8gr7yCfvGz1oNRPeK2STmIt16BM188yVAutNBCCy30l1BSCr74i+t85ucmfQcVH/tQ85Df4ePs6+/9T1eoBBJnwj9vVo4j+PJXtvi7/+H8KjmwZb/OnG2n9qME33+tU0I4Zvt06XwNix2x/1/07//8/TtTnnaTGgyz3DNQ8Na1Pj/3wtLU529eG6CkoD+wL/ln+TJCCKqBRCnB2rJPnGguna/yhc+u8Lv/3Zs4jvU/jCNbYjzvbsNWb9lAXRhpnrpQyX0IDdWKzdJUymZiSQmOa58FhbA+hcORQWC4/zDi0vnp5/j+wAY/q4HEdQWDYWbLxX2FEIbhUBOndsxOmljmOBZQst9NAOsjOIoycktCBOPgYxmEzG/BpIT/6N8/QxiN/Qm3tiOkgqW2SzOzAeFMG5ZaLs9ervHmtQH7HZspu7Lk5tmaNoD6cCfCcewL3lrVscFHY9jajvLj2efZBw8jzk8Qo8+dDvj6d3dtebwQrK/673rtAvz+v3qA50iW2h6NuqY/GHtuFudFu+XxzMUq9ZprPTNrii/99VNzPUGfe7rBMxcrXLk5/LHO1YXGWgQZ5yiKIguRmCG0KilR5YNICEagjSnLeWdpyJP010L1am0uVXiewsiWXB+PfhdkWp+MTm1ETpQdq16tHfpaf9Cn3bJ06VazOff4k6TnwA/YXLM03kownU47jxAthDhE/51q/5x2AiX5utA8CvRxFOnJtjjKoVGrk6QpSTreT+FfiBn7E1oLvelfAkc5tBpNllsrR87lLKl4kg48SSXW2QR8RYwJz0qNacUAaZod2v88T8jJ8Q78gLXl1UOlrJtrm1MBy89/9pf4fO4HWOit61en9p8maW4XQNkH62NovQXHml0v+e2HkHmmnSVAK6nycQCMGI/97NZz1vhk3yf7rKQ6FKSEwwT342jnxf6KNTI5djYw7hAEPhW/WmbSFirOp3m0ec91y7XwgZljHnf+TpKfJ6nTrXqTXr9PnExvO7tuGrU6n3jh41PzXRzzJNcXYwztZuvYcujZ8V3opycx7I9LhqXi6IBdf99dAAAgAElEQVTeu5TK9ymMvfP1XDAuxvUQhZ9iJsY+iJPBxqJWqGiSEDZoJ6QtZXY8KMFaYgIwQ0mGzl76RfQnP4/87h/B7gNMcwlYgu6+9W4s2lBQr4v/LtZ52Z7JtsyMjyBPHUjtHWuU+1tG4bQ/4zxJaYOeCy200EIL/ZXXk6Q812suS0seK93jSxelFPSGx6e6/TgE7Ef1qTc8mvw7SXmOksP3JnGiS3/D8jd6RkIKtGaK8vzUxSbr60G5z700QRZVc+S3I8X2grx9NiGhCHYVVGGdCbw8SOooSTAD/dA6y8uXD7e/eHdZlN5WAkW1On5GyjQQ2RezUTy9/eTdWp6HYu9UpMBxJc2GfS4NPEW0HSKFKb9c3JpIyZSn4fqqz8Z6bYomPUkHn6Rntxou9ZrHUjPO2RLj5+Diu4GvDs3JJI15DKechdgoKr4di8BTcwOMtv2PXrsAg75dY5k2hwjgk/syQh4ZsJy3jt8NOGmh+VoEGefI933raYYmjELIabUFDXYse3GaJMlO0rZmKdJwMpJ0IQvoOEzwSrOU0WiU054FtUr1RPucR6yFGWKslCy3l8vyTGemT2XPJ/o22adHEXEfNSaD0ZDb9+9wd+seruMcIlAX+5q3n4JoHacpvUGXdqtNp9shzGnGSZISxSG1ag0pJI5SuK7NqCyov8ZYH7skTUmSBMdxyqyXXr9nA2tCUKlUkEKWNOBCBam40+3xyps/JE4TKr7P6vLqFC17FI1IkgTP9ZBK2gCelOgswxhNmP/wFOW8k+ThyfkMo8h6MHYOipmBPEA2b7xnqd/PP/3ckdm0xf73DvbItGY46pNmGUqqCbJyBEKQJIktLU+S8sfHBmcBo8nSLA/ajzPtojii2+8yikIEAsdRcwnhJi8rLgjUb1x9k+u3b7J3sGvnuN+l2xtnhtpt7OvLKArp9LtU/IA0zRiMLNW6IFJHccJgNMD3fKIkolapMRgNrFeiVDhKEScx9x5u0eke0B/2EUga9RpxkmLumUOk9Mn1fNQ5V85FTj5P04ztvZ1DhO5WvTE1R5P7U0qV1yhbxqyRSiKRZVuKf799/w7f+N63p+b8qOvL7Ni7jkJJSZwk7OztlHT49dU1gmB83p/0urbQT1amWp8IqBWowSeo/OWOyFKIE8o6lSJjUkima1cmG1eUL0/8XdvgtABbCm2M3YfrYNIUtu+Pg325HYB85ZvIqz+CuzdtFqXjjgOFJvdhTNNxQNGkEzVPeXBRyrwt4nCqRFkb5djtisCnH1C+Kj9KWoNfOfrzhRZaaKGFFjpCjyIuN6rqROTqRvV4y5THIWAf16bZz06ve1y51uPu1ghHSVpNhywbW5hkmSYMc995J+HarT7k3oZLLYdRaGnMxjh4jqU7F+8kXcf67RltLb6+9+r+FJ24UXHKPkkgPaJ02to1G7Is907vx2zvJaSpoVq11OI4sZmMOtNoLXPPc5upp7WxHo6uLRsuAmajUcr2XmQDbMbQqCmqFackYCdpRhhmJCnMu0cys/+d3y6ZvAMmf+5P0owkMWW/hAHk9G1QlpOzs1Tzzp0u/8/XtklTk7/bNehM4jiS1SUXz1NTZHDXtWvDdQRJqjnoWJuzIjBr/2dKj9BJGnNBbi72NSnPK9bckUvuRGsXoFZXj/QYPOm+FvrJaBFknKPnL3+Af/UnX2M0DMeghhz2onI6r6scDBAEwRRJdvdgDyXsgp6lSMPxJOlD7Xj6OX709hvsdvZRwgbYuv0uURSP35LojN2DfTr93pHBjMn9TRJrZ8nHlrScUqvW2drd4vmnn2FtaYXtvd2yT4Um+zbZp6OIuI8ak2cvf4BvfO/b3Lp3m0ynJdV3lkBd7GtyP7NE60vnLvGDN14luv62LdXNacbGWCjJKArxXY+nL1ymPxgwHI1sGrjWORwlRWCJ1EkSAwLP82wwLA9wjsIQx1X8ymd+ERiTit+5e4t72/fp9ntkmWb/YJ8g8Nne3yWOY7r9Xj4+NhM0zYZUK1WSOCFLU4zWKOGQZRqjNWEU0el1qASVkjxcHO+g2+XPX32ZJE3KIJGFC1n4TavRLMdpHvX72q0bvH3jGudPW5/HyXnTWtPp9njz+ts4yrFvg4xme3enDPplWhMlMRILWhHCQlBE/gbSBqZipFJIhA2mptYHcxSOygCYyTRIQa/fz70P61NBL2M0rWabTr/Hl7/6hzkJGq7feYf4xhVc5TAYDW328URGUuGjGXh+HuCU/P5X/oAoThAi3z6JiXPfSiUlvu/jSIckTfA9j8AP+O4rL1sau7Ak8v5owPb+DivtlfLt6OQ6nTwf5lGiZ887rTNu3s34H/7x/1wSugWCN669RbPe4K0bV7hw+gKfeemT5f6EEERRxGAwtIFeY+zNRWpLUJzQyYPmhiiO2Vg7xf3t+2ityzl/8fkPT11f5skYzdmNs+wc7PLW9StlJrIxhr3OPmsry2ysbjzWdW2hn6yyX/i3Ua/9+dhz8CcpM5EFXtwemxMaBc1TAV2RCkYGZBchHWvorjXm2mtwsAMrm4jePiIcIKIRRjngeJg4stTp2eDqBMVaoOz+szygmW870zGMX8GsnIIsRT/zIgD6mReR114/PsiYpZhnX3z3Y7DQQgsttNBfOZ2U9PylL57ie68eHBscTFNT+u8dpZMQsIsA0z/5Z3cOtempC1UMcP2dYV52bfj2y/ts70V4rmA40mRZxt5BguMIlloug2FGnFggRxHUev2tHpXAVh4MQ42ryLPiMnqZJk0NnistJyARKGWIoowkzXAdW1lR0Ik319wyyFirKeKD9MiS5NS6ORHFmmu3rDe/VBDua/uuMt/OURCnevxekvE7y4ov2dqOCHzJ3kFMGNn7jALQ8s7dEe2mQ5pqwtCQZOYQn+4kCgLr7xjFmijSFEme5W0XkKS2rVrb51mw74R39iP+yf99n0xPJH8AoAl86PVTqhXF5rpfksFPrfncexgSRnb+BqPUrrc8OBvGmsCT1KpFstGYxry1EwNjyviknr1c4+6D0SHi8/S8PHrtAvz6v7XB91/rclwy7kn3tdBPRgvwyxz94M1XcVyHoFIpgS+5OSNZlhJGEYFfod1o06q3yqwhz/VoN1poY4NVrcb4MxjTh4/zYZxUrVLl6QtP0ajV0UaXlGf7NsU+6PtewNryCls7D/nWy9995P7Onz5HktpyskkCc0GMbTfbtJu2zPLqOzfxvHGfCk32bbJPs/t/nDF55Y0flaTfwA9oN1oYbDlup9fl9v275b7SLJ3azzTRus1+Zz8HtqSEcUSUJGXmF0LYIC2C16++SZTGVIKANMvKIK2UKq/qE3lGp5kqyRVCYDBUgypXblwH4Fsvf5db92/zYGeL3qCPksoCQQKfMIrY3t2hl1OADXnpvVI4ymZKWhhIhpCWwkZOK1ZKMYpCqkGVtYng7Lde/i4vv/4DW2Ytxv6RjuNYn8Rej4Nutxyn2THyXEtGdl2HW/dvH1o733r5u2ztPWS5tWR90CjKx431eUwSkiwt+yGELCE1SioLw8mD8hgQUuLkgflMaxvY0xqlFK7nWd/LnCb9YOfh1FqrVxtordnaeYjrWlL21s527o8iGeSAJZF/P01T0jS1HptaEycxFb/CcDTktStvcuPOTa7cvIYQNjtP53OrtSaOLWxHG8NwNOLGnZvEaTJFrbbDIegP+3R6PQr6dKfX5ead21Pn+LxzYpZ8nmYZo2hUUsT7g0G+DiXdfo8H2w/LOSr2d/PuLQbhMF8rReVpgRgSJGmaZ4mOWFteKTNEJ+f8lTd+NHV9mVUx9nadqvLFRnEOSCnZ73S4eefWY13XFvoJa+UUptbAlhv/GAG/n5oM6HTc9smgpVTI/W3EjTds9mK1bj0QsxQRDhjfvT/iDl5Kmy1ZZCtO3qQaA66PWVoDIdFnn7LHAajW0Wcv26eTeUrT6e8vtNBCCy200An0tW+MSc9FAFFKW7Z77Z0BX/vGNmDLOZ97qk4yp9QYIEkMzz9df2TZZ73m8vTFWg5MmbOf1GYc3nkQzm3TH31zhz/+xnb52be/v8/ufozjSLJM5C+67eNzmhp29+My66/wC3RciVSC/W7CQTdFKUGa2WBmmtmyaSEESWry5xwYDjMyDZ5nn3cqgcJ1Fa4rub+d5tvmmXXHBKCK0dMTvo06s7cGk4VyQtgCiCyzwcP88RDPtWMhJNx/GDIc6SJUUHo+eq6kP9B0e2MfRiFtMPCkEgICz8NxJIOhJklte9ScCE6aUTr8F7dCUTx+Lzob3Awj+9lwZIOJnqvKOa5VFPudFM+TVAObuIAAmWdtWm6CLGnMvqfwPUWroWg13XJfkwoCh8vna1NOOJM66doF2Fyv8pHn2mWZ9o+zr4V+MloEGWfUHwy4eec2F8+c59zGaeqVWgmrMHmmlNaateVV/tYvf5FPv/SJKfrrmVOb1Cs16pVa6Tt4EpL0UfrMS5/k0x/9FIHrMwpH+YXDtsFzXM5unubc5hncExJeZ0nTs8TYwmPu0tkLGGMYjIacObVJq94kzVKyLKXVaHLm1ObcPs0j4j5qTF58/sOHSL/nNs/QqjfL4F6nZ8ueN1bXuXT2Ihs5oXuWaH1qdY2Dbod6tVpeTdMsQRs7d57j4jgK3/PY7+xjjGG5vWxpyFKUMJAiTV05Dq7nkaTjfWQ6o91s87EPvsCte7fY3tvh1r1bGKOn6MsAzXoT13EIQ+vpJaXAcxx0ltGo1mnWG2RZhhGWDqykDYwp5eB7LpnOWGouceHMuXJuJ6nj7UaTwPPQuqCDg+96NvM2S1lbXp1L/Z7U7NqZJC+X85DPlxASx3GI4qgkLpMHXYtsPZkHwLWxQduCuKyUsuAgY2z8w2ikVFSDCrVKtQwaj8KhJU1nKfVKjZc+9AKB55XrY5Li7ipFVnhVCruutNZoo/NyYqt6tVbSsDNt/6wGgc0AhPJOqFgrnuPgui5hFJXrqCirD3yfwPdJs4xhOCTLKdMFnf3F5z8895xLkoQwCqfI57VKFUc56Nxz0gZaw5KybYOXHYwx5Ry9+PyHQVMGUn3Ps4FqY41gHKWIYltCXfErnFpdP3QdKOb8xec/zKc/+inqlVpuGWD7MTv2F8+cL8/HYp0V3zXmcJ8X+ilq2MecfRq9vPbEK6XfW+W3/fnviHFc8HyE1og4hCTCNNqYRk7STu31yUx2epaaLmTue2szFanUwfUwyh3jG10PvXkBs3YGfeYS+uO/PLUL/fFfRp+5lINl8ptbrSGJ535/oYUWWmihhY7T45Kef+e3n+K5p2rE8Qy5OtY891SN3/ntp0503OMI2GdO+QSBM7dNcWIJwp2eJQr3B7ElXucBKPtMYCEeRWArSSHNdE4vFlQrijTVZKn9t4JY7HuCSkVRCRRa230AOc3Y7sxzBWmq59KJV5c8Tq97hNE0lfpImXFgTheOLmYcmEvScWZikeFYCRRPX6yx1HKJIhv4m8xw9D0LpzF5WXFesGX3K8Z9epSEgKWmxHUNozAu22Xytnpz6d32OJ6bv0sVh4OLk4oijeuInFwel3P/zKU6q8seWQbtpkPFV+jMoDPDcsulEjgMR+khGvOvfG6Nz3929Uiq+n//ux96ImsX4Hf/8+d57pn6E9nXQk9ei3LpGb3yxmu5h53gwplzbK6f4t7DLfb2dxnFIyp+leX2Ep/+6Cf53Mc/DYx9+MIoJgh8fu3zvwow9W+PIkkfJSklv/CJTyMkfPv7f85BtwMClpptNtZOTWUFnoTwOo80PUmMLSSE4OkLF1lpr+I5Hmc3zuamD4ARR/ZpHhH3UWPyvR++fIj0W9CiN9bWS9+6gthbq1TLMX/96ttTROu7W/eRUjIcDAn8AGOM9Qk0hkqlYonfwpbtVoMqRhtc1+XC2fN5CbIdEyUlqu7guQ71apXtvV0c5bLUanPp3IWpfn/tm3+CUor721uHytWFELiOS1AJEELguT6tRoOLZy+UZO+9zj7BMKBRrdOo1+n1+2Ra47lueaxJOvIkdbwgmdeqY59OKSTL7SXajRau486lfs9qcu1MkpeLeUjThKu3rxP4PtVKhThJSdME3wsAS8DW2maDCiGpVCokcYLvewR+xZLEVtZ4sPMQkwdrpZQEvs/K0nLp89jv9xnFIRj4G7/41/nYB+062j3YK9s6SdB2HddmoqYpGkPgS9Iss8FpoFKpIBAMw2GR7kene5Bne3bGayRN8jijouIHCCSjaEg1qOTz5hGZiEpgCetSCpw0RSIwWrO8slzS2d+6/vbUOTh5TvzB1/7FFPl8e2+HYTiiP+hP3AyJKcq2EJKdvR021k7xxtU3Abhw9hzyviKMQoLA+sVlWUacxggDWhgqnoUg7e7vlsCZ2Tl/6/rb/MInPs1LH36R77/2CtdvvwPCcPncpamxnz0fsyzDdR3Obm6SpfpQnxf66UleeQVcF1GpY5ptRL/7s5PRKMT4DY8AhALfx7ievVtOrO+jADjYx6xtWPCLANEVmCxFKKekSRNHNrtxEjgjFQRV9OUPYtbPILbugNZkS2s24Lh5HhpL6GdemJ+RKCX6k59Hf/hTdqyjEPzK0d9faKGFFlpooWP0uKRnx5H8F3/3GR48HPLlr2zNJeeeRMcRsL//WocH2/OBfg8eRqU/39Z2xMPdaKpsNUls5qHvSZyaoNdPS6ullSWXODEYDIGvCMMMR9l73VrF3l/HiaZWddhYk+zsJ2SZoVZRZFrT69vgYUE2npXrWs/Ii2dH/Js/2yfDRtmSROdBOkE1EPQGmjTPXPRcmwVIDm2R0ho5CiCoSExmS6aVFKwue6yt+BgDp0959IcJvYE9tpJQr6u8jNvefnR6CQJbGn7udIX9bsp+Jy7BLscFACuBpF5zabc8jBaMRnFeSWTwXYURUKnYA/UGBq3Bc+ALv7DCn7/aJY5tUDqbSPabKtzI27yy5JFmmr2DhP/6P7tYzv1TF2qc3czY2o5oN93cpNL6ZisFn3yxxVLbn0tjnvbqnP7sSaxdsICb//I//QB37vV/7H0t9OS1CDLOKIwjpJRlRNxzPS6eOcfFM+dmvjk+TSfpr5N6og/dxgY9Lxxqx1iPRXg9guA8uz+BeFf9eJwxOY7067lemf1YEHsn9x9G8RTRush8LOjNQgh838dzvSnqsDaGZqNJo2YfCnuDPihYX1krv9PpdW32o+dxanWderV+iLArpaQ/6NNs1A+RnSeP5SinJP42anXq1doU2XseiXz2OMXczqMCO8qhUW8c2ubcpt3fLPX7UfufnY+ybD73Uen0ujhK0Wo06fS6iCSmuJx4rvU3i1U8RTl2HFsKX50I0BaU6aIP7VabNnBu4yyf+7mfn9ueyXHWxtgMyRyq4yiHMA7Lsu0iq7Q4nydp2MWf9kZocnxsZubsvHV63SmSsy2J91hqLXF6fRzEO+ocrFWqnNs8izNRJzG7XqHwWh3fdRQk98k5skFWmyk7T51ed2rbeZrcX61S5XMf/3T54mSyL5NjP3k+SinwPY9Qxwuy9PtJBQE5iW1JsetClr/6Ntn4dTyMgSdC5DVDj7jjfbeScgK5yPxjlIHAsibHGhG5gfWWdOR0u/VkybLABBULjnHyhw7fvtgpadMAysH4Abh+XhbtYc5eRp86h/7k5x+vT9U6+sXPPt42Cy200EILLTSjd0t63livHknOfRzNo+we16YkB4iApQrHifVjL2TvaW3Fi1KSwFdkrsH387JrYQEmAEGgJra1tOCCHu15itOn7D1zq+GytRORZsffbxZ0YtfzuHxx/OJv/yAmjMfjJwYxMi+FViqHIGLKthSlzSBYXXGJ4gKIau+JhcgJykYS+PbflBJlgBEKVxaB4xiEklQqDpWKw3CYgcnKzMfiu44SZTYlOVx2ecmnVXfY2Y3xvIJ4rWaI1wrQpJmmVXfZWK+RJAdz7aMNlAFhgf1LQWZutz3qNXdq7n1PlRTvWQXB0ZTxRxHIn9TafdL7WujJaRFknFHg+XmZ7/SFdZbAvLm28ch9TWU4PoLk+8h2HUOpLXQc4XWyLWC4fvsmD3e3DxGcwfZ192APhKG/MuKF5z5yona/2/4+bt8mj3P7/p2yhDVOkpI0HCeRDUDlvneTP5SWgmVLVJ28pHYeYVfkVPFiG2MMd7fu2zWgFGvLKxaQ0uuw392nO+jl+5w+rQyaMAzROkMKUQY2CymlSNKETq/LrXt3SjKXEPazVqPJzt4uN+7c4vrtG3Y88mzA2TaPyeMarTOiKOTh3k5J6242muzs79HpHpBlGVIqmo0GvuuVa/qo+XBcZ9y2MhgwLo8ufELH5sDjH6mCcl2Me2lBkJcwh0lkATBKWPBNmvJHf/Zv8F2vXKtCCNI05c7WPQbDPm4eKCjBN6LwJbTZhaIofZ9oU5qlpJklhxfepkWQc/K7cZIwGoUYDL7rUa1UpmjzSok8iDmmy8+u03maHduCmF54XRbzXgRqAbs2+l1u3rnFcGT9J6/fumkp2Pkah/ztbKVqPVbz+ZlHYT+urbPnMMKUhPGCKj17vViQpd9nKgjIrmcDbNkxAJgiaDf755NWacBjji7hLsybEJRUaJGXTCtVZiJjjO2TShD9LqZas3fneR2RCOOJbWdUZEoKAYU9xyQ9eqGFFlpooYXeY52U9Ayar39350jy9GT2mH1dbgA597uTmkePPq5NblkGbUBaAvRwZH3ahTSEofVNVHnJtBBgtKURZ9rQ66dorfFdRaPuUFCTZR7UMzmBOMsM/UFKpg1RlLKzm9AfpggBjZrkxq2EVNt3kMtth8HIlCXYZzd97t4foo3AUcKWFhd10eTvYjOmMjDtaOXjTV4IgabTSYgS+0zjtYvnmpx27VD6AmaZyP+7uJe3n6UZCJERRRm+ryhwD0XZs93Y9hfsuGkDrtbs7kd2HpSlRcv8viiKdHnbpBSkqQ32JpkmirOcEJ0dGWgsysMFhk43Ic00S02XBw+H3Lg14MbtIZ4r2Vj35/orFuTxJ6WpzMaq4ktf/OlnIz6K9L7Q8VoEGWf04vMf4uUfvjb25jPzCcxXb90AxCEqL4xJw7fu3c5JuHKK6jpvm0dpHqV2VvMIr5NtkVJwd+s+B90D0kwzDIe0G82SjHt24zR3HtzjoNdBSWvGu9Ja4ctf/cNj2/3j9vekfZskUBfHSbOEN69dsVlnjsrhHTHaGEZRmGeiuVPZc8ZoLp27yNV3rueEajNFwC4UBH5OVTbsd7sk6TjzTWvNjdvvYIzhhec+zDv3bqG1Zm9/nyAIaDUaGIOF9Ywi0izFEx7DcMReZx+g9EaMooid/V1Wl1a48+Cu9QEEfM/HEsV7IAxn1k8zGA6Ik4Ruv4vjOCw1W4BgljxujKVkf/Vbf0K70aQ/GtDr9+n1e5a0LIUlWBuNs+NSr9RoNduA4MXnPzx3Pk6trHF/6yFS2HL5IsBZqVQYhWH+w22oVqoYYxiOhuW4F5TrZqPJw51tjDE57MT6D2ZZhtGazOjS3PkPvvYv7P6DgN2DPdI0JU7s3GJgGIbljYnjONQqVUZhWGYvumUgzFAJKnR7XcKRLS8O05DACSwlPCfGk/sk9vp9RqNRHnzWxCLm5p13EEiUkggp0Roik+A6HitLK1Pr9DjK8uxaX11a5saddwijMcm+GBuTvwkOw5DlpWVu37/Lrfu3iaKYJLOmK1Geee17Pr7nMwpDS9T2Awoi+CzNfV5b553DWZZx/dZNHuw8ZKnVsn53xpTXiwtnbJZsuiBLv6+kn3kRefU1jOsjBt2jISXvRxk99lF0HBso1QbTWkEc7CK0tgFTAygXwqEFvrgehCNwXRu0F4wp01lWBhSN6wEGE1QxyzlxcIIevdBCCy200ELvtR5FejbGcOVGn+EopVpxDpGnf+Uzq/zxt3a4enOAknDzzojd/QgQrCx5XDxbOUSphuOJ1uc2A5JU43uHA0wb6z5bOxH7nYQ41gS+JEkMwzS17ixFNwx0eqktBRcQxym9nrEZgAIwGeGeTcCo1x3qNRtw7A1S0syWYiOg20so3lBGsf1pH4W2SsdRMMig07Nl1L4H79wd8MbVPsZA4MvcL9GWPzcbLgioViVxR5eek0qJEkwDNuCXaYgig5IZqQZSw85+zDDUbK75jMIM35NkWeHHWGR42qqv4Wg8ZkLYealVFOsrLld6R9vYlOXNwh5fa1tanqY2UUgbiRQ2iJymJg8W2qDhUtPh1Td6nFn32NtP5kJWigAn2GKXwSglywyDUcp/8/ffotlw6PczpBJs7UQstz0un69OJbakmeFjH2od2YeTKk01/+AfXePNa33UxBr83qsHPPdUnd/57adwjvAq/UnppKT3hY7XAvwyo3qtxoWzZx9JYK5VKnOpvDAmDRckXJimuj6KAj1P8yi1kzqKXD3Zlrtb921flIPveWAEnV63JOP+4I0fTlFvl1ttAt9/ZLt/3P6etG+TBOriOIEfoI1mv7tPfzDAdVx838tpxoo0TaayvQrCte/5XD53qfTbm0fQXmkvs9xeZq+zjxAG13HLC2xv0CNO4hLM0W60UErlNOmQTq9X0sClkgR+AMa213Xckph9+/5desM+y60l+sOh/X5BFh702O/uW0CKkAxGw7y018NRLsPh0Hp0whR5HCDTts+B7zMMRxx0O/SGPbSxAJc4TnJfD0WWZUSxzVYrqMPz5sP3PNpNS/deaS+z3FpCG5u56ecZer4XlGXK7Va7PGcKynW9WmOp1WYUhTlExIJaivetAFJIeoMe/WGfJE3Y7xwQRpGFzTDOnCyzJ7EwniLTzr65s76qBYF9MByQpClBEFgvSC9A5tTkNEsJoxhjDFEUE8URnu/j+R7KUehM2xsUdBncA1uuYEnXD489B49b61s724CdByfPanSUg5KK7qBHp9cjCCr0B0PCOCTNNK7r2mzMNEFKhdaGKI6JYuvVYhukffMAACAASURBVDMiodVoUq825vpwzrZ13jl8d+s+YRIhhJwqvy6uF7fu3yFNUy6ePbcgS7+fVK1DPELs3LNBuZ8lCQFSYpSyMBaEBbS4ng1AZilGCIyjbOBQ5Nv0O3kmo7KZjY6XQ+Dzm8A0tRRpwLg+pr0Knr+gQS+00EILLfRT16NIz1du9BFSUK+5c8nT/+AfXSvJ1DfvjNjvWMqz4wj2DxJu3hkdolTD8UTrOw9CwjCb2ybPVUSxrajyfUUQOGiT05knSnFFDnhOUkOSGEs6VjZjUQpQjsRxJGlmGI2yMsjkuYIwzBASun0bKFNK5mXN021JJ2J1xlhicpoK/LyEOYx0nu1nqdadvq3scJSiEuTVErlcd1wKneUOMp4nUY60pdXStm84stTt3iC1mW1iXIY8zxFGgE3eyUnO9x4eUV0yK2MzPx3HejMWzjZS2p2m2XSA0fckQeCgFGijbDaonq3NnG5XtWL9Hn1PEoaWyj0YZiSZxmg7bvudmOu3xmDZJNU8fbH2RLL6bIBxgDuzBl1X8uY1u7bfa52U9L7Q8VoEGefosy/9/IkIzPOIzpNk3nk6KQV6nuaRm48jV0+2pSDyTpKP280mxthyzExnHHQOcjpvRqvZ5OLZ849s95Pq76P6No9ADba0W0kL6whDW0rarDfxXS8PfgX5D1yC1hnNeoON1XXOb57jt379N8tjHkXQXm61qQQVmrVGSdVN0oQwDAn8gHazSafX4dTqOq16k1qlhu/5DIcDhuEIgcH3PNaWV2k3W9SrtRJ6srO/y/beLkvNNh98+lkKpJklWNu+p2lqg5e+P0UdbjebVIIKSZoxCoeEUWR/ZLRGCUklCGg37RsmbTRxHNmknpyQXsBXyINaUkr2ctp2QR2eNx+TdO/JMatVqrSbLWrVajl+Lzz7oblU8WcuPGU9EI0NQBbkdm00Kg+2ZaklOWfaEpwtrdqUZdj2baEo50QKQZLE+VgFeK6DoySua8Ewdr78ch7WllfxXQ/X8VBS5vRwU4KQPNelWWvQqjcxk6UUuijpkDTrDdrNJgfdAwaj0Ynp8bOE93bDrldXOfiej+e6pGlKlqaAwXM9Mp2W5dmZ1sj8jkbmJd8mJ61nOsP3fKSAlz70UT790iceeb2Ydw5PXi8mrxPFeAsh2DvYZ3N9nc++9POP7PNC76GGfRAqDzD+jL1pNXlpdHsds7RmPSXrzRJcY6TCVOo2SFhgHrPc1Mjz0fU2LJ/C1Js24JgHHpHCbut6mNMXMZsXFjTohRZaaKGF3jc6ivTcHyQYI3jmYm3udlqbPGvPECcZewfxVJaVVLB3kNgS2glK9UmI1kHgcOaUP7dNa8seT12okWUQhilK2mMVpbhSjgNujsrvWYW2DiW+shmG2r4/rAQKBAwGCfWqYrntUalIkliTpianVBvS7PgXp0WAM8vveb3cySfLbDag4wjSxBBHmpUlj9/41U3aTddmMEpo1h2UtOAaKaFeFWUbg7zNWtvsyTDKSJKMUZgS+AJHjW9LJiUF+D74+bYGw2B4MhifwZZop6kmjjVrK74FXKaaNLVjWdCwK4Hk0rkqjZpj+2s0jbrCdXI3monxKVSUc7dbiuW2T+EeJaUtMW/UFVkeON47iAmjtKREf+Fza7PNfWw9eDjkjat93DmUbLC08Deu9nnw8PFjJu9Wj0t6X+hoLcql5+ikBGY4THSeJPMepZNQoI9r1yy5+Shy9WRbCiLvpIQQtJstGrU63UEPz/NRUvKBS88Q+N4hv7957X5S/X1U3+YRqIt+Wd/CliVH58Gf5XabZt3COkajEYHv88LzH6HVaE6N1+Qx5xG0kyRmZalNfzDi4c42aZbR6fdYWV4pvReFkOzu707Rdx88fECUxGysbRD4frl2Jr09bdCzyfnTZ7m7db/MphyOhmXWouO4uf+GnYuCOiyEYKnVLoOWjnIRUrDUbGOMzbQsthmNRqRaI4XA9VziKPcLwZY6F0H0MAxLivFb19+eGpskTVhdaXF+46LNDMy9+2bHbHb8/p0v/K1ynRRzGkYh3X6Xh3s7bO0+xORZla60GX1pllrwirYeiEabPJvTBve0AZHp/K1g7rmpJFUvYGVpheX2ElprTq2uc2b9NK+89UOa9SaVIDg0D1EUMQiHuMphr7OH57i4rku1YinSvX6PRrVuA746BQOtVotPf+wltnZ2SRLrQfP0+Uv2mnECzbu+LLeXaNYbdHpdoijiwc5DfN/HVQ6uo/Acj1DbDMU0TUDYEnEpJZ5ridpKStrNNptr6yy3lmg3mnz8Iy9N+yzOuV7MO4cnrxeT1wnHcciyDMdRrC4t0262SnuEhd4fkldeQXR3bWBOSvLI/E+3UULOQGWK4J+CLMMoZTMNXQ+9vAarm/DSLxB8/JP0v/x/wa2rmNUNzPkPgOsh9rYw4QhGQ0giRBxBpQorp9ArG4jdLUw0gl7HjoOS6PPPYZ7+ICAWNOiFFlpooYXeVzqK9ByGtkR6HlgSYGs7wnEEDx5G5X4O79uWHp8/Uy0p1cAjidauI1hqe/zKZ9em2jQKk7JsO4ozvvHnuzhK4HsKIQxRbIN6vifZWPN5sB0zNCmOozh9KiCM8gAZRdm0Pd5Hnm/QqHncuD1kYy3g9r0BmTa5lbIgGdjg3Ngvf9xWpca3Omlqix2snZDB923SS6oNtariUx9t8gufWmcUaj78XJt2Q/BP/+ABvVFKs+rgupo3r45rnceBU0HgS3b3Ywg1w1BTqyhqFYd6TRAnGZ1OVgYaXcdmQhpjsyQ3133uPgjLUm/Pte9JdTZtVz3G4AgqgbRU6yUX15WsLnv4ruDGnRHDYYbjCDbWfCoVJw82Ki6dr/LDN7rUqg5nN6usrzi88kafJLHPUkpmZEbhODZ4XQkctveiqblXSlIJFBfPVdnajogTjetK/oN/9+wT8yX88le2cJzj16DjCL78la33DOzyuKT3hY7WIsh4nE5IYJ4kqx5HSj5qm8fVUeTmWU225SjycUFgbtWbSCFp1OpzyyuPaveT7u9RfTvqOJP9mkdoLgjOm2ubRwaBjhvPP/v+d/JAjsvpPBvv1r07lkada5LgW9B3s/zvs7ToSTrvrXuH+6GEolFroLUFmljfxPFxZqnDUkrajTaXzl0o//3WvTtTc11Q3jACgcHJ6auT9OWCcDxLMS7GxnEkS0s19vcHpKk+8RosNPndb3zv22Ra47kezVqT2IsJ45CseENpyP3/8hsIIWzb8z5JIREqh7bkwTElFZVKleX2UjnmxZz7vs/97ftHzkOhN69dJdPTJeKT9OpC1aBCvVbHUd7EfLyLjLE515divTqOU66xKI7LzE07PJMk6tyPMe/T2tJKSbqencOjNO/cmr1eFNeJyTGTUhDG0zclC70PFIX2TrugRQtFjpb+6bWpcCafkPGCErhiXB+aS/aDeguzeQEBOGubmN/4T9Df+ipy6/Z4241xlr24e8OWS4N9snA9zMa5Q00w74YgvdBCCy200ELvoWapvF/504fH+r8lOZAkSYtKk8PfEUKUcJJJSvVJidbHtcn3FBVfUa2OQwpFBmHgKSoVB9dN8LXCcSW+r/D9I5JThOLS+RoqJzjfeRASBOPvDofZmIwscjhLDj+R+d9hOvgopH1WOr1RGbfP9w4FiD7y/HL533//H15lqX10tmElJ2JXAmUTH/JGea7C9zRpDnApSdXCZlN6nqLd9BiMRvmzjkAKg5zg0BU8HXv7Jllue7QabsmsA0ElcPjg0w06/elnloJ47bmKdstDSEGr7nD+TJ3zZxrl967d7JfbOo4iSfRh+Gm+r0m69PkzlScKPukNsxOtwd4JMz+fhN4t6X2hw1oEGedoMBzyw7de563rV7h59x3qtTqB5x2iqsJhsurjkJLfLY15MBry/dde4frtdwDD5fMX+dgHX6RWqR5JXi4otrMXkYI+a/J2HUWine1rcZzrt2+yd7DL2sra3OBknMRs7+4wCsPHJmwfTZEeZwN2+t2S6HwUAXoM9ng8DUZDbt2/w8PdLYwRrLRtFtzsWBZjONWuXodmvTk9DkUGo7Hmwzt7O0RxTJpllhQ8QaaWxb7nUZJzGWNQUlKtVAijiIe72+x3DugP+4CgUa+XJbYmJ4iJ3KdwNm3eGFOSkuetzziN2DvYoTcYEngVvvDZX2ItB4qcdB0X6/Zb3/8udx/cRQiZJzdNtCunRButkVLlwVEbILH9z2ng+ecAOvd2DMMRnX6XOImn5vyk52StUrGAp4nvTRKlhQBHORNAmfG28yjNk+fomVOb+L4tES/GCGG4++CezZSeoTaPqdPgug5RNB6fyTk0RhPFlqRutGY0GvHDt18njmPWl+/y7OWny3manaviDfL12+8cOoePWuOH+u35R47pQj8l+YHNYJQ5njB7H5R06IzSDV6p/O55IhXBGBsoTBPoHiCSCKIR0Z/+a8QgRNy7aT+bR4FWeS2QzqDXsUFH5WBWTlkvxyRG7NxHhCPkJFrSDyzwZZHNuNBCCy200PtUjyJPW4qwwXWK+7XDgUZjTOk3WFCBwzDj5p0BWWYzFudRhIvvzlJ2QU+1yfOktRPKARlJYjMZjYFm5qCktUcq/PHnSWuD5zBFNlbClP0xerocWU5kQBb/bib+nuZekkZb26irN3sYBArB2c3p+/hZsvFwEHP3wch6QUpYWfLKwGiaakZhxii0wJtaRZV9zzILtUnzEmN34jZHKUEUZRx045LHJ4SZKjQxxfyR9yfT7B3EGG3wfcG9ByPSTNOou5w+FRx6ri+I1/1Bwjt3hnT7Cc26Q70muX3fZiN6rqReK54x7MDud1MOOjFKSeo1B6VEua84yXjw0G47ClNsKNcSy5+5WOXKzeFc+vJJaNGNqjoRVb1RPb5iclI/LhH6pKT3J0nW/suqRZBxQlpr/uibX+e1t65wZ+see50DDg4O2D3Yw/c8dg72aDdanNs8U57UszTZk5CS0zSl0+/x5a/+4WPRmLXWfPMvvsOfff879Aa9Mshy5eY1vvm9b7OyvELF90uPvTRLePP6FZZbS5xaXZtLUB7TZw3beztHkmiLvs4SnpUS7B7ssdc5KP0qC6+8gsqNMaytrHHt1o0TEafnkW7TLOGNa2/bYIfjTJC+M3b39wj8IPfrGBOgLQl3j0a1zq/+0t84sl/HHd+Qsd/toDPDzt4erUbz0FhqnRHGMW9ev1K2K0lTdvb3yn12+l0Egt6gxygMiZIYozW+7/PO3Vt5kDKhElRoNRpUKhUGwyGpSKcoybOU7FazTbPR4F//6R+RpEkJWhmFI3qDHs16g1q1Sn/QR0hbspjmv27TwTJDEASsLq9OrU8h4NW3XmO/c4BSNmuuXq3xoyuvc+nsRT5w8TJ3Htw/dh3PrlttDGEUEUYhUtrx8jyvbJcUMvchscCcoR6isACWojzaoBFCkqYpRmuUUBhh5+7N61em5vyk9PLf+Jtf4h/+03+MlLKkdVsyeJ7VZwxxkhDk1O/JbScpzZN9FULS7ff41svfwfc8zp0+y5n1Tf74z/6UNE0ZRSNUHiAvqM3nNs+wtrzC7sEeArh07iJv37xmg50CHMe15dtZhnKU9dnUml4c8/bNqziO9XZUSvE//u//C5fPXeLvfOlv891XXz5EmQdBvVqjP+xPncPF8Ys1Po9SnWYZLz7/IZJ3n5S90E9A+pkXka//hfVmfD8EGKdkIEsBkdcHGYhCRJZCmiKyFBNU4drr8OA2yc03EY02YmkDef1HmPYq5vTFqScos7yOvHXFZnAur5UQGLH30B5LOWA0Mo4Q11+327SWMRvnkddeR5+9bH0ZH5GRv9BCCy200ELvtR5Fnj615nP/YcjGun3pu7UTlYTkQloLTq3Zz5NUc9BJuPbOgIc7ce53yFyKcJIa9g9i/sk/uzNF2R2OUu4+CPnA5TpCCJ69XOPeVkgSZmVGJdjg5tZ2hOvaY6wuzQ/2GGPY3Y+JIptFtt9JkBJSbUEpMoecKDUGvcy6wGSTABggTiYyGlP7r1Jab/dvfrfD7/y3r/L3/qvn+V//j5sl2RgMd+6P6A8y0tQGnCztOqMaSGpVRRjZCrM001QDSaYNwzAjTXPSc1GUZSiDrY4DSZJx807KZFVJUgYbx/6Vk3UnvicYjTL6/YRhqMkyg+tIpEh5+1ofbeD86coY+plpbt0b8crrHQyWwN0fpNy5H+I4wmZEGpOTsw21qkOauoDJATnWL7ISKBp1h1GY8crrXaSA3YOEhzshP3yzx3Lb7mfvIGFlyXpzGgM/fLPHpXNVXnurw1vXB4+kRX/pi6f43qsHxwb00tTwpS+eOvLzQk+KCP2o8w2eHFn7L7vU7/3e7/3eT7sRT1LD4bt/4v3W97/N3Qf3uHX/Ht1+D1c5ZDolzbLcQ89CKqI4ptVoloTWpy+MfQI816XT67HfPUDNeWhJ0rQk5bru2GPDln5K9rsHdPv9Q2W2gA1e/OA79EeDknZdlMxu7+2ytb2Fo5wS+OE4DnGSsN89IMs0gR8QxmF5zIL6u9xeQhtDo9bAdV1UHvhxHEWaZjn0wfZ1a+dhSaEtylWjOCZKIqIoKsemoHILrJ/bcnvpRH0s+jl5jKIv9x8+YL97gNHG0pqxZbKZthmNxhhajdbUmGLAc3081zvyeMcd380hHMNwhBSSMApJs6wcyyKwmelsikC+3FqiVqly+/4deoMe1aBaEqCTJC6z16SQCFmAhTSZzsgyTTWHuhhMGUz2vYBKUCnnrl5tUAkC3rl3i95wYIEgpW+hJs0yG3hE0mw0ymxVbWwAz83Lpo0xeK7Pxuo6jXpjan3+4I0fctDr2IxIKUmSlExrqpUq79y9xc27tzi7efrYdTy7bpW0BOg4TUvQENiyeqNtyr6QAtdxcR23zO5E2AxP+7lE51mhtpzdo16tUw0qh+b8JOfk+dPneeHZD3Hzzi32Onv0B33C2L7V03kQzwCVoELg+yRpTKPWIE6mrwGzfe32u0RJjJKSTGsGwyF7nf2Shp1mqaWJ58HpMAqJ4pjl9hLDcITn+pxaXSNJEvqjYem9GCYRYFDKsWCjLLUVqY6Tl3g7tBpNlFTsdfb4zit/gVSW+H7nwb2SIi+lJE5i0swChopzeLm9RBTH5RovrhOTY3bp3Dk+8txzhGEyVcb/uKrVFtmQj9Jj/a65Huqf/2+Izh4iv1V9F8X8P3EJg81OlNYtXWQpOC6iCOoriSB3XE9TCKqI7h4k8bi0GhAPbkN335ofVfKsRCEQ/Q5i0LWej46D0FnuAykR4cjup72C6OxB/wBz5vIT65uUgkrF+7HPjfdai3a/t/pZbTf87Lb9vWj34jft0fpxntXeL3qvzgHPU+x3Enb2Y9ScwIcx0Go4eJ7Cc20QbBSOLW90Bsttl7UVnyTVjEYZo0hTCRz73ZHOix8EozAjjDTLbS//bkoYGzxXTt3ne55ir5Owtx+zsuTje4rrtwcMhrp8X+c6EteVZdltNXCoVZ25gZ6dvZha1eHZpxo4jiz74LmSvf2YMNI4jg0cJcmjx7qo1iq+KcX4744S1OsOuwcJ//xf3meUE5WFENy9P2IUGpRjsxJTbco+DIvsxUBhjKBWdWjUXTxXsbUdEic261HKcQBUCiao2yK3ybZ/6pkKYCGm2+w6UKu5jEaaJDN50Mx2rlJxkEoQRZr+MKXVdNHasLufMBhmSGWrngrvy4JKnWaGIFBIJegPUuLYsLbqo5QkTW0WppAQx4Y4sWOulGDvIEEIQ7PhIaXg3oOQg15KveaUa2ZlyUMpwb/8/7a4cXtIo+7OPBsKHu7EXLvZ5zMfXwGsNcCV630e7sSHAuNgg7TPP13ni39t49Bns+ffV78+JkLPHndnP+agm/DUhfnwpEk96nwryNrPP9Ocs/X7T0/qOvVuftcWr+5zDUZDbt65Tab1FIW5WW8SeB7GQBiNMJhH0mSPIyWfWl4n8LzHpjEPRkOuvnOVXr8/RYgGSLM0DxQk7HX2iZNx9sq5zTMsNdvsdfZZW16dS1AuaLOTtOXHITyf2zxjKbzGjk0/p+ZizBSN+1F9LPp5FEXaUQ4Vv8IoshRpsAGywA9wHSf3Rhz/e0EDv3j23ImJ3vOOf+nceVqNVulT1+l1WFtepV6pEbg2Y2wegfzU6hoI61sXxRFhZLMXi2zLwPeRUuA5blkO4Lkeo3BInMSc2zzN0+cv4ToK13Fp1uv5G6iUeqXGSx96ASkEvX6fdsOuU1ueYMpMtjRJybKMDz79HGdObeA6inqllvs+arIsw3NczmxssrG6PrU++8MB+52DqfUmhCCKbSZmnKQc9Dpzx7WY4+29nbnrtllv0qzZcu6CGO0ohRA2I7LdbFOv1nEdl9WlFdZX1mjnAWQppc0mFPnNjuvSrDdo1utHzvlJyey/9eu/ydlTZ3IyuJXneggp8T2PUytrSCnZPdhnMBoeojRP9jXNUut3OPFjF0ajkuItpcRRilqlRpZl5b8V15dPf/RTJR36zKlNzm2cxnMckv+fvTcJkuRK8/t+z/fYI/elslagGijswKAXdM9wyOYMSRtuNjTqQMmoOdBMOuhAmemggy6jgw460nTmhWYymg6USEqkpJnmkDO9YzDobqC7sdWGysrKPWOP8PU9HZ67h0dkZFYWGlONVsffDNZdGR7P3+YR4Z9/3/+XXguu42oqdxqYtdKyUcu0Ugr1+BfM9t5DwiicSZkv9iO7hsP0nLPo4NmczanSX1A9vIvRa+vM5S+wVBKnmYYmIo7AslHZgw+vhMCAkQ+JQvRaqJVNVH0R0TrSWYugsyBbR6hL11Hr18bZkUkCwSg1QooRwtDwmUyGMQ5YWhbGwzs683Ouueaaa665vmA6izydkX7/6T95Jn/92laJhYaTEogVC02ba1slwkhyac3F86ycnHvjSpmFpk2SjC2ZjlsB/UHE1rqH55lnUnZvXquglC7NHfkxSw2HckmXmpomKT1aZ82tLDn83jfXeOZqmTCcHMNwFFMpmXz9N8aeiDeulFloOIShBs2YpvaU1GXhk/2YDgPlgb5CPCXLDjQNXQIspbYcOmlFhGk6oe/HDEZJ/lPBdXXELyNT6xJsRRgmLC/a/O5vrbDQcPD9zFNf//SQSgcITWPsBiMVGmIpwfMMalWTakVM9F0WSsGFgGrZxBQ64xDGBGnbMkhinfJYLpmEoaQ3iPBcQRhJhKFQafakEArDTB83C+3fmaRkatcxdWB5FKMUNBs2nmeQJLo0O9trYagTrBab2hYqjiVBmBAEOrPSMAQn7ZAwSugPIk7aIVEk83L1ombRov/pP3mG55+pnNoXYSh5/hm9tx+nz5sI/bjr7fMga/86aF4uneqD2x9imSb7x4d5UAB0YKBRa1ApxwyHI5SULC8snUuTPY+U/MHtDzlqH53bl7Mozu3upF9cptFolJvBZoTgDFIihODK5harS8tYps1XX/3yKQLwLNryR/c+xrIhiQRfun7zXMJzdo71lVUOj484PDlmeWGJlRkelueNMRvnWRRpwzBo1OpUyuUcUmNZFlEU49gOiUwm/l6kgV+U6D3r/EIIrm5usba0wuHJMVEU4dg2/80//q/40c9/wjvvvTuTQH7U0uX1iUwYDIe4jkMYhZS8Uu5LIoSBZZnUqlWGwxHlksfW+iZry6vcuHwdz3O5unmZj+5+ov39hOLG5eu8/oLeWz/9+Od5yXG2T0ejEVIpSm4J27ZwbJ3W/s23fnuirTAOcSyHS+sbOXW7uD/vPfz0lIdnOiN0uu3UH9Dg7oP7vPzcCzPX+Fvf/U8z960mFjepVqr0en2EUJoGvb7F8uIinV6X1aUV3Mw9OiVXB0HAvYfb3Nm+x6KULDSauVfgeWt+UTK7ZVm8+fJrOK7N/e0HRHGMY9tcv3wV27I4PDlGKu3B+OzVG3z99fFnwPQ1Or4ux4oSTajOKOGGYeI5DlvrN3PPzjGt+i2ACZL3117/sl6/B/cRhqBWqbF78Ihuv49hmNi2lQe8s3OMRjoL9+6D+yw2F2Z+hkz04/gotUa4yd/967+Xj216zh4HfJrrlyPr3/0LRJJm7SXx49/wtGWaQHoX4JXBNFGNCpg2KIkqejYJwB9AuYZoHaC2bqCWN1GWjVq7jNi9j3z2ZfBSgEwYIE724XgPvAqUKzDsI/wRyp7y5RWGplCvXwbTwvjkJ8hXv/G0ZmGuueaaa665LqSzyNOvv1jP/eaKr1+/UkmhzZl/nj72Rz/rsHc4ziIVQvDM1QpbGwn7hwFRJDFNwQtfqlLyLHYPzob7CSG4eb3C9csl7j4YsrjgsL7qUS0b3N0e5f5/zz9ToV5zcV2L3/pSjT/4h1tjr76KycaKw95hNJHhmPULFMNRQskzKJcsBsOIgS+xDEG5JDg4iggihWsL1lYcTtoxQagDaHGcMBipHArjOAaGMS5jDlMQzsFhyPWrNift6NT4XFdQcg3iRKGURAhYW/Z46zd0Jt4zVyscnQS4joFtKxxLV1spBKYB1YrB3n6IH2nPxmtbJUa+ZDhKKJcNPE8xHEaMAh2YtG2DallQ8hxNot73sYYJpmlg2zqTE6UDlYYQedDytVs1TtoJJS/AMnVZ98FRoEnSpshZgLoyUdGo2/iB9sm2bIOVRYcoVqwsuiw2LT68M6DVCTEMwVLTyrM5AQbDBNLy7v5AZ1EahqabHx4H6TrqsutG/fR9wjQt2rIM/rv/+uakh2PF5O//7mkPx7P0eROhL3K9zfV4zYOMqTLCahzFqZ/f5OuWaVGv1ahVqikR9vEFaLOorp+VxuwHusR2VtBHFoxfM0LwtDzXO5ewPN3vr7zyxgRN+CJ9d2yHS+ubdHt96rXzzfTPIk5fhCJtmdYERTqjKU///SLnu+j58/GlwduNlQ0dnDqHQJ71WWcteriOQ6enwSSZMmJ0cX9dq7GlTgAAIABJREFU2dw6tVYri8t50KnY1+k9YZkWtWpt4rhapcqNy9d586XXz2xr1vijKJ45FxlNOytjjuLZgQzDMOgP+mfu26y/C80mtUqVr7765QvtT9CE6mli9KzzT6/5RajYfhBSK1dnBk4vrW1gGALPcxBTnwHT61G8Lic1poRnc3madj1+36k+K0G9sMbtboconrzmiyTyrKQ8iuNzKfN5P9Y32VjZyPcL8EQk8bl+uRLDQepZ+IRlEUUQC+jMv+wXeXHPCEN7PWYMlekvy/NkGDr4aVr6zZUayi1BChASvfbkV6sQWZ0RuVO65+WkaOPt/4AoUKdxXNT6FUQcg9Udj2fmZSjGQVjDGGdHzjXXXHPNNdcXUNOU5yd9/SxybpEgrGVcmLKrEBNEaIDFhdOQNp01l7C+Ws4DTJCRqs96ICpoNnRQp1G1QHh0euNgoFQGQSjxHING3SGRIv23yVFbYVuZHZPIy7iF0L+LldJf/ZmFZDwD9iHSuutm3cIPZdalCSWSnIDtOkae8Zep05OIIMFzTRzHZDCUeRuGIahWHapVWKjbrK96DEeSKJbYtknJm6R25+dX0GiMg11KmCwsmCx1xyWtiRzTrYvjz/wQx2wJptYeFho66KvnXCBEUmi3EHPI72V08DKIVJ70lJxRmnsWLXp6XzyJ/rKI0I+7nuY6X/MgY6qMQGvZ1pi4NKWcXrz3KKclX710ZZxlNkV6Pu88s4I3GYE4iiKGoxFB6LOzv0d2syiVnEmINlLISfb/ZxGiZxFwYTYFF2D3cA/Ps7m0usUrz79MpVS+MKW3XCpdmLB90fkp0m6nSbdFEu/02KfnFKF0VlxK1i3Sfiul8ini7+ryCp432c9i36f7O4t8baYZZiqlJBdpxbalnwDFSUyv16fdbdFqn9C53NOZe37Iwckhq8srNKq1CXKz5zqYqZ/j9J6IkyyjUXseBoHPd975/vm0Y2B79yE7+4+wLSt9SnZ6LTKqdZIkhFFIkiS8+9OfYJoGtWod13Fyqne5VKI36M7sY9bP4XBEHGmC+GA0vBB9/KLXkX6SOW5zFgkbmPgbQp25pqZpsra0jONYuK57ioBevEaNFEwURRGx1BmMiZKpT8pI+2R4pVNE9KXmwrn0+emx27aV/1tKSRRH+WdVEIUEgY8fBri2k5ZunF6LKI7o9Ls8ePQQ0zDYWJn0P8n60un28v240GjwjTfnwccvmlS5kgb+ntCJcTpYqCQkRQvyWe95ws5JCSoFv9g2jIYIKSH0UeWqDmAWu65U7tlIZmEh5Zgy7Xr639OfA5al/R79of5PGFCupVmUhbbNGW3ONddcc80111+SnoR++6Sk3OLxAoVCUSQBF8nNayvaS3FaRXJuRtnNCMNRrCZI1LOO7Q8iPrrTzzMMtzZcHu6FJBJWl2yubbk8OggZ+ZLthz3+9f+7z9CX2LbBay9U6fRk/l5DKO5tj4gTRaVkcv1KOX/uGccS30/wfYmSilosMQ2BkgrDAIEiivWxRtq37Lmp9nfX5csplBvLEIzS45JEEkW6fDkr004Sfd+4ULd5sDPM5yIriwZdG93pRiRSYRoCyyL3tVQKwjBJfRnJf+eEYUJ/mNDrRzza96mWDVzXol41cewxtTtX+t5ON0o9GhVCeZy0E45b40xG0yB/r0rLvvX9swDGdGnXPv1bMSspz4jkxWfNpqHvw7NEi2y8Ki2Tz+Zi2s8wSRT9QUycSBbqNv1BNLGXi3sX9L2SQszc9/1BxHsf9jDMDjKJEKg5EfoLqHmQMdWtZ5/n9qd3WVtaYXf/YKJkGki9yjoa1CAEy4vL/MkP/oyHezsIDJr1OiD45P4dvvcXP+StN77CN9742qkgyCzSbZHELBC0ux0e7G7z/R+9jed6NGoaMNHtd7Esi4V6g+INZKlUYuT7IMaE4GlNU7BnUXA7vS7/8QffBqFo1hosLSzw3gcf8O0//z5vvfEVXrv1yoUovb/7m9/kj7/zHx97XLE/580PMEG7nSbdFkm82d+n57TT69Lqtvnk/h0SmaTBSA2lubS2wUd3b+OHOs37uH2SE39POi1WlhZZXx4HXYp9z/orhMjPd5p87fLycy/x3kc/zcExY1qxhm60Om2SJMHzPLr9PvutI97+yZ9TKpVpVGt8cOcj6tUaH937hKubV/n6G1/h1rPP89OPP+C40ypQgDUVOQhCEJoKHMUR//sf/19YpkmjVqPb78+kHQOsr6zS6XdTT8EEPwwoex7F/aaUpjz3hh1kosFAjw73UEphW/vUKtWc6v0H/+A/5//+0z+e6ON0PxWSUskjTmL+zR//u8fSx8/aJ8U11yXDMm/z8sYWCMX2o52chJ0kST7uK5tbmKaZkrl9Do4PuXrpMg/3Hk2sabYnmvU6Va82QYiPk4jj1gmjwKdZqxNGIb1hPw/4oRQyDeQEoQ2MOOm06fZ6LDQaiLTM+eD4kOFoxEf3PslJ8UVq96u3XpoY+/WtqxwcHehMyjSLOTvnYH+AQL/f8zxOOi0Go0H+GZJTtH2fpcUleoM+SRJz+8E9QPC1197kBz9+h093HvDocJduv4dA8MGdj2jUa3y6c5/1lXW++sr56zXX01P8t/9LzE/eQ3wuxvp/CWb2SkIU6MxE00aVq4j2McIfgu1O/ppV6LJnJVGLKV0wiZE3XwVSkvadn08GGTNi9ckB+a95JRGtA3A8VAaNURK1dLrNueaaa6655vq89ST02ycl5RaPNw24/3DEcSsAxAQJuFm36PZ1oGv/KGSxaU/QpGGSnPveBz0e7g45aevS2fTWJSdRb22Uxsf+vMu7P21zdBLqoJhSdPsxP/u4l5ONW+2A//Z//BmLTYuHuwEjf/wbYxQk/NnbHYSA5QWLdjfWQUL088EkkTnpeHnR0VATpYgShavg4CjAtg3iRNLpRYRp5qFSIAE/kJgGOLYuPbYskyCQrK7opJHFpk2vHzEaqQk/xzCCsKPhipYJ+0c+Qz9hseGg0MGz0ShGoPtomkZ63xkRxzq4qMuVdcC05BmYpkAoaHUiYp2DgEwUvkroDRJMQ3ss1qo2UkF+96Q0gCZJVA5KGQxjfvxBj6WmnWb0SQbDGMsS2gsy1r6OWeGJZQoGw5goAseB5545XXm4vuryaN9nbcVFiElieaVs0h/GjIIkD6YqBUlVEUcaLFRydaAz63OrE6UwIp0Judi0+Bf/6iHPXqvwza8v8yffO5rauyGgWFpwubZVyvd98VjHNqhUHAaDkP4gYmcv4Es3KmdWzs2J0E9fc7p0Kse26Q27jPwhIz9gFPgTG7Xd7SIElNwSzXqDwXDAw71dopSQm9GbDcMgCEMOjo4Acap0dxbpNiMxm4ZJu9vFD0eAyLPFkkRSKZcJw4jhaJhm0o2zLjQhNsYQBhsraxMUWGAmBXsWBbc76KOkBKUzmwxD4LlePh7HdmjUGo+l9N565ksXovkW+3Pe/AA5xXroD2nWmxNjNE0zJ/EuLyzOnFMhoFKu0Bv06A8H2rPQK+EHPmEU0R8O2D3c014XKTnaEAaGIQhCvR8a1dNE8ay/73/8M3qDfk6YBk2+jmIN9OgP+0Rxkqboa1ox6C+WMAyRMsGx3bzcVilFFMfEsYYWlDwPPwiI4xipJN1+n2evXqc/HHJwfEAQhQghcoJ19uMjSYnVGfW6N+hr+vAM2nEYRSQyo5AHOLbNcDgijEJsy85LcKWUBFFIEutHhBmNXAiBkjItn9Z+gZVShcXm4kQfgbyfQoDraLL10sLihejjZ+2T4ppnROSszfc//hkPdx+xtLCQ9+Hh3iN6wz5hFBFGEY1aPQfJtHsd7j74lFjGE2sqROY1MqTVbefUdNB+jnEc0+l1aHU7BFGIjBPGDzhVuqcMpEpSAJCZBjwlnutqsI9M6A37JEmSk+KL1G7fDyauQ8d22N7dwQ98DbhgHBoSwkAh9bVbr2OZFr4fEIQ+nuvpdQgCPK9E2dMZyM16g5XFJVrdNu/89McM/SF7h/t0B70Jqn0QBJqSHSV0er0L09unNSdxPl5P9L1WX8D4D/8K4Q/zRwNPmNP4dGRZKMuC+oL2kEziFNySohCFQpRKKNdFVRdgYQXiGLl1A3UtfUBlO9Bra0J0+jkgdu4hhl2dIRlHUKqgbFvTq5NYl1LbLqq+CM3l021+DpqTd5+u5v1++vpV7fucLv3F0K8jXfpJ6LdPSsotHn9ve0irE6YPwAWP9n3anZhq1SIINZDDMHRbo5HMadIwSc51HJNv//CIB498LEvkz/6EIM1YTGjWLf7qWys4jsn/+n9s83Df1wE0Ab1eTBzr8lkpIYx1ZpxpCh7sBMTxJPW5qOFIphmHY2iL62T3ZIr+MKFcthCInDotDEEcaw/HONbef3GcVfnp30HZMpXLJjIFp9SrmopsWQa7B0FOhs7XOetjGixs1G3iWBHHilLJxLIMjk9CwlhRKVvpvVhMnKjxnBlgm9oTMo500K/XTzRwJ51T0yS/d1MKhr6kXrUIwoQk1hmJIz9BAI5rgIDhKMFxDFaXPF2uHEq0JbdAJjqwmqT9UEqDV0olTfgOIknJNXjxudOBN6mgeQax3DAE7XaEVHpNFFDyTCpl7d3YH8RpIFF/DrY6EaNAA3Wk1AHim9dr+V7+ztvH9IfJeO+2I8x0TUd+QhBqr8jpYw1DYNsmSaKzYE/aASediKWF01WSv2pE6M9Tc7r0F0TfeONrXL98hfXlVWqVKkmSIKVMPfQUtUqNRq3O2vIKR60TwjBMU641cTejuRqGQX/Y4/aDuzPJu0XSrR/4tLs62y6MQpI0qFEk0mZtN+t1Sl6JKE4IoyDPVkqSmM2VNV659RLry6vn0nNhNgV3OPKRSep9lWbhDUcjkrQMMxvPq7deuhCl96I031k6673ry6tc37o2c4xFEu/0nCIUzXpjTPs1jHxONSn4hJNOC8u06PQ6rC2v0qjWJ4i/rU7nTKL4q7de0o/Jsow1xnTryxubbK6uc9JpUS2XU3KznWZ96aBc9h7T0KWCtm3n3nlJkjAKRnlfO70OSqmcnPz1N77CW699lWqpkhKsA/1FKiWmMHBsO99PUin80Cf7Op9FO54e/9ryCpZpEScRiUw0dVsp4jim5JU15VkPOJ+POA28b66t8+DRA1699VLexziJieIIPwhAKRzLZmtjc4JAfh59/CLXUZHwDbrcudfv0x/2cvJ6kbKcjbtIZd9cXWfkj/I9UFzTSrmM49h0B/2J94AmrW+srBOEAXEUaYiQVMg0cGKaJrZl5Q8PHNtJ18EniiMqpTKWaeV7cbr9bG6K16Ef+DRrDVzHy68LQ2ianEqDxuvLKznFulGroRTpA5URnutNkLmzeVNKcnf7HkEYnCJSg/6cO+m0kYX9ONcXQMf7CNv9YgYWCxKOhzBMlO2iKjWdxZhKmTZYDpTrqNoCauMqRCHy0nXkm39toh355l9DXrquSdG+j+i1AIGq1FGNJVS5BpUGyvX059RoiCrXUOtXzmxzrrnmmmuuuT4vPQn99klJucXjwyjJsw5BZ9kFgaYBZ8FFyzKoVSwdfDLgpK3p0NPk3P4gwvNMlhednD4NpPedOljkeSb9QcTewZD+IKZaMlFSEUYxUVpenAXRkkSXNfv++HfteYYsSgOU84KEONYJPbotCAKJ5xlsbXg5FdmydVadaehS6EpJYFtjcrN+ryIMJDcul/mX/8tv5GTjXj841RlDTFGfgSiUgGLk6zkNQ0mzYVMp6fmPI0kUjbMobdtgoW7huiINYGpycmalLoQmUetXFJYlsG1BECSM/IjFpsNCwyZK6cslT89xFEksS3B5o6T7auisVU0LV+l93ThAallQq1o58Xtr3eXG1TL9wTj4dBFiue8nlEomC3W9hzzHYKFh5/vipedqLC+4jPyEKEoY+Qkofc6lRZuvvT5OElJK8cHtPlIqgjDhpB1RZP8VydVS6mOVmr1jbl6voqQ6czxzIvTT1zyTsSDTNHjhS8+ytXqZsldmY3mdcrlErVqjXCpx9dJlFpsL7B8dctJqkch4Ki1X4TrZjZJ2Eyh7pZz0nCmjMd+4cp1P7t8ljEKqlQqu7aaBvVlwBt2253qsLi1zdfMKi81FFptNvvzKb/D3f/dv87VX3+SZqzdIkoSSW2Z1eYXffPPrPHv1+kR77334Ph/fu00Q6syywXDAMBgiC2auiOxplc6UysZTKZX52utf5saV6+eepzjGx/VnWme997e+/HW+euYYb3B18/LMOc0CwYPhgDgprpme08FwSJxE6drpT+OtjUssNJoAeK5LySvx0s1b/Oabb53q+/sf/RSpJIvNRZSS2JZNpVzhyuZllpoLjFKggGmYrC6tsNhcZGVxBdMwGIUBpmnqYKBlYls2URydgqWYhpH3TylJvVojSRIurW9y9dJlXnvhFQ5PjhiOhpRLJS6tbdCoNyf2UxSFyER/8WXQljAOdUDSNGeOXwHNeoNnrz3LrRvPEMUxYRSz1FzI/S/t1CtNCEO34zp4jotj29SrNaSUvPX6V3jthVeoliopKVxwaW2T527cZKmQDVjcA0mSnLp2ztonxTW/snl5IsNw7+iAIAzSDFFJrVqb+Fu24bPXAPaPDlFKsVBvUimVJ9Y0iiOiKNRBfiknQDtCCEaBn2YVCh1ENAxs08J1HCzTwjQtLMvCMkxs28ZN52p1aQXbtgv9muxT8RxSyvw6/OT+XaI4Yn1ljWevXM8zdT3HZXVphWZNl2LXKhWuXNpCKUW1XKFUKrHUXEqJ7WfMWxBMlItP9oM827pWqT12vc7SPOvj8XqS7zXzj/43zA/+QmfupfrCBRxtR/9n2ii3hHr2JQ1tKddQjoN69mX4zb+F++KrRMtbyKUNkq/+js42nP7uEAJ16Qby6nOI+x8gwgDKNU2i3riKai7rX9iVOqq5rP9bvYR89qWz2/wFNc/yerqa9/vp61e17/NMxi+Gft0yGX/44xYnregx9z66pHPvMLjwsVcvlSfa3tnztR9j+tZeX2cT6h8BAs/V1SiNms2z1yooCY4tWF5w+Mf/YItbN+v5eX/44xYnbZ0Ztrxo64CZpUt4n7laZmVJ31/FieI7b59wcBxSLlmUPJNOR5/XNETqAShQKd14MFIX5sWZRhqAK2T6SaV9AZsNi+efqeHYJqtLLi/crLF/GBKECeWSxeaah+uYVCoWZU9XR1i2iecY/JWvLvA//fcvYdsmX39zia+81uDf/8kBIz/JSdGZtbWZMvDG/ymadQfDEJRLJktNG8M0aNRtLq15tDoRUax0MLeq50MIqFftNGCrGPoSAZRLRp4ZKoTAtgwsy0j/rVBKcGWzzMu36nzt9QatTozj6HNtrHmUS+aEX6MQgs1Vjxdu1jg8DpFSsbzo8LXX6ziOhWPr9775SoNnr9VYbDrcvFFmY82jUrbYWPP4W7+9wq2bdQxDE75vPVslkYqtjRIvfqmOZetA9+qyxws3q5RL1sS+WF3yuLxZ4suv1Gl3dGl38ZzFfb2z5zMKdDrnYJgw8qfjKqRVcunrgbboatR1dZ1tm8SxTF12xLnjOe96+v+zfpmZjHNPxhmqlCdprtMk2yRJUEzCE4o01+zfiZTnEo0rpTKXN7awLB2sefDo4al2p9vWqcoGz1y5MZPEe1F67jQFN2u7cNY0NVzOHM9FzvMkxz3Je89rc9aczqL9FudUofKnVxllF8Y0ac9z8P2Qs27Vs+xIxzBmBlmSJMG27FPkayHAD4OcNh0nsTboLe4Bka3DeI3iRGc1FvdWpVTmxuXrlLxxGf30flIohGHM+HI/TTsujh9ga32Tv/c3fod/+0ff4nvvvk1v0Gfk+3np7Di4Tj7X0/2slMop1Vp8JjL0WZpe82kVicrZ2KYpy8VxZ69nHoPTa5p5ak6/Z+K9wqTslWnU6qeI4oDOKE0Dx41afeK9xT06q/3pOZ0e+9b6Jr1Bf+I9syjWj6PAZ3MQhCGuc7r8IG83Pr0f5/rlSQz78EW96U8z5YHMfR3iMKdCZ5JrlzG++tdxFyoMWwNkfAEiYLmK2ryGmgaf2Q5q/fLEn+TaZeSrX/9FRzPXXHPNNddcj9WT0m+f5Nhi21E8LtGF9N5B6DSRJP+dr49z7DFR+sql0imgTLHd0/TpyX70hkl+rGUZmLbAkeNMTJkCSKS2SL6wMtcsIw2SWpaBEGmWmhKn+uSlNGbXMXBdE9cd/x5YKxxnO5NjXV8ts7rqEUS6bd+XCDHuaBzLvIxaKR2oA2jU9P9q+rLAMg0WF9xJUAvZPbTCdU0210sMfIlMfRUnf60VkktMA9s0ePZalSuXdLbil19bzF+/c7/PSExOZra21YrN1a0ynV5Eo2qxsVZlY41T0mtmPBGxXAFlb1R4/fT9gWEIPM/mt99a5sHO6NTrmaJYw1qyzM9ZgcBsTKj02Pjs37cXGc9cT0/zIOOU+oMBb7/3LsOhnxNdizTXMNIU1qE/Io4jHMdJIROTVKOMwDuLoFxUsW3TNHW+4BT9NUkSAuXT6ekviowwm6lIoT2Tmjx1ziKVOCvNnjyvyjMZn2Q8s3QWJfezvPfqpSt8uvPg/LYKhOiM8GyZVk7hzjwPs/US6Cdc2TgvSufO+nZ3+z4n7WNWllZw7NPUtwwoMt1ucb2B8ZoU94DK1mG8RlbaHijeef/dM6nI0/tJpOXZ4tT41Kn2YUxVHo1G7Ow/wrTgwe5Dojik2+8yCkZE0fgaSKQkjiPtO5mWgc+at4tSys/ba9O042Ew4vDokP5wQCIltmVx48o1KqVyDjfJ/CTDtIw5m5dEJgyHQ+I4zmlr7W6L4WhErVKdmIskSThqHdPpdUikpOR4JEmssxNNk+XFZV0izTiWUtx3s+a9eH7DNPL9OmstkiTBNAwW6ws5LXzvaB9DCDZW13VGbGFsE5Rxpa0fHFvPv21bfLqzTbvbAWCh0WR9ZQ1QPDrYZ2fvIb4f4Hkepmnk2a9BGNDpdkiU7ueVza3HrtdcT0+qXM1+kX/xlAKQEBISCf4ILAex90CDXYRAHO0i/BGiVEZ+9S2eyNVlFm06DBAn+6QmTajm6iRJetjH+OQn0G0jjvdQy+tQa2oQTPnsIPxcc80111xzXUQlz3gi+u2THFts27bEBDvNSE0NVYH2m2UkFtsSKL799tEExbrYbhAm7B8GRJH2v1toWLQ6usQ6SSSONe5zHEuSSJcEZzTnOCYNMKonwsllLl5SZeXaSR7sE0pNUJ5rFZOTVkCnF+E5Jp4rNCE6/UlQrViYpk6qCIOQ/+F//jm9UUytZPH3fneZgwOfduplKRNJGI0h0IpxSbMQkk43Ik400dhzBY/2NAG7WjZJpGI00kFXpWJGvu6DYwkcWwflTBQSXdLt+zJP/hAG2tNSrxRRIrl9v0+SSK5fKU3sC9s2Tt1bZGsbRgntTshJJ8xLkR9HEr+oPs+9fJpiffpeKaNVt7oRrU6YluN7eO7pEJZOmJGn9vJ5RPa5/vI0DzKmklLy7Xd+wP7RPlGkn0hkRNe1pVXCOOLg6JBOr6vLT5XOaEpGI0zTwrFtyoVgl1KSZmNhJkG5qCIld2Vxif3jQ/zAT6tWlfZ2S2JKXokw0oCQ43aLTr9HHMf84Mfv8ODRNoYh2Nnfpd1tQ4GanBFpi7TeaSpxqVRiMBySUMiaUmBb4zFddDzTc/q9d9/mwaPtnMBbpOSeRxCefq8Qgk8f6YDIQr3JlU1d9llsC+B7777N7U/v5oToJEk4abXwPI9KOaNw6wFmY/M8d5ztN0WuzhQXiNLTfTNNkfo6tnNPu+KH5MriEocnR6fanVxvRaPepNPpYFk2cTwudbQsa2IdlhaW+HRnm1EQUHLdfF4zKvK1rSsIIU7tJystxbYLgVDbtPRTqan2Hzx6SKvbpj8YEASaPPz//Omf0B8OUhK2xHEc4iQhHg61b0rqAyiAxJK0um2klPzeX/2bE+M+iyBe1Fn08Wzui7RjJRV7hweMwhGWYWJZNq5js398kGeQ6qxLkKrCR3c/oVIqI2VCfzjED32U1JmXx+0TPS+WTRgFHLdPOGodY1kWKFLy85BYavPlkeVz0m1T8kqsLa1w3G5RKZVxbRszLSMf09/H47BNC4k+51HrGBSUy+WJ/VotV/K1yEqWAVqdFp98eg/LNGnW67rfrRMe7u2wtXGJ9eVVjlrHDIaDnDIOioqs8OHdT2hU68RxTBhFPDp4hJEaoBy1jvnw7scIIXJ4zijwkUrR7feoVar4gfb9JM2K9ZXPve37nLTb/K2/8rtnrudcT0/Jb/0dzHf+FHH48JfdlbOVxKBGIAzEyga0jxEPbgO6rFksrSPuf0i48zFi+Qq88duTgcMzNEGbVkpDYHot/cs9e2hzvI/cuAxxjPHun2Js30EcbCN6+ruTj3+CqjUxbv8MefkZ7dc4J6fPNddcc831GfX6iw3e/7CHc05gpki/fZJji22vr7oTJOBqxWIw1Pd2Ge1XSsX6qq4+Ukrxyb0Bw1FMOQWCZBTrrXWXMJLs7PnaK8/QSRAn7ZChn1AuGdSrNlsbHkEgOToJsCyB70vM1AdxqognD4BetFxaFkwbpdSkZ1KPxJEv+fhen2bdZmdvxHCUYBqCOIZ+nDD4dIRlCepVK7XMSnBsOOlEbO+YWLZOsml3Q/7sh8fYNuiCnMnswKyrmYeibZkMRjFKwfajmJGfIBMdPB0M49RnXU2MUwjwI8X9bR/PDVloCHYPJUEwSbIm0Z6RWWBToGh1IrY2JD//uM/Ons+XblQRQrC24rJ/FFLMG5FS4QcJP/l5V/+G9yX1quS9D3qPJYlfVJ/nXi5SrIFT40HBSSskirQFwMiXJDXFT37eZXnR4cXnJv0dP7nXn7mXZxHZ5/rL19yTMdV3/+KHPNx9SKnkaXNalZG8DLqDHve3H9Af9jFNE9MwNY03jnS2lpI0mO5EAAAgAElEQVSYpkU99U6TUlIt13j1+ZdnEpSLKlJyHdsmiiL6oyFxkhCGAXGSYJk2jq1NVV3HZWN1DSFETn61bYuHe49ysq4uXdTU5MVm8xSt17HtCSrxxHjSR0SmaVKv1fAc94nGMz2nD3a3sW1rogT0IgTh6fdu7+7QHfQ0HTcICMKQZr0x0db27g4PdrfxXJcgDPFDH8u0SGSMHwSp8a1JFMd4rkcppekuNJqUvNJMcnVGE760vsmNy9dn9i0jXwdRQJD2rVgCK5WGBtm2fYqYHUUR/WEfy7SoljUYJZESpWSe/VgtV/O+NmoNuv0uIFhdWp6Y14yK3O52WWg0xu2n+8lIg0cipUHr/eRRr9by7LdGTZPTO/0u/UGfINTk4UqpRG/Qpz8cgtIB+CwbMUqp1PpJn87IrZareK6HY7s4tjOxzmcRxDOdRx/P5r5IO94/OiCMQ509yZggJ6XE932iJMF1PCzTpFzSX7BhFNLqtoniKIXFSCQafpP5QVqWRZxIBsMBUira3Q5+GGCYJjKRefm9aZrEcUwQhtSrNfzQp1yqUCmX8+srTmKitBQ6m/cs01Ag8v2or8WYUeDjOi5Kyfy6FkKk9Hk/92VMEkm5VCaRiaavj0aYpslgOKA/GuSBXNfxKHslDGGwf3RAu9fF8/S1ne2NMAoZ+T5xHCGEgW1ZmIaJaVkkMqHb7xHHOgs0y7J1bO0zKaXkpNPijRdfvchHw4Tm/lWP1xN9r5WrGN/+PxG99hebLo0AywbHQYQBIvQRMkY5Hmxe016mrkNyfIDqtVGXbjy+yQJtWux+iui3wTAnSrRVYwkhDIz3vosYDRD724h+Z3ycEIhgBEmkCdX9C567oLlf3dPVvN9PX7+qfZ97Mn4x9Ovmyeg4Jq1OxFErzDMKi5qmOl/02Om2Z5GAw0himQbVioWUisWmw8qi3qOf3B8gUGyslabu0wTtXszHd/t0enFKlxa0OhF+IDFMQRQqPM/k+uUqJc/Kj3UcE9M0GA6TU8FEy9TP7KYJzheRZekijUTqrMJazSKOFAdHIVGks+WUhESq3JlFSohjhZv6Ih4ch8hEvzenQMcq79NFPhLqdQvQZeJxpPRcRDrI6KQE7CiaKoIWeuxZ6e/IzyA0Z5/HNKDkWXiuwfXLVRzH5KQTcdIKWVpwsUwDP0gYjWRKblbEsSROy7BRAtc1sC3jsSTxJ9HnuZdPU6zH4wE4butEiVpVk8Rd18AyTT0eXxKEkkbNQin45F4fYQg2Vk/v5VlE9l8XzenSv2QNRkMePHqgs5VmSCnJ0B/mcAOlFPVqnVq5ihAGpmEg0J56SRJTLVV4640vn0tQLqpIyb20tsHl9U1MIYiiCMs0cR1d3lgk8WbkV6XUBCk3U5GYO4vWW6QSx0lMrVJLx6O/SOpVTdKOk+SJx1OcU/uMOT2PIDz93unxTdOAbcvi9qe3uf3gbv6eyxuXckJyrVLDc11G/hDP9WjWG1TKZZIkplGrc2lt40xydRhFXL98hW+88bVzx5WdTylFu9smTMnYGU37D37/H51JzH75uZfYWFnP18G1Hb3ulk21UqVWqSBlQr1aY7GxABKubU16jGW6dukKoBiMRkgpubxxiUtr69gpVGZteQXXdkiSGNu02NrY5JXnXqRaqlAtVVhZXKLd7ZAkCb7v47kejVotJXOPUhqzoFrWFC9DCJT2dM4J2LVqjWq5QqNW59rW5Znr/Fno49ncKyXz/ZATtYXQmYNKoVBpgF4/URz5I1aXlthav5Rfv1JJoijEtiwMQ2fZZmXNMiUy18rVPOjezzwoAZkGCy3TQqXBVn2eIX4QsFBvcu3SZd548bWJ66s47+srqzRqdRzLwbZt6lVdlqmUolKqsFBvomTCcfs4t2OYps8XyfP1al0H1wOdzZr5ZCYywXWclCidtSFJkjj/HPMchzhO8utJKpVnvK6vrOI5DgZGGlhWqNS927T0Z5Pnuiw2m9zdvsfhydHMfTnXU9TxPsK0JmjNXxhlGYXZ/5YqiNEQhj39ulPSfQ+D8XssC+PhHRj2Z7c5JfnmX0MubyDax+ThVaVAJqj6AmrzGiiJcf9jCEbjTMeiDAPRPdHHPcG555prrrnmmmuWfuc3V3Ja7+Pot09y7PTxRRJwHCuuXy5z7XJJU5DrOptNphReJRU3r8+2BZFSMRgmLDQ0RTiOs+Cl9lUslyxs0yAIE4IwYXnRxbENokgSp5lnxQed6U90pHq8o0tGRc6UlUwnUrdTLpkkabmyHyRIpZODTFPTpE1znEUYJYowjBmOQlA6EKikzhjMMuTgYgFGIcD3IyxTv580kGmaQgdAE0kQzI6gZm4xlikIQ0XJNTjlXlWQaYLraB/KMNLRyJvXKiglcoLyjStlmg2LMJRUy2bqWamDlwtNTXJeaDiPJYk/qT7PvXyKYt20iWNFkAJhFhv25Hiadl5Gf3QS4Aex3stKcPPa7CDiNJF9rqcjoc5igf+K6vCw98Tveef9d7nz4B6WZeaQj2K0d2d/l5N2i6XmAsuLS7k3mmWZ1Kt1jlontDptFup13nrja7z+wisX9hwsqug/eHf7Ho8OdukPBiBgoa790jLPv2KfFNDqtGf4GCgWG0021zaQUvLMleungCmD0ZAf/ewn3N3+FITi0uomoNg93MPzHLbWLvHycy8/8XiyOX2c796sPk2/d2d/99T4imMD2Nl7BMCl9c2JtopedlJK1pZXdUZi6sGIEniey61nnqNSKk96QHouL3/pFluXVmi1BsSxfOy4wijk8PiIxeYiL9x8Pm8303T7xfNOr4PrOgR+yEHrkNWlFRq1On7gs7P36LHzemltE8918/Nc3bzMR3c/OdV+cfwA//Zb/56d/Ud0B32kTHIfvt6gRxAG6ZekouR5eK5Hb9gnDII0g1Cw0FhgfWWV5YWlfK+etc7nzccsZXO/e7if74eDowMGoyEimw+lsxFjmYBUOI6LZWqq98vPvZDvh6OTI4ajEZfWN1FK8ehgV3MoDEG5VMY0TLq9HghFpVzh0f5u6j/popAkSWqpkCQIQ+QPKNaW1nj9hZfzMd969vmZ63r3waecdE5YWVwG1MRnip47h/s7D+j2ejTrDSzLIopiHu3v5pmM2XVQ8jxqFZ1FHcWRJox7mrzeqNXpdDs6I7rQxigYUS6V8ve1e21O2u0U9qKp2M16I39992iPfn+AaWrafKVcwbYs6rVqTgyUUnLrmef4R3/3H565N2dpZaX2+IN+zfUk32vmv/7nmO9+GxGOQEpEt4VQ8ol8kD6z3BKYFoSpCVH680K5ns4UVAohJcorjYONMgFhoBZX8zsD1VxCbF4dfx/HCfLac8hXv3Ghbhg/+S7GJ+8jWoe6NNu0UEtrOtMREHvbiNah/twqwmiKUmpMon6Cc4M2vl9YqOTfG78qmvf76epXtd/wq9v3p9Hv+Xfa4/VZ7tW+aPqse6k/iPjRzzqpZ5zJ6y/Wz/SMe5Jjp4/XdVgSMCh5Jjevlfjk/jBva+RH3N/2zywhfbAz5OA4YHXJZX3V5f0PurS6EaYhcn9DpVSeFXl4EgCCatngk3sDuv0YwxC4jiAIFUopHNugUjYZDBPtZ+gIusOEONKButUli95AZ6hpeItBuxNpr0HbYKGhA1AAnmvQ7kYMRwm2rUnPcQxhmGA7Gpoy9BOSRFKv2dimQasbYgiBnQZDg0jmgdBo7FKFaY6zDA1DE7il1N6Wq4sutm1w0g7zktwkUbnv5dCXOghGoZAiDYDWqhbDkc7Wsy0oly1GfkwU68Bt9jvNMMC1BeurHvWazcqik0NupFRcv1zC88x8LW9eK/Fv/mife9tDHNtgbcWd8GAMo4S9g4Awkly/XOa/+P2tz8Wn8PPcy8XXQfHRHV0ePms8QZiwfxQihGBr3eXaVol726PH+kTeuln9tYPCfF7feZ/le23uyciYDgwQhCE7+7tEUYxpmqwsLuWU1Wk6a6ZqucK1S5fZWNngN3/jNPH5opqmJpc8jzCKODo50t5tqa+fY9sTfYKziEyaKJsFVvoDnU1WhKVkxF9N/R0r25QPdw55/6OfnwmVAWZCXYpzepYyIu1EgA2VljO7OPmaBPSH/dw8NgsCFcm7QRTS6/dJ0hLjbJ6m12tjZWOCyp0FuX70s/fy/mdrMBgN+dntD/no0w/p932kVHx05zb9YS9vf1qO7XBpfZONlQ3efOn1iXOcB6s5ax2m9Z13fvDYeY2TmLvbn3Lj8jV9vjRwt7K4nLc/nvP7gMIPfF5/4dWcVPzg0UN6g76GkoyGumQ4BZEIoU1/bcum4lVYrOvy8kQm2tswjif26nnk4UqpzK1nn9fz4wd8cPvDU/sq23fZ3AdhmO/3RMlxgBF0qaMwtKm1EjkV2Q8C7u9s0+m29RxJSaVSSd8iqFdPlwtk1HHTMNMgom4vC/IpBUZqn+A5Y38bGO/tM9dVCUreONNs+jMFwBAG1XIVKy3HbndbJCo+RcXOHojESYzv+wRhSJLo8u/D4yMWGtoC4Kh1wvajh/T6PaSSJGmWZrlURmBg21Zhb4mJBy0o0nJ/k1pFZzkLoecmlkk+5uHobIrcXE9HYthHXzOpIdCToBx/oRMLHdCT6S9lYehaCWFAfUGXKffaqNCHRCL8IUpoewJZruW/6sWojxoN4GSfSChQAlFfhMUZaMSzFPjgeqeo0rmSWP+KT487dzzZcXPNNddcc831C2qa1vt5HXuR49dXx/ce//aPd3m4O0rJvVKnF0pSCEfMD3/UI4wk9x4M+fpvNFOvwMl7TSFOk4EtyzxFWHYdXbpt2/p3iZd+7ZZcgRSCwFeYZgYzkfnPF9MQlEtWHqAUaeVUenYsy8BxVJpJaBCGMYkEQoVb0UE9gIW6TbcXFyCXOnMxa2pWFqOdRkgsy8CxBXGSuiQqTbEulXTQy/clCD03wtAzVIx1ZWXCpilIpA6gKiBKIEqNHovl46apPe51hZga05VTGYZAIU6t8/UrFcyUTtMfRPz0wy5BpHBtwXPPVPMg5eqyUwj2nQajTAYDzwen9AcRP/+4R2+YUCvrYOdZxz5ub55+XVDyZoepXMfk2laZUslmddEieQyIBiaJ7GfpScY+1+M1DzKiabdJkrC9t0d/2EPmHySK4/YJKvWem0UdzvR501Udx+bTnW26/V5ewqz706JRq2v6VRpQU8wmMkkpaXVatHsd/eEH3Hlw78Lglf/w3W/z849vA5yCymyurvMn3/8zAK5sbuUE5axtx7EfSxBOkoS7D+7yvXd/QG/QywEU3ZQIvbVxCYFg73AfPwgwUvry0B/hOi7NegOlFNu7O+wd7iEwsCxrYp6KEJbiGp0Hpbm8sQVCsf1oB8sy2D8+4OBYwzmU0mOa1X5x7jKC8mcF35yl88jM2Vy0u22WmouUUs+9aTjOd//ih3z/Rz+cmPNP7t/he3/xQ9ZWVnFtB9M0aHc7BFGAQAer4yQmDLWXpOe6KKWwbQulJN1+Hz/wKXulU2twaW1j5rUxa36SJMn31eWNSzw62Mv3XTb3vcEApRTNeh1TGJqYXchkFCJ7GqhyeMloNKI36OVr5YeB9nCUkuXFpZnXT5E6rkv14/zvGYU6O182/1kZ/eM+Dx5H2M7mbzgapgE9wXDk0xsMQJEGKDNqNXR6HXw/wA99wigEROrlaLCz/yj1djVz70bQ3pdJEjP0R3lwVNPNmSCaA5hi/Hlz1he5lJJyqXTmmOd6OlLlqo4xto6eXoARUoTkjFIUITTYRRga9NLv6uAdIAxTlyQHPmrQAacEkY+RepUiBIZhoo4PoXUEjov88jcfD2KZRZkuyrT067YzdqKfNZ7suLMCkXPNNddcc831KyQpFd/6ziHff7fFSSug24sZ+ro01XUFB8chUTjOqgvChD/6s2NMU5esGilEpeSZNOvWBBkYNOHatcWpr1alFKZhpM8+FSftKH1YrwsapIROTwfdLFNn3/UHujzbdQ1AEkY6Y9BzTQxDlx5LqVAS+nFMkmYVohT9YYxtGbiOwHEMbEcfq+2GdCBQpSXY0zWdSQJSaF9EQ5D7kEulsJ3J8WWZigqV+mCOITFCghQa7hJFitFoPK9KwWB4OrqZJJCgsEwdoJxFA59FhC55BnEs+fOftDg6CXXAMx3jo32fpUWHlUWHOw8Mrm+VT4FRvvn1Zf7ke0fcvj/AMsW54JQ4lvyzf36HD+/0dYA3Pfad99o8/0yVf/pPnsGyfjFHvgtTrEumTqx4AuL1rNe+9Z3DC419rotr7smIzux78OghnV4nBywAOWVVAu1udyZ1ONNZNNzPql6vT6vbzkEUWX+0H2GXIAhJZMLy4jIri0vIGTeTnZ4GhJiGCSiWF5cxDJ2x9GB3m++9+/aZ5//uuz/g3vYDbNtiZ39XByxMC9M06fS6vPfRz+iPBvSHA3b2dwEm2u71+iTJ+Te4Dx49ZOdgl/5ogGlaeTC1Uq4QhhGf3L/Lw70dKuVK/vRMCP20KgOsbO/u0Ol3KXllSmmAozhP27s7+fmKa/S9d9/O4S1ZoCfr//d//EO+/+6fa6DO/i7tbic1mjWRCjr93sz2p89z3jkeN/9n6dazz585r9lcCCFYWVqZeb7vvfs23//xD0/NuWmaei13d3nw6CFBEBKEAUaaaWRZNqQ3/TrgmKCU5PrWVdq9LkEYIIQmJE+vwYOdhzOvjVnzs7O/m++r9z762cS+y+a+Ui4TBAGdXo9GvcE01sK2bWzTwrZsgjAgCAMcx8mvJQ3J0UG+7qBPEIQzrx/Pcyl5ek/Vq7W8JDqfi8L5AKSS3LhyDXj858F565itpZKSSnlMgiuXSzimTSKTQmaoIkkkfhgSxiFhFCKEgWXpz7EwDNPMRh1cjONEryl6CEEYEoYRKEjicdlIkWgO0Kg3EOr034tKZMLvfOOvnjmmuZ6Okt/6O4j24dMNMD5OQmggS/soDzACYBgoUxs1iTDQAJYwSPdnasokE0QUIAwD853/hPHOf3zs6eTNV891VFdLa5AkqCs3z54nJdPjYt3eXHPNNddcc/2K61vfOeTOpwO21j1anZiRLzEMgWEKHu2FhOFpP8TM5++4FelbAQNGQcJxO2JtxWVtxUVKkZOrn3tG+7YXpdCE62rF4qQTESdg2zqgmBRKhUEH6bIH3lJBGEocx8B1DB2s8xOqFYulBYc41j7rQuhsQcS4TDmKJUNf8tyNCq/dquX9cGxDB6dmBBjz/qYByFLJxLGNvH+vv1CbGN/4NR1gLT5rTxMLSRImg5IX0CjQ81Wkgeu5mU2Efv3FBj9494SjkwjDFPl5hADDFOzs+vz0ox5b614eMNP2SAZ3Ph3wz/75He58OsCxjZmvf+s7h/m5dIBxgD11rG0bfHhHt/WL6vUXG2n26NmKYsXrLzUudOx5JO3smrjI2Oe6uOZBxkyKyU+4gizDpOSVJspzi8pouJ/Fh3GWBqMh+8f7LDYWZgY/dDZXnysbW3nApFlrTBwbRvqLwLKsnEpcLO99HHjl/sNtLMsiDE9DZaSStDttVOp/V4SwZG3vH++ztrJKFMen2s/OEUcxw9Foom0Ay7SwbYsg8PFDDfVwXQdZyLbyXI9Or8NJpwUKlpqLp+ar2LfiGp0HpQnTsuv+sEd/ONBjL2TDOLYNCuI4njn27DzAZwbfnKdKqcyVzcun5jWD46A4tdbZ+W5/epsP7nxEr98/NeeQlviGI/wgoN3r4LluPudmmsmrlMIy9b6olKv5fGTEZNOYyvadKG0Ya9YaFAE/xT2WKTsXSgcA/cDHsqw8qxKldOAUQckr49g2QRhiGTpIOTFWoYnOURTRHfSolqsTe0dKme+pOIlZXVrJ91dxLkzT0v2VkoX6ApVS+UKfB2etYzYPJ50Wy4tLE3vaMi1KJU/TrJMotQawCaMohbpEkAJfLNNCJgmJlEipTbGl1L/aNOhGz4dSkjiJEOkPTCH0ayW3NLGWtmVTrdZwLOf0GqNLtW9cvp56TM71S9VoAGHwdDwYLyKRPiKKI/CHY8iKYaD0XcEYN5lEOnl4xucThoEYdDDuffB4EEu5ity6AWd8/yAM5LUvgVtC1RZOBxqlRNUX9XFbz0B5tjH+XHPNNddcc/2qqD+IuH1/gD0jy8z3o7xsWPsVT76e0ZqDIBkfhK6mcR2TRs2kUbdxbJNqxWZ50SF100EqRbmkwSRhmJAk+qvfNI2zg3yMATCJ1F/Twkiz+tS4T45jTNzT2KahKyfSRmwLXNdkabFEo2ZjGkL/xDjnvn+iE0qf1zSgUbNZXChNjE+kGZWmKVLfcnsMvBHj550XDS4W1etHLDYdHFv/7s7IzbNKePuDiMEomV2YkYFuYkUUnY5lSKn44HZ/4p6rqCI4Ze9gyAe3+7r0fdaxtuCD2332Dp7s/nZa1YrNs9cqRGf4CEax5Pln69Qq9oWOPW/ezromYA6N+UVk/uEf/uEf/rI78XlqOJzt/Xae3vvwfRKZECWRhlvIcbm0UjpAd/PaDV1emZZVai80SZwGFL7+xldm+iJ+Fr334fu0ex0atTpBGDLyRxMl01JKGvU6X3vty1TLNVodXZYaRhFDf6j9LICS66GUolFrzCzrFUKQJEkOTymev9vv6ky+vd2c3ptpMBwQpdkorpOVbUpq1dpE2+vLq1TLVVqd1qk5U0oQxSFBFM6ctyiKCaMQKaX2gavWiOOYOIrSUuk6/eGQMIpYXVrRdOeZ86UDgi8+eytfo2x+Z5137+ggzcoTOpNUiLQ0ffzB6zoOKiWZZSn0lXJlYi+8/9FPzzzH4+b/cdpa36Tb70/M697hPiN/RLM+e60BDo+P2D/an8iOndErkiQm8x9MEkkcJ4DCsnRAzTRNXNdleWGJ4XBIksS4jovneqf2aTPde1JOjnPWGhTn/vQem5x7x876FtKsNwmCAInCsW1Nhq5U8ENd7+E6zkS/QAdElxYWdFZmHLHYaOI6bn79NOsNLq1tUCmVqVVqNGt11lfW6PS6DEcjTEsHGi3DJFGShcYCrzz3AkmSXPjzYNY6Sil5tL+H53pc2dw6taddx0VJTYk2TQPPcXUZexSipMSxbUqei2lahHGkKdITq6shNY5tIxM59pAUBpapA7aNeoOS5xVsBhJq5Sp/8698E9u2OW6fIBD5074wiri+dZ0/+P1/9MTl/wCVyheQgvwF05N8r1n/8p9hHOwgCoGzp1/kkaY6GAKEDiKKOEp9n0yUaehUA9PSJdSoMShGCP130h/lpoVySzr46GRGThXU+pVze6A2rkE/zZ7M0gekhDhCbt0g+Z3/DAYdRBJDFCKCtI5Jyf+PvTeNlSS77vx+N7aM3PPl29eqelXV1d3V7KXU7G42m6soUiONRtaMPfIY8MjA+IMBQdIYEIbwDAQQEEAI/iIMIMAQjIEBybYgARpZg5EhDzdRbJJNstVL9VbVtXXt9fbcMzK26w83Il5mvsz3spauhcw/QParzIi7nHtvRsSJc88PmZ9AziwRLq0SPv+F23460DRBOm2ph7ZRkJUPicbtvr96VNsNj27b70e7x9e0g3Unz2oPmx7FNfCjt3bY3vEQQnDjloOUkiBQW3mr9SBx+Ink/7r+jnIYBoHEsjTSaU2Ri0NJJm1w6ukSqysZtVVXwNJ8mu1Kh3rTJ5PWmC7b+EHIlettQGLbGmGo6h5kPgVjVLcRWpSf0DQ08jkDO6XR7oSkLMFkyaLtBHheiKErsEwQyKhdGotzacKIhv3FVyap1Hy2dlxa7SDJzRh3MWWROEYhjrKUaLrg+JEcv/4rC2zteHv6l88apG0d1wtwO5K0raIq/UA5SLvSSGLovTkY91OnE/DZF6eQUkXtxVt3Bz1f/F9/dY1KTc3F7jyZUkocV6JpYKcUhGdhtje10Y1bDu2OskexMDgHoRAqGvDVH2+zvtU54PkWqnWf55+eGK2jQ3RkOUOl5rERzak4D73nSx5bzfFr/2iZTseLYDjDj93Pbt1rYr/++IHk0OK9CSa7n7pXv1N3cl0b52REgV90XefQwjKaDldvKPCLYRg9lNzl+WWeO/n0yDTcu2lP/LC+srDE3PTMQPqs6/m88vxLNNuqTUtzS0kOubMXztNoN3ra369hQI7u+v0g2JtzMIpgjCdrDJjpL7vjej3t67bZm++dZmN7Y+iilkjSdlpFb9lpCrk85dIEhVyear1GEOUIzGcKrCwsJecNstdTx072wF72g9IEXf11XW9gXj1N0yjmC0k9uUyeo4dWe+bC7YBvbleapu2xa7vjMD05PXSsAYIwxPODHkJXv9RYhkxNlJmbnmVzexOn06HltCkVCwn4o1qvkc/kMS0jqbeb5N09T2N7dGuQfbpt3z/HuvvebXvbtCkWC3xh8rMgZQJtymYzFHN53j9/lkq9SqvdivJ1aGTSu1F6pUKRdMpmcmKK1eXDHEQdX55fxvNdtiob1JstdN1gaWYey7Jv+/dg0Djadoqp8hTble3kuP45XS6VKOQKBIFkY2uDptMkCEJaTjNyCKsLomkaiqouQ2QoEZpKnWAapgIrWSlctwNAxs5waHGJZx9/hpdOfbKHiL26fITnnnyabDrD5154hY3tTb75/b/DcdtMlkt85tSnmSiWR+rzWB+/RKv5sZYv0QhTFpgphAzVkvFchB+tcU2PXvtH+5WEpujSCBVZmM4icwWwUuB2oFlX3+kawo3eFOsGUSImkHHCo3A3LGAUEIumEb7w84RPvYh27u0I8pImPP50EpnY832tgti6hZyag/xEz3FjjTXWWGON9agr3hoN4HkhQhNMlEwKgcFWRV3DBbubCWIHY7fT0TIFX/jUJDtVH88LmZ2y+Zf/bJdW3A3PeOJ4noUZk2/9YBvfF5iGRIaStS1Vlwyh4rnJtuLoPR+SOHLQiLYaK4fhY0fzCZzmqcfz3NrocPOWw+yUTXeEpHwAACAASURBVDYtuHTNSbZWH1myabblnjb+0hfmufBRja9+/QzVpk9Wg3JJp9lWDlS9IMimYbsS4IdQyhn8wf/yOEcPF4b275uvblFvBaRMjXqzQ70hMQ2BZYZ898cVXDdEQ5DJaFiWzvqmOzSCM8kXCVimzqGlzEhk8XorQNc1JkoWeT+k2QoIQkW8toyAOIDR9fZ6OD1PzYtuwEy/YnBKvRWMBFmpt4anrBlVmib48mdnePnn9pKpS8VUTzv2O3Y/u3Wvif3acRA0Zqy9GjsZ6YYw6AmNuN+5EYMc+gnQH2971K9u3KbYiXNrY50wDGk7TnJ8P7HYtlJcuHIJPwi4sXYzAT90U5HDUGHiX3/njR7ycVw/kGwL7XYGalHE1S6lS+6B4nSDL2KC8Jvvvc37587y/rkz6hipIqlCGXY5gRQ9Oq7DsHQmiqWEsFur16ItmQqMcWP9JvVmnYliibnp2T1EaRX12YddF5Lrt27sIVGDgprE0V26Jqg16orkJSFtK+dU3F/LtJifnmVxdgGk7CFU99dRyBfY3NlO6MalQonZqek7hgX1E6tXlw9z/daNfc/RNQ3T6B1PP/Bpt9vKqScEdhTBVqlVATX+S/OL2CkL27ZwHJcwlGTsNEdXjgAKJuR6Hrc21tmpqv5NFEvEdySDICiDwCd611zrn2OxeuaalGQyaY4fWuXQ4gqXr18hZdnJGHxw/gy6dg5NaOSzfXOgq7yUZfHksceGrut+W3/y6WcplTJ8//U3aLWcocTwUdX/m/L6O2+wub3Zt02/l5IehmGP/W9urHHlegeviz4tUNGRQoLQtQRSEy9lXdOwUzbpKGpybnqWYiFPNp3huZPPYKdSqs9W79hNl6f4F7/yXycE+p2dJv6QLQpj3X/JTPbO9uUcKIG0LNBNRLagHjyata7tzSJCNoZRIpboM02DdFZ9HjZVjsVWQ+VEzEX5cZwWuAAu6CYyZSfgF5UlPqpDSuW8PAjE0mp0ORZtlVNxmMMwkyN85tP3xkRjjTXWWGP9VOhBkWbvpt7ucx3H46NrbVwf8hmdX/3ybA9MQ5Gc1T139z2cTP4v2lwAyfbiMARD15JbDOUI2+9+Y3BexnCjC9IR5V3UotsFSVSPoejRhqFAMeWShalreBGARUjJ2nqHtc1O4lScmUzheSGmqZHLWUyWVU7DJ47nemx49HCBX/jsNG++V0XTBK4b0mrvOlkt06Bc0vGDkGOHcsxO70b+9VOQG02PJx/LJ+PVdnw+uuok/Tu64nFr3UFEMJFOZ/j9sq7tQhfDUFIqGnz5szNJPd/78ebQeZGP8jdqmrJbsbD7DFGtKZJ1TOnul2mqeWEaAtcLuLXewfPVv+dmUlimnoBTuusZpjCU5DPDA1puVx8nkX1kwMwQaMxYw/VAnYyVSoWvf/3rfPe73yUMQz75yU/yta99jZmZmfvajieOPc6Hly5gGMMXxL0Gu4zSntjJkFCDI0p0vVmn7bTZqVXY2N5kcXZ+D7H4xOpjfPuHf0+j1ezZKhoTf5fmFrh8/SrtTod0KtVDPp6dnEkioqYnJtnY3kIXu7ZJp9O02q0EACFluAeKE9srDMOBNGPX86g1qni+j67riUNESknbcTB0RS32fJ/t6g5GBCkJw5ALVy7juG2Iot0832Orss3Vm9dYml9MclV2twN2acbnL19kq7KNru8lUU+XJ9mqbFNv1LFTNu12G91Q5OxWW1Gtc5ksU+UppJR7bBjTkX3fp91po2k6lVqVeqMOAuyU2l6+Wdnmyo1rzE3PH0jh7tYwYnXbcVjf2uDw0srQ6NBSoUg2k+PKzatoaNQaCiBEElYeslOtkLJTlPIl6s1GYp9SscBjR1YHju+3fvhdbq7fouPubn3vHo/5qdk9a6d/jgOJ7XWh75lju/0PcFyXMxfPgVQwo+/86HtUalUmCiVWFpaQUibzuFgoslXd6Zm/3ZIypFScGLi2h9Gvv/Pa32OaBgsz8whx98Twfg2yTb+65/WHly4wXZ5kbWsDp+Mkb5sNw0RzXSSK0BsGQQQC6r5Zldi2zVR5iiAIOLH6GK++/to9JaL/rOlBX9f8X/6X6O+9gfS9e7xNWsFZEB7CdaL9IwNy1MTZ0gNfbY3O2yqC0XUQXkc9Rfge0mkp0Es6cv6ZBtLVhjgQpXKeyhBZnBwOYglDtNe/g3btYk+uR+3C+7tbn8fzd6yxxhprZD3oa9r91oMizd5Nvd3nagJ+8vYOG1sdhCbI2DqFvMHrpyscPZQll9WxUwaz0ylurTvc2nBULr+u8rqj7KRUGwiiPQVYKfj2D7bI2CoH49J8yJ/85TWOHsoggYuXWxi6Ku21N7bY2HbJZnRmp9K4XkC17lKr+aRsDd+XySU5lECwGzWZi51UUkWbeb5kY9sFJFevt3nz3R2yaYOOJ3GcgHOXGsn2aCEEa5su5ZLJ0rw9EPjxq1+e5SdvV1jfdGi1g+Te2fclWzsupiHIZg0mJwz+5C+v7RmDYePVavtcv+Xw2GoOIQQnVrPcWHPwnCCJFLQM6Ay7fQpk4sT9n//HwyPPi1/98iyvn64MnCO5rEGzFRBKePxods/3s9Mpbqw7tJ2At9+voXWRqdc2O5RLFkvzaZ47WeT44czQemL5vuRXvzw79PuHSc+dLPLOmTrWfv3ZBxoz1nA90Lvt3/qt36LVavGNb3yD73znO+i6zu/93u/d93bEEAZ/SJL4ew12GbU9MRQipgbrmk69WcfpdCKwhUW1XuP62s09xOK3P3g3gW4MolO/8d5pQJBNp/eQj9e21+m4Dr7vY1l7oTKa0CgVS4ljqh800m2vYTTjlGXheQHttoPb5ZyKv/d8Dy9ydJqGmXxfb9ZptBt0Oh1EBOSRUdtdz+PazRsJ8bl/3GKacTaToVQoRTSyXhK1ZVq4rspbYKfUFlgV2aja5XQc/CDAMk0+un5ljw1jOrLjdvCDgEq9Rr3ViMAbIR3XIyZka5rGm++9fVuU6WHE6mwmAwI+unZ14Hme73Ps0DGeOHqCfDZHpV7DcV2EJhLbdjyFlEuZKUD22qdW46NrV/bY9e0P3mW7UqHjuT305ng8rly/huO6e9bOIPBJN8Coe47FCsMQPwhotpsIBKVCibXNderNBqZhUmvUuXrzes88DkNJPpsbCFAKw5BcJs+xldWBa3s/+nW92eDa2o3E/ndDDO/XflAY6LV/fKwQGlOlMqZl9cJ6TBPd0NE0Dd3QMSJQDRC90UxRLk4ghGBlYYW3P3j3nhPRf9b0wK9rS6uEkx8jgCe+EYvzJ+6nMIRWE5o1BXpJRze30e8EYQDtRpIZXRYnkHZm7xNOKg1CILNFwiNPDI1K1F7/Dtr1SwpZGT+5aBqYJtr1SyORqccaa6yxxtrVA7+m3Wc9KNLs3dTbfe5P3t5hc9tDN7Rkm2et7mOaGhcutzh3qYnnh6Qsna2qS7MdoGmQSu3vEohhMAIdXVfl+n6InTKwTI1vfX+Tb7+6kbT/R29us7XjYxgaTkeyVVHPCaVCComk2VSQEvVCW9UROzJ1TX0O0HICTFOQSRsIAVdvtvF8iWUZuL5yQAZBtKW1Lblxy0EIga7D5raL4wQDI0HnZjI4nYBG20dou3n3wmjXj+tLfD+kkE8NHINh45XLmghNcO6SAtTlcxamKXC9Xeehbe+N8Up8XEK9p82kdV48NTPyvJibyfD40Ryet3fLs64LLFNQLlnksoPSgAmyaZ1KzUfvI1Pruojs6JPLmvvWAyrH5hPHcszNPBr5C+8GGjPW/npgTsZ3332Xt99+mz/4gz+gUCiQy+X4/d//fX73d3/3gbTn5VMvsLK4lMBGQDkhPM9jZV5F8Nz39swv02w1IwCJithzHAc7ZVPMq+2f3YTjmFi8sb3JlRtXOLy4QjFXIAiCZAuwlBLP92k7bRZm5wbWbRoGlpVifmYG1/NYnJ2nmCvgBz5B4FPMF3j6xEly6Sy5dLZna3K3vZrtFucvnx9IM/YDRWc2TBUlGAR+BNqRBEGArutkUjYLs/NJ+/1A0agD31dRWkKQzWSxLSvZ3u56HbYq2zTb7Z5x66cZL88v9thG0zQqtQqVWo1yFBEXBAH5bB47ZUdtDLBTNrqmUanVIITDS8tJn7rpyElOS98jiJ1FQigbhkEXvKbO+SsXR6JM70fFBji8uAJImu320Dn88qkXOPXks8gIshDb3Pd9kJJiPk+pUMDQdbLpbI99tio7NNutPeNrGga2lSIMZc88i8E4mqYN7F88xz3PS9q7ODufzKunT5zsmXfZdEZRoqWkmC8wOzXdQz7vp32rdlmcOvksuXQWv2eO+eTSWT516pMD1/ZB9GstmgP9VPU7IYYP0iDbDPs9io+dm5phcXYOy1BQlzAMKGRzlPJFLMOkmC+Sz+aTuWwZJotz88xNzbAyv8wzTzz1sRDRf5b0UFzXWg3k0rGPp2yh7e5+ioju+0uC5yknYn4Cubi660SMtmER+BAEhDPLhM9+Bjl/CGmmIPRVciYrhUznkOkcwfOfV9GIg9RqoF27AEPmL4ahvj+ITD3WWGONNRbwkFzT7qMeFGn2burtPrfRVOALrWvzjtCg7QT4fohpCpqtgMmSwfZOlL/QFIo+7Ifss6EPAdhWdH8fOcEMQ1OwEy+gWvOo1gM6brCnHZoQtNqqDb4fUsjqypnmS8JQkjKFykMolYOxVDAwTfBc1abl+bTa6db2cV1JOr2bxDEIJLohkveezXZAu+0TBJKpsoVtGwPtdmu9hWUKcmm1/TcIwug5JorYNAS6JpJzu8fgoPE6fjiLlOrctuMzWbTIpNW2XF2HlKVh93E0wghCIyVk0oJf+sI0t9ZbtzUvfudfHeXxo1lcN0yei8NQ4rohn3xugv/2nyzgen3feSFLczbHj2SZKltJDkwgAQMpO+oj1fP40Sy/86+ODp9ID6G+9Mo0Rw9lB9rm6CEVLTrW7euBbZc+ffo0x44d4y/+4i/4sz/7M9rtNp/5zGf46le/OnIZ6+vrbGz0vtkxjMwdhvBrfP7FV9D0kNfeeItWu42dsnny2AkVJXbfpfH5l15G1wXVRo0gCKnWa0xNTu3Jf6gcQFsszs5jmgbffu27SSTS4aVlXHeWjZ2tJC+j7/lYpsF2dbsnz1u3LNOkVCjy3/yjU5w++z6HFpd7vrdTNv/0K78CwHvnz9DpdPbY660zH1KpV9G78nfEajttlX/RTmMaJtlMVuU+BMr5EgDVRo1M2ubQwiIbO1tsbG+i6wrcobZdS5yOQ6lQTByQYRhiGAaPHVnls598Oanv7KUPI5vsvirqt42uadh2itVDh1QknuuyubPNVLmM5/nqqqOJ5LgjKys9W0fVFuzdvrqui5QhmXQav8vRm7HTFPOFZOyq9QpnL33IC0/vn+tzbx/6JTiyvMLi3AJ2yh44JgDliRIvPvtzrG1GORRF/O5QJHNL13XSdoqV+YXEPnbK4sSRY3z6517qGV/D0PvGIAas2OiaTq1RHdI/NcebrWd75tCvffkfA2peHV7aJcheuHKJrcoOM5Mqh+b1tZt75lb3WgCwLJNyqcTv/A//E//w3ltcvPIRQgiOrhzmuSefGbq2B9l6d3zVZ3pfXaBgK6OM5cEabJvBv0e9x1ZrNa6v3cDzfSzT5OjKYU4cOc4HFz/k4pWPos8NFmcXKOaLSZk/Pv3GAfOrt3/xW+b4v2M9HNc1ceEdtMsfIlJpQI4GSTm4VBURGIFciKMQk6+jp4M4cZNuJFuVRRAi0xkolpVTcXYJ6bmIypbKz6hphEtH4XO/AieegbNvI2s7yLWrGFqIJzXkynHkJ15Cy+SGvhkVF95BmGZXOMAAmSbmhXeQz328ORgf1bUxbvf91aPabnh02/6otvtB6WG4pt1PnT5T74kYGyTL1Dh9ps4XXlZ5+u7FXLqdej/7Yu9Ohe5zz15somtC5TTuloBWO6RY0DFNQaUekM0Y5HMGSIFE0moHdDphlIc+oN5Q1GdDh5XFFI2WpO34aJpgdjqFrqucjmubbmQHVefapsvGVqe3HRE8phnBQHRDZ2pCp5DT8HyB64VYpsZjqzZrm8pRuTBr8+zJPKffb+AHEtPUuH6zTSatJcEFHS9AEyqHftrWI6dXSMeVvHiqmOQSHGS3//TNdVIpneXFLI7jc2PNATdE1wS2vZvD/uzFJp98ZqJnDOK/93seO3E0x5GVNBcut5gsW8zPpclnNC5cabNV6VDAZHXFwukEXLuhUh2lUzqffWmS+dkMvh/yn765flvzwjA0vvqbJ7i53uKv/vYWzUZALqfzX/3iHPNRZGG96fHmu1Xa7YB0Wue5p4q8+W6VtU2X40dMOm7AzfVO5JTWmJtOkbJ67ThKPR+37vVv+S99cW6gbfKPeATjg7zmPTAnY7Va5ezZszz11FP81V/9FY7j8G/+zb/hq1/9Kn/8x388Uhl//ud/zh/90R/1fPabv/mb/PZv//Zdte1Ln3l4ksBncymOHT4MwMUrl6k16gOP0zSwbRUCXW3UyGULyXe2bVEo7G4vu3jlMpZl9pwzSI7bYX5ukvm5z+zbxqXFwR5+w1ST2jT3TjPRFQpvmgbzM9McWT40sI2FQo5CIYcQ0O60VR5BVQpCgGHoGIYe5TuEYj5PLmczMbGbd8IwIZPZm+ur3zbVRi05rv+7bnUfl/RJ0NNXoSvXnWEYGF3RNbqu9eT/1HWBYdLT3kEa1od+5XI2P//y8DEzTCgV85SKuzCUQXOr2/ax0hkraWf/+HaPQbcO6t/ERHbgHOr/7Fs/+B5Xb+zCbfrt3d3u7nltmKqspcVfGFj/IA2ydX99hqEPXEOjjOWoGmabOzn2sWOHhn4Ho8+v/v4VCul9jv7Z0sNwXfOMkI70d7cLmynwXcSBUYf7SNd2wSuaUE5EX0LQtb9H09TnRvS/VFoBXXxP0RK7QySMNKSXdv+ZSWMYIebiLCx+uafqUWeXZ4SEI8xfzQgx79H6PEiP6toYt/v+6lFtNzy6bX9U232/9TBc0+6nNL1KdsB20r3Hmckcuhdz6Xbq7b+/7D43DIc5E1T+LBURp+H7AqEZzEzutn1z28U04peHBkLz8X1J2taZKmcAF0PXsG0NO9X1rCNiSKm6xqucgfu1Y/c727b4xZd7nc0noo0YR1bUs4fn79Z1c73TG2gjBEJTHkxD1zCiCMdczqRY2L0fGGQ33xekLFW2mbOYdMHp9BORVV/S6V1Hk6arv0cZr2w2zdNPpsnndp+NFhfynL1Qp1JVz7K5LEyV05SKJieO7j67p1KwU3GZKN3+vJiYyPLkicHPAxMTsLJU6vns7Q9aSX/SaZNScfC91O3Uc790L3/LB9nmp0UP4pr3wJyMVkQs/Xf/7t+RSqXI5XL863/9r/nn//yf02w2yWYPfgj49V//db74xS/2fGYYGXZ2mnfUJl3XKBTS1GptgmDw3vxmq5VEFqVSKU4ee3ykSMc7Pc/3oNVy0DQNKcHzdumxsaSUhCER+TdEF2ZyziBJCa7r4bo+Fy5fxvcDDENnuouyLKXEtlL72qK/f3GkGAKOLivybRCEg9scqu+EUCHJcfv729j9uZQgg/g8FX0nJfh+0BPJ2HE9Gg2nZx5023GYBtlOCEEqZdLpeEkkYnxcpVpnq7Kd2M/3/Z6++r5Px3VxifLaGUYEtyEB66hQdInvceC8HbUPB5U1qJz+udU9p2I7mKaODLSkbN8bPr675e7t36C1ALsRsRKZvP3sXiv97R60Hvrb3W2P21mD+9lI0zR0XcP3gz3zdhT7D7PBvYyYHrQeT50cHLkZt+X9c2fYqmwzUShRqVd7fheQko2dLdrtNucuXWJ7u8ZEscRLp54lDLSRfiOG6V45ZB8GPQzXNeFraMJARNvs8TpJnqM7VhAA0c134AOd3u/j/UWgFo/Q1DZpTYMgRLou4fbmLmlaN3rOlYGk42vIrj6Ocj3ulvA1RMvZH+wShsi+ej4O3W7bHxaN231/9ai2Gx7dtt+Pdo+vab26189qH6fCwKPZdA8kzYaBR63WHmkujRIdNWq9zWabv/7byz1ldZ+rabvPSPF2Txnhog1D5ZdTO74kHTdgfbONRG0L9oNw91wp8dwQz1eRfc2WR6Pl4Tg+QWBgWwKnI/GDkI4bMFE0cD11j+C6GvWG2lKsaQLTEOiGFt3VqxuF2F6aBu323q3MsY2BHrtoAvwg2E3BJSUylCAFHdfHcUKCMMT3A9Y3m+Sz1kC7LcxavP3+NtdvtTEMncmSCciu58u4eImUIWfOV/G9EM0QzEzqpG1j5HnS3Yc4SvDWhkOz6WOnNFpOQKsVkLY1PDfg+NECSJUP0jDkHc+LYRF4g+bj7cz7h2XdPqrXoPute2WnO7muPTAn47Fjx5IcY6ko+inOPSZHjLiYmZnZE26/sVHHH5K8c1QFQbinjGFU3zPnz+1LXb3T82KdOPIYZ86fwzQFk6WyIj1rvdulwzBksjRJGEo8z+cXXvki33j1O5jm4B+LcnGC8x9dirZPx44vyeb2dkJZDsKAZ544iefutUV/3YPo0WcvnCedspFIgjDc0+a0nabddpAowErc/liTpTJrmxs9n0+WytzcWKftqLByKdW5lVo1oSSDJO2n+fDSRcKAXdp2lx2HaZDttOQ6JnfzProeE6UJvv8Pr/XYz/N9mu0mpXyBWqNOu+VgRACUIAhwPQ9D1ykXy0kqMwXOKXHiyGMHzttR+3BQWYPK6Z9b3XMqtoMf+Dy+ulv2iSOPcfqD99iq7OwZ31jd/XNdfyCt+Zuv/h2g8mTeWL9FpVYBBKVCkcXZ+WStPPPEUz3tHrQe+tvteT7HDx3j7177wW2twf1slJDL++oaxf53+3twkPZbj9/7yQ/51KkX+PSpl5J6u9sCcOHKR7ieSzplU8wXCEPJhcuXkSgYT6fjUJ4o8+0ffo9iIc/FqxeZm57jxafH1Gl4SK5rRz+BcfgE+o+uIu7OtXj7irdQSwlOG5BIIcDOgOuo54t2EywbWZhIzgkLZfyjn4ABfRx0PR6oo5/AOPeugr4Mk+cNrefj0Mhtf8g0bvf91aPabnh02/6otvt+66G4pt1HPf14nrfeq2KZw+9nXC/k6cfzyQP7sLk0jAr81nvVPaTig+qVUvLhRZV7L5M2espamkvRcUNSlsaJ1SzXb7XxvF2SsRAQSkmz5SGAtK0xUdD56KpLo+mjG1oUEBASpxn3A/XiMIwCQi5daaHpEt+XSBlQa/iYhsBO6QS5kI0tl2rdQ0rodELSETkaEeJ6AtMIsW2dbEZtQW401VbsE6vZnnvofhsDPXY5sZrhxloboUeUZlPD6QT4nYAg2H3Z6fsh33p1k6myxUTRTOwGktfe2GFju4NlCtqOBDzqDQ87pSngjLFLtVZ5JCXrmx0FhvEl73xQY3Ulk9j8oHkC8Oa7Fa7ddNiueGiaSry4ue3idEKUA1gg0XnvwxoXr7Y5smyzOJfhn/2jWf7j367d0bwYlYb91ntVludtOm5AyhqelDPuz8O2bse/5aPpQdjpgT0VvvzyyywvL/Nv/+2/pdlssr29zR/+4R/ypS99iVxu8BbVB6lhVN+DqKt3el6sbtJsN303VjfdOabOTpen9qXT3li/RdpOo+v6QPL0R9eucnhpmdwIbyiH0aN1XcdxO9QaDRWR2Ef3NXQD07QwdJNycaKHTq3ao7G6fKTnjZJlWrsE3TAkZdk0W82EkqyOSTFZKpNNp3vsOyqx9yDbeb6P4yoASLk4gSS+iAvVBym4ubGG0+mQyWRVrskotD/uSaOl3gIdRDfu1+1Qh2+3nO65NYgY7vs+R1cO90TCZdMZjh06OjK9eT9ac6PV5PTZ9xRFXTfQdX0POf3tD97taXf/euhvd2yPOyEmj2KjUqEwlKo+THf7e3CQ9luPjVaTH77xk6SO/rasbW4ghIYQGh3XpVqvU2/WcX2XRqtJrVHHjnKoappGrV7n+tpNrly/NqZOR3oormuZHKK2TX9Kpvuq6IWPBNB08N0oZyPqicd1ELUdkOGBxOiRlckRLq3CkN9HfF/lfrzbesYaa6yxfkb0UFzT7qPuJWn2dmjRB9V77qMmQkhyWXNPWdfXOjiOj+eH5LImlqklJOM4XbJpqDRNjXaA60k2d3wmSimmJ1OEgXqGMQwd1wtpd4Ik17muq+3CQoMwEEgpCAKpAg8iaIthaJimRqsd0Gr7pFIaqZROJq2DVGmtPD/K72hoyfGKdLzXjt027rdLPmcxVbZ2U0JH/Qt8mdzymKbAtBQB+/pNh0tXWondXntzh60dD8PQCEKhSMooh1unI3E6CmoDysFomhq2rSdpqCcnVJu7bX7QPMllTRwnYHPbRdeVresNH98PE0imsrUW8QACzl1q4jg+czOZO54Xo9KwLVPj2i0HxwnGhOWx7qkemJPRNE3+9E//FF3X+cpXvsJXvvIV5ubm+PrXv/6gmjRUB1F9h1FX7/S8fnWTZgeRnhdn5/dQZ4fRaZutJoRw6uTTA8nT6m/Js48/PZJdhtGjQTlPLNOgkMtjW/Yeuu/C9CxPP/EUc1MzAwm6v/Fr/2IgfXhhepZCroCdSuF01FbAMAyxDJOl+QWW5xcH2ndUYu9+x82WZ7AtC9Mw9hCqAbKZDJ7vYZomhVyOQq5APpNLiMQpy8LpOLieuy/deJS5cDcU9IPIznuI4YtLfOFTe3OVvnzqBT717IsH0psPojWHMqRSrfS8GR9ETn/miad62r08v0g+m8PzPQq5PMvziz32uBti8n42ymezLM0u3Jb979XvwX7lH7QeY5p5TKCP2xKPRSlfwLYspIRWu0nbcZBhSOD7CAG5TLanvO1qhVDKMXU60kNxXdtaQ9SrYBycx+djUfxUA8rBmFVv8qXQVVhEvMSdJtKy9ydG36bC579AuHgEPFfVBeq/nku4eOSe0hWkmwAAIABJREFU1TPWWGON9bOgh+Kadp91L0izd0KLHlZvo+khQ8nxI4OduqahHGFLczaNpsdE0SSb1gmC2LEnSFkaQSApFw1sS0/utV98rsxU2VTHBjLhQPpBSColyOd0DEO1Q2hSpWSOHI+GoZxzvh/iuiHZtEE2Y9LpBEgJi/Np0mmNIFSReroQuK6P64a8+GyJX/+VxZFs3G+Xl56bYHLCVFu5RYimqd1WUioHo4LZKOo0QkVl1hsu9YbLZhfxWggV1WnburpdEBCEEiECXDfEMGB5IZ0QlidKJqsrmT02P6gPjaaHbRsRuVnieSHNdoDQRLTFXUTPsTIJXNE0DU1T597NvBiVhq36Y7A4mxoTlse6ZxJy1Hj3R0QbG4PBKKPIMDQmJrLs7DR7Qkpff+cNLly5dGAuvKMrR3j+E6fu+rxharZbfHD+DE7HBRENmxTYdoonjp4YGEHVfY5tp3A6Dtdv3Uja5HouG9tbBIHKvzY1MYmhGxw/cpSvfO4ze2zRrdffeYNXX/8hO7Xqvjn5JgrFpH8Xr14GIVldPsJzTz5NNp3Z08b+vgz6HuAv//avOXvxHEITTBRKzE3P7omIHGTfg+rrPu7spQ8xTAg8wWNHjvPB+TN7xrTbhooEHlAuTiiSdxBgGMrRurmzTbVWASl5bPUx/tkv/upIEYyDNGof7qQcYM9nxXxu4NroLufN994eOL4weC1cX7vJTrUSvdWr03LaZNJp8tldII2UknKxxMLsfM9Y9rf70MIyl69f2WOPe7EG++v6xGNPUCpl+P7rb9BqOSPb/17/Hgwqf9T1ODs1G93c7EaUxmMBamv81s42UoZqa7WUaEIjbdvJ+AgR5frIFZidnLnjdk9P5w8+6Gdct3Nd0/+f/4D+xvcQmzcRUT6g/XIyhqkMwjARTlMly5Uo56AgysUIDIhUHiyBjBzXQtNBCKRhgWUhS1PI0hRUNtXkyZcInv8C4Qs/P7CkYdfjkdRqoJ17W5G1U2nC40/f1wjGu2r7A9S43fdXj2q74dFt+/1o9/iadrDu5lntfqnR9HjzvSptJyRt6zx3stATybXfXPrejzf54FzjwBx3TxzP8ZkXeqnH/fW2HY+PrjojldV2fP7+tW2VCz0IqVQ9AilIWYITqzm2Kx7rWx1mJlOsLGZ66vzxWxXqTR9Ng8NLaTquZKfqYejq/O2KR9sJSKcNpiZM2k5IEEomiialgkml5gOSUtHE1DU8X2IagnxW5+LVNkEgmZ2y+M3fOMxcRCA+yMb72WVhxuR//d8ucH3NUWNRMHA9FV0ZbwV2OipacG5GgUxurTvJzjcAJGTSOmlbZ2vHxfNDFmdtfv6VSU5/0CCIqNazEWF5kM2fO1nctw/dc8H1Ak5/UOPGrTaeT7LduuMGWKZGPmdSKqrdeuWiyVc+P5PMj7uZF8DI8/Gg/jwselSvQfdb98pOd3Jde2A5GR8lOR33wHxjmqYp5989OG+YsunMbT/E95/z6uuv9bTJMq0kaq1bnU5nz2f9cjouQRgOdWiACgsPoldErzz/Eq88/6kD2zjq96vLR0jb+9NEB9l3VDtm0xleePpUz+IcNKbdNrxy4xr1ZgOAhT675jJZWFwGYH56/o4djLfThzst507m2SvPf2rg+MLgtRAEQTJ3QimjPIG9rhAhBH7k6Ogey0Htni733qgNq7dfB63B/roMQyOXzfLC06du6wf7Xv8eDCp/1PXYarcp5HedLt1jASqdgZ3aXVuuF4N0BoyPH9xVu8e6txKtBspTKJUzr3vfdLezUAiFCjdM5MKhXSdkbQfhtBC+p/IohiGMkixaIaShMKGce0G8bTlqRxgiF4/A4pF70c39lckRPrM38nqsscYaa6yxRlEua+5xAI6qthPu69ABtVW17ey9tvbX+1/+fv02ytI4vDw81dXaRgdNE0m+xu46Dy1lqNbVi8mMbZBJi556bTtEaALb0rAsHStyuhXzygGlbiEFhLCy0vt888myTTptMlM2EgfjoL7up0HHHj+aR++Kzkt3AXR3Kh4IdZ/qusrOot+O6tYEy9KYn1X3vKuHspSKNoeX94/Bim1+UB+654Jl6kwUTKo1H8fdJVnbto5taRQLJoYu8KJt6d3z4+7mBSMfezfzfqyxujV2Mo4gO6XeKhwUgQSS1995Q0U8pSwQcqTz7JTa1tYTqUiUv0qKnr/tlMUTxx7f10HVE3nVd/x+fYkj8jxP5VBsNJv7lmenLHRNJQxWzouAVruVvEWyrBQdp4PvuVy9eY1muzU0YjCJgkOyunKY55585kAn3LC+dEcW6prG/PTcvuXsZ7tPnHiyh6jUXafreWxub0YAHZ2p8hS6ritymz48eW485vuN073UoHqAgXPt42rHoLHSdT2ZO5oQ0fd7yemxLfvXWNzujuOyvr3BzNQ0xVx+5Pkeq3sN3o0Omse305aN7U2++f2/o9VW0Z1f+vTnBzpRu9W/HvvlBz6tVhvfcxEILMvEjhK5d49FLIEAoUjfccD7wPEx9Htmw7HuXjKTI0p+GG1bHnKjLCV4LsJz4fI5hGEgTWv3u8BXd9/hiI50SZRvsaO2K8dORhmoMowU4tYVZHkWrBQ0amg3vod2/l1kJkfwmX8M6WwSgSjSGcIXP8XQrC490Yo24fFnxvkWxxprrLHGeuBK21ryLOR6AbfWO0lk39xMCsvUCUNJ2t7/xXOj6XHpSpNLV1tYQyLqgJ6y4nr71XEDdmoeO1WXMJR0XDspy/UCKlWXnZqHJiBjazRaQU8ko+MEtJ0AKQ2ybpBEMspQRS/GFGs/CPmH0zt0PEnKFJw4mqOQV5TndFrn1nqLv/4va9RbASlTcGjRxrZN0rbGcyeLQ6Pmus/LZ3S+9MokOzsuWzsdDF0jbWu0nbDH7jsVT20tbriYlk67HaDrGpm0ytmI3AV8xrbLZ/Se8RumUcYP2FOWaWoIEUFq4uKjf1ZqXvROVpLL2D3l90Yyagjk0DbGc871FDF8dSUz8rGNpnfHkYv9bdxvPMf66dfYyTiCnjj2OB9eujDUOSCl5PL1q7Q7HdKpVEJubTsO61sbHF5aGRpdFAQBJ1Yf49XXX+PKjatomuD62k0qtYp6zguDyMmyS9v98NKFgSTaYeTa7uMH9UVKydWb16nUVX48KUN83+f//uv/SLVWjwAtxp7ynnniKd798AO2qjs0Gk0c11GOCcBxOwSBj67p2PYcfuDz19/4m552DyPhnvvoAj/4hx/1kHBHGZf+fgghCAKf81cuAWJfcu8w252/fJEnHzvGs48/m9R59tI5bt1ap1qvJWANKSVblR2y6QxB4DO1j0PI932qjTp//Y2/GTpO94LUO6hPQRDw7R/+PTCc5nyv2wGD19B0eZKtyja60Emn07TaLTJ9zk0pQ6bKUz1rzLasaHvvDvVmEwQUc3k+uHCWQi7P2UvnOLRwaOh871cQBInj9U406jwepS2e5/EP777FX33jP6NrejI33j33PqvLR/iNX/sXGENyOj5x7PFkPepi9yZUSkmtUaPTcZGEpNM2xUKRMxc/pFycYHl+sWcsYtl2Kpnfiugu94xPKEOmy1N3bcOx7p2Cz/xj9Hdeg8A7+GCie1y3Da56448EqemgRa/4D9oqLbqcmQKE01bnRE5GEfggPGS2gNjZRGxvIGtbaB0XOTkL9QqEIfpPvoNMZ5AnXwDDQCBxr3+ImFqBU5/bfRIIQ7TXv4N27SLouvo8DNEuvE+4tKryLo5J52ONNdZYYz0gPXeyyOkP6ly72WK74qq8e9Glcm2zQ7lksTSf5rmTxYHnd5OAwzBkp+qhabC26VKOcgN2P1f6gUzKeudMHavLmSSl5OKVFtsVDykljhMS5iWnP6gzUVT3kztV9V3bCeh0AqoNj6xt4LgBHVfi+yG6JglCQbsdcKmHLi3Z2HKpN3yaLR+Eevkc9/fGmsPUZIpPnZrkez/a5P/48ya6BtV6QLPtAYKpssULz5R450x9DxXZ90P+/X+4wJkLDQVqEbBdcfnP37pFMW/QdgJc11dOXFNFWu5UPXx/9xWr3wbaKnLQ0FUOSdPUyGV1ctnde2rfl/zql2fJZc09duxXt80PmgvdZc1Op7i57tBqu0kOzJaj6Ni6EaJrGr4fsL7ZoVL18P2Qb/9gcw8VutX2uX6rw2Or2WQu7I61Gx0Hi3Mh731YH/nYP/nLa3vG4CANI1cPGs+xfnakf+1rX/vag27EvVSrdedb9jRNkE5bOI7Xsy3QMk2q9To7tQr6gIeXj65fAQQzk1M9tGbLNKnUq1RqNSaKe3+IYhrt2uZ6Qnm9duuGIuxqOvVmnUarSSglaTsdAUM8yqUSO7UKtUaDlYWlpLzv/8OPknK626HrWnL8sUNH9vTl6s3rSZ1SSor5IlPlMtfXbnLt1k18P6BUKO4pz3E6lEtlPjh/lqbTTBx7HbdDGAQIlIMim8myPL/Y046VhSXlmIlJuJqeODQ0TdFt1zc3AdHTx271j0t3P0QUGVcqFJkuTw60V7eG2c4wdGqNGtvVHZbnlrBMk5+cfpObG7f20LmFEDiuQzqVplyaGDhXPN/H6XTouJ19x2lYO29Hg/p07dYN6q0Grudxc+MWXuQIVttdh8+vYWtjVA1aQ7qu03HdxDltWVaPTWNadLk00bPG4jXSaDXpRFCWIAxJ2zZOp4Pv+4QyHDrfuxWvwWOHRt/C2W+LUefxKG25dO0K29UdTMPsnRuaznZ1m8s3rnHq5DNDbdxotVjfWqfjucn5tUZNEdgFpKwUc1MzzExO4XoeO7VKNOYTu2MRrZ2JYom0ncb1XDxfvezI2LtORilDpiYmyKWzLM8v35YNu5XNpu7ovJ8l3dZ1LZND+3//T7XlOfro9m7t1PxN8jEeeLhG8kpe13edkolzUoBhgGlBGCBqO4hWXW3VLkyoI+oVhO8iOo5yOs4uITQNM2URbK0j6xXk4ioA2k++jXb9EphmvD8rThCKqG5DY/fYB6W7/b18UBq3+/7qUW03PLptvx/tHl/TDtbdPKs9LNpvLlmWzvd+tMmVGw6GIXouVZomaDQDSgWDz39qMEzjG9/bJQEbhobTCWk7AbouaLdDnE5IuaR2HsTk3yeOF7AsnZ2qx+aOix45dS5eabFT8Yg3WNkpVaauC26sOVRqLtmMgaYJKjWPIFDbd4MAWl2RgTIUBKG6n9A0RVs2DEGpaEUk5zaOG5LNGD39FZqg0fS5cLlJJ3LuVWo+7U6QgE9arZCdmsfhpSybOy6VmsfRQ2oX2R/+7+c5c6EZRQAKKlUPpyPRdUWEbrUCgjB530i9of4dvTNVYyV2/x1KdasSBOq+Zaoc2dGTPHEsx5c/NzfQjt3qtvlB6i/L0DU6bki96eMHEscJEICV0pJAnVRKY3khg9AEr/54i0ZL5Wzs8TFYOtuVDttVj8kJa3esqy66LpAhlEsmM1P2bR2r62LPGByk7vna+1x7+2WNqkf1GnS/da/sdCfXtfHr/hF1EK358NLywPMOL64Akma7PZAG3E2/7abt+oGf5HDruA5BqPKe9dN2Y6Lr7ZBru/vidBwqtSoCQRgGFPMFlucXcV2XnWoFQ9eTOgeVd/zwKuVCCctQW0GDIMAPAiQSTdcp5gsYup6cH5+3sb05Mgl3P2pt3Jdmq8lOrRJFYsqevvT3v18H2c4wDD66dpVmu0Wz3cK2LCYKpT1k7iAImCiUOLy4zOzUzIF06oPG6W50r2jO95IYfBDR+ukTJweS07vXWNyHMIzyY0YOvf41IruIx/eKyD1It0N0PqgtpVyRttPC0IfMQ93g4tVLbGxv7mvjbtq353s4nQ5IuYe+vjy/yEShxHZ1B6fTGUjqjsdnYXqWxdl5giAgDEPCMKCQz7M4O8fK4tJd2XCse6xrF9Fc9zYdi92SSWSiFOw68gZJ05FCIDUDmcmr3I0y3gakAULd+esGSIloNRHNOsKwort8XzkzXSd++kKrbEKrsVuHYaBdu6A+azXU30N+P3uOHWusscYaa6wHIEUU1iOiMH3PCjBVtrBtvYcu3X1uPwl4dSXDRFHRiYVGBGHxD6Qxtx2f7YqH0JRTbaJo8eJzZSaKFq4b4nQCOp0Qz1NE5UxKZ6JoIkOiez2Z0KQ1fThduu2ovN4pU+Xp7u6vDCWWCdWaSyhllGsw6Lm10HTY3FYE6G4q8q31Fh+cb2Cau1GNbScgvt0WAgIZkrJUm8IgTG5Duv0p/b6V2AkZBBLHUcTrx49m+Z1/dXSgHe+Wttxf1upKhsNLaXRNlWnbevTsGmJZOqsrGVZXMkgp+eB8Y6hz6PiRHDIiTTsdn+2KS/yOuJuGfbvHDqKfD9OdkNTH+tnQOJKxS/t5e4VQEXWrK0cIgoB0KsPM1DSFfAGFmh+8uIQQFPMFDi+uMDM5lZz3yvMvc+zQEd45+y6VuqLB3tpcp+N2EELQbDXxA78rHF6SslKAQMqQfC4fbQcOWJid5/SZd5Jyhik+fnFuIenLuY8u4nouuWyWlYVlyqUJhBCsbW3gem50odits7+8i1cvM1EqMT8zh2mYtJwmAkEhV2BqokzaTkfbiXfPF0Jw4cpHbO1s0XHdfdosEEgydnoPRKV/XBrtJpVqBdM0yWZ6+9Lf//6y9rNdHM0YBGoL+eb2JtV6jVKhyESxRCglpmGSzWRYWViiXJpA0zTmp2d55ZMv98yVV55/mXqznmyzPmichvV5FA3qU//88qLtjGpeJbUPnF/34k3IsDX0S5//Ci8883OEYcjc1BzHDq9y7NAqS7OLe9ZY3IdWq9W3PqB/jRRy+T3zvX88jh06su9YDFK3Ld56/zQfXjo/8jzery2nz7zLVmVn/7mBoN5o8IkTTw618aHFZZ598mly6Swb21tommBxdoETq8eZ7FoT8W9TqVDE0E2W5hY5fvgov/iZLzFRKJK2u8bn2efJZbLMT82RyaQ5efwJnjz2OL/0xS+yNLuMvIuXiOOoj4N1O9c148/+PfqNSz25FG/b4Rg5/LBslT9REwihgRRIM6WcfEYKmcsjDz8J2ZzaYp1KgxAqubphILNFSGcQEuVU9F3lcLR3s7ML3wXf72qkANdFzMxjGLp6YEFA6CO21xC1nf0dn0IdK+dWbrfX90yP6hv2cbvvrx7VdsOj2/ZxJOPDoZ/2SMYfvbXDdkVFjU2VVb5C0xDkcyZHD2WYnkyhCYEfSA4tZvaeu+PteX4plyymJy1kCJYpmJqw+O//6RJPHC/sOfbooSxPHMvx/od1nE5AIWdw7HCW6XIqKavjBrTaIboOmbTBZMlE0wWZtEEmrdNqB4RSkrENFmZtPE+qf6cN5mdSWKaGpgkyaR0hJV6gtitnbJ2UpaNpgpSlnJb1Zojnh/gBINW25P4bEwF0XMnCbBoh1HbkV3+8zfpWJ+lfveHj+buAQ9cNkRLSaYOFmRTbFU9FNUZpqZU91O2MELsRjbalgDW6DqWCxe//7gm+/Lm5ni293Xb0A0k2YzA/a/OLn5veY/ODNKisk48VOLGawQ8kmhBkMgaHlzK8eGqSiaKKNrx+y6HdCUBCsbA3t2E8lsdXM9TqAU4npNA1xwbNoVGOje02aH72a9B83dvO0cq6HT2q16D7rQcZyTjOyXibOojWPEjqezGQ2NtNnO2n7XY7A+KJMYy2eyfk2mw6w/L8EoaxN4mw39WW7jr7y2s0GxTyOSxN49DiMkKIhK4cq//8+LxRSbgjUWulYHFuYd9DhhFwb9d28bHDyNzxsYMIyB83YXi/eu6G5nwvdbtE6+41Fvehe33E7e5fI4Pm+70gcnfrdojOB7Wl1W6PNDda7faB7Ypp3yC4uXFz32PtlM389DyvPP9S8tkgyEx/e2PK9o7bPLA9Y90/iVZzKOtl9EKirc+GobY125mkSGmmkm3OMldUIQO+ipbFSiGZUlueXScpTqZSYKaiY73dOmJHaPfy0YRyRnZL0xTgJf57P3UfO9ZYY4011lj3Wd1E4ZSlszLAuTKMLr0fmdoyd8taWUzvC9XIZU2OrGTR9WHXTEGpqM4v5pQ7IL6X1XWBbesRTVrHsrSef6dS6n+gnHVrm53o3Z/y4vU7xNSWa40glOqyP6B7QtulQMe2qbeCHlsEYe+9v5S7EYmplCJeSxmgaeAHu1lb4i3esTRNZ2FOvexcPZTtIV4PsuO9oi0PIkQfO5yHw3G7lGO23VYN93y1Vd3zhufGVvbRDhjrOzt20Pzs192Q1Mf66dbYyXiXult6bff5/bTd+G8pd4lQnu9RbdS4cuNaDzn5Ttsx9LxQUqnXCHyVWzGdsrm+dlMRm3Wd6fIkhm6QSad7zh9Eqe0mBMftyKTT1Ju1nmP9wKfdbuP5Pr7voRsmYRi99jpAB/Xf9Vw2tjYVwKKPStzqtKnXa0xPTmOZgy/Y3bYLwxA/CPaQpeNzRx3vnrbFNGxdZ7I0sef8YeTxQTToZrvF1ZvXuHz9Ki2nRTaTxbYstYvxAJrzsPn1cWhUuvagNdK9PoCeNRLPN6fjcPXmNV59/bWhNovbUK3VhxKq99N+ROd4PocyHGke96+lQYrXzqi6n3TtsR4OyUz2DkIX+xQGKn9iGCBTGRApdYcuu1CMUqqoRGREj7airdKhokNHW6AVsToOJeiahz1lsdvmUKqyPJdw6yai3VZRlLPLkLJVXfs5GsNQHTfWWGONNdZYD0QhH11tEgQScwgVehid+HbIxgfRfLvLajQ9zl5oJNRnw4Abt5wosk4nk9Zot0N0XcNOaV00aSgEBromkKHsufxKCQKVV7DdVlugTUNQrXlJvbmsEYFAQnRNx/MDKhWPUO1RwDRVTnqkZGrC7OlfPqP32ELXeu/9hYhuRfTd70OpcsHJcHebtIj+G9/GxI+kMU16P/Xb+PjhDOc+at0RQXkQIbrt+GxsubSdgEYroFyyMAzB7JSFaagACtPc7x5+L1m84wasbXTwvLBn/o1CIR9U7n66lyTusX66dEdOxhs3bgz8XAiBaZqUy+UDI3J+WnS39Nru8/tpu4roCqDAL9V6FcdxmCxPUm82esjJzzzx1B21Yxiheau6Q6vdRoYSp+PQaDdJp9KUCgWkhK3KNvlMjt/4p/8d3/rBd5PzB1FqY0Jwdzt+4ZUv8jff+f/Yqu6goSk4hdOh47uEXbkOkZJzly9yEB162Dh0E6dlGNLxPD68dK6HSuwHKrfmVnWHUr7I8vziAIeRsl0Yhnz7h39Po9VMAB8xWTrOATnqeA+iYUsp2djeZGF2IcnZFxOiu8njg2jQLz37PK+99TqXr1/hys2rXL5+FU3T2NzZImVZ2LYiOE8UintozjGBeNj8+uwLLw3sz51oFAp69zgOWiO96wNgl3wchgGO63Lm4jlOHDnOj97+yR6bnb14HsftkLJMbm6sUWvUEYiBhOr91tQgonM3zbl7/R5EOf/Spz/Pu+fe338NhwFf+vTnR7b1/aBrj/Vwyf/lf4l+5i2Efw/y3wQBotOCTltFM1opSEfJu2Wo6NBSIrbWkIcfR7z3E4QXRTXGdGnfQ2o6cmIKzBSisrFbfjqLRCCcFsliliFYKcS5dwhNE4IQ4Xtol84QLhxWW6utfZzigU94fDAcaayxxhprrLE+LsWU3fc/bLC+1cEw1L3+ICr0MDpxP414kDw/pFL1+JO/vLYvzfe5k0VOv1/jjXcrbG67CE2hRap1D89Tz1maBs2WHznsBJap4QcyoUlLKVnb6GCZyoGX0JglbO+4eJ5ymHm+xA9UnseUpZO21T1xsxVgGMo2jaZPxw17uHKuJ9FEgGWpyL0Ll5sszds8d7LI8cMZXj9dSRxY2YweEazVuZap4bhB4pycn0lx7pKf5FyM3+3HwBeiYLq5abX1M6ZJ7zeWMTFZCLhwucnWjsvkhMXRQ1mkZCSC8iD6chCEnDlf59pNB10HpyNBSNY2O6RMwc01g1LBxPcls9PDt6p2z6PTH9S4dtNhu+KhabuBSvH8i+0Keynk+5W7n0aZr6OWNdZPl+7IyfjFL35x3+2BlmXxy7/8y3zta1/D2u9h4KdA2XSGlYVlRfEdkIw+ptcOi4rqPt8yLUr5ItVGDUM3SKUsnE4HO2XTbDXV33YaQzcicnKJbDrNlZtXAe6oHf3tjwnNKdMknbLZrqoccYauwDTVep1ivoBQRADOfXSx5/zuPmhCSwjBcZRf3I7p8hTHDh1lfXuD62u3cD0XN3IwItRFUNd1dF1nu7LNFcuCN+jZ0jnKOMT9EQj8MKTZbtJst3B9DwHUm02K+QJNBPXI0aRsuUt39n2fw0vLZNMZFRUX5froJ0tX6zWCIOTlUy+ONN43128lNOxYUkrKxQnWNtf5wRs/BkgI0VduXFPHR2CQar2WtPXKzaucvXSOtG1za3ONdsdRtGVXwVE6rqsaLQWVWpVCrkCpWEr6UGvU9p1f338D/skv/MLAPt2ufvDGj5M+xYpzLl65eXXPOA9bI6mUpajJQMqy0TU9iTKtN+uUixNsbG8OtBnATq1CEASYptkzBrVGPRpTbd85F7ctnseNliKsxzRnLXrjapkpJkvl3bU6pMzp8hSry0e4dO2jgfAXP/BZXT4ycCvzfu27m9+nsR5BLa0SlspordpdBzQC6s5cgOy01dZp3YAwRBbKihjt+4SHHkNs3SK5o49hL5GjEYBGDblwWP2+VzeRdiaKhETlfnQdkBJpmioKMibNy0DVlcmibd4Et63KHwR/8X3CpaOQyd2Lno811lhjjTXWyPrm/8/em8dIdt2Hud85d6m9q5fp6enpZXZyRiJFkaYpUiRlmpTlxPEW5AWB7OAJifFgQxEgJDYUwIqRf2QYVhIYL7bxjBcEgRREMiIpNGM5L9ZC2SJp0hRFmpLIIWffemZ6eqvurv3ee87749Strqquqq7qru4Zju4H05rprnv2O3XrV78w97QnAAAgAElEQVRzvheNZTedchgbibGyap4FLQtWch4XKHLsUKpuJ26XAZdOORw/nOL85fYyDc9XlMsB126WcRsy3KQUuFJw/rI5wuZjH9lPOuVw5mKeW8tV7Fq239q6j++bjETPN2/xSdeUU64ofD8gHpcoJbCkQCAQ0pyX6Dqi/jlpKWe+SHdr10oJ+GDXgpTliiIelwhhAomBDx4KKUDVMhBDlDZtSSZsFper7BtxSKfMfyePpWt2aYFtSxJxi1JZIWpZiaNZF9sOj7GyiLmCimf6p2oeuzD+pZT5jjKRsOs26U5bpcO5DMf4/OUCuTXP2LFXfS5cMXPZOua9lAVw6VqJUllTqgR4vjZnWyKRQlCqKMBHa0EqaXUMXrauo3I5YHG5WhPlbHxGtWpinXBcgS3XWKf12Uov67XXsiLuLraVbvi7v/u7DA0N8dnPfpZnn32WZ599ln/7b/8tIyMjfOpTn+Jzn/sc3//+9/nDP/zDQbf3jmSn9trG66cmJuuG3VQiyfBQlngsRqlcIh6LM5ROdzQnP3Dqvm21o5OhOZGIYdcCh2F6erlSxvM9I7OZnmlbbztLbbt2fPihR3jofR9EK4WqWanBBNosaTGUzjA8NLTJFtzrPFS9KitrOdCaVCJZD561sxKHGZqBCsit5ajWy/A4MjPL4w89Wjc2H56aJZse2mSX1jUj6wOn7ttyvidG95sALhtbfBvn1bFtzl0+x7krFzaZx0MabdBaKy5cvUilWqm/big9RNx162cVVqpl0qkkSivi8Xjd5lypVrZcX5euXSVf2PnZe/1Y0FvHrPUeSSaSuLaN4zhkUimUCkjGE0ghGBkaZmLfeNsxW8ots7y6ArDJsN04rr2subBtodG5Uq1QrlQQmHuv1ei8lbX7E//w4xyZPoznt9zDvseR6cN84h9+vGtbOrVvt+zaEXcgxTx6+vgAChL1vUX1e0QpqFbRQyNGrOJVUVNH8P/BJ8yTfDprsh21Rjsxk8EopDmPEY3eN4m65wHU5GGIpepnMup0Fm3ZqNQQpEc26g18dGYEPXXE1G/b4MZR45PgVTfOdFSq3hb18E8PoO8RERERERG902rZbTRCa20MyksrVfIFb0s7cTez8dREjHjc7snme/NWkXzBJ52w0Erj+6p+vp+mFnzTxtqsAlXffuwHCtsWJOISxxEEgdnuOjrskk5Ls41aacaGzefDalUxPOQwlLbN27LWeL4iCBRBoEklJZZttlJrHW6z3qC26Ye1fLVm3rbrNuJP/9oxTh5LUa2asRjOOsRiAs9XjI3Y/MyT4wwPOVSrilRKcmQmSSImzckrltkaHdqmbQcyaZtiyd9kk+42l1UvYDlXrQf7pGUM35VqsGnMtyoLoFINWM55aHT9bMQg0GjCs+WhUArIZmxOHEkzNRHb0nJtjOZ2zWiu60FcrU3ZreO6m/bsnZQVcfcgdOsn7B74hV/4BT75yU/y9//+32/6+be+9S3+8A//kOeee46XX36Z3/7t3+Y73/nOwBrbCwsL69u+1rYlIyMpVlYK+H7/B5Q2nTEXj3Hq2L19ZQg1nbsXHiChBReuXuTW0kLNdGyzb2Rs09mBSimOzR7h4fsf2nY7Xvz+y7z2g9cJlMJxHKTULC6vEChFsVQ0Zy4IwcGJyXqmX7d6Dx2c4fLcla7teO2Hr3P6/BnevXCGxZVlhBDEY3HSqVQ9u8xk9w1zYHyiXlcv4/j2uTMsry4zPrqPheVFVlZz5At5SpVy01l+iXicTCqD1ppMKo1tWYwOj/K+Eye5/55TTE+Ns7JS4JU3XuP8lYv1raeNZynatsW+EXNOZS9tDPu9nFs25zq2mde5m+ZYgqkDB5mbv8HKam5TBnE4NhpYzq2YDEtE0+sazwbMpDOcOHSUI9OHicdilCvVntYXaB543yned+z927o3GvvdOIbtaFxTrbS7RyrlKrdWFtg/Ns6tpQV83ycei3Ucs7X1dRAagaBYLpFMJMikms3p3dZcp38nCqUiX/vfz/HuhbMIaQKdB8Ynut6rnVhYXuRbL/0VxVKJVCrJM4/9VF8ZjO3Y6b9Prez038uQ8fHM1i/6Maef9zX55ktYX/1/sW5dI8wsbNg11AONKsZasE9IdDKNHtmHOn4/+tC9EEugTnwAkmnkmy8hL70LvodYnodyCUpFSCTNU32tdnXwMMHP/BOTabg0j/XC1xHFPDqVJnji55Hnf4j1dy+Zbdqui3twmqrakDqZQhTq8L2oEw8gz75pJC8NbbkTGNS9sddE7d5b3qvthvdu2/ei3dF72tbs5LPanULrWnrh1UVOn81vyjqregE3b1XwfI1lwU99aIyf+Uj7LbqtNJ/hZ/Hg+4d4463VtvU0opTm1Aljl37jrVWkFPi+4ur1EqVyUPeuaQBtbNVCmMAdCDIpm6GMTaA0I1mHe4+mWM75VD3Fkdkkk+Mur/7dav3MSc8LyK37JnmjErC0UsVXmqGUzSMfHObVv1vl1lIZ17Hwg4ByWdePYjaPGkboODke46NPTtTb3yhJuXmryHPfmGe9GJBJWXz08TGu36rWx+bE4QTPfWOei1eLuI4kHhP86N08FU8hhSaVsJGWxHXg5356P7/4samO49c6l1fmiiwsV2n8OKG1Znw0VhfxtGtzu7I2yquwtu5TLJlAZTwmkZasb/NOJiQHxuNMTyY4dSLNg+/PbloLjdmBjfU0rjnHFhzYH8N1rLZtbLfGtpt1OMiytuK9+h6019zOz2rb2i595coVTp06tennx48f5+LFiwAcPnyYpaWl7RT/nmWn9tpu1yfi3Q+ybzTpbrsdDYZmKQXXb90wadbS2hSE6bXerQIjRvoRYyQ7gm23/4eoky24E2E7ypUqibg5x6JXK7EQZgwmxyd5+L4H6yn4YVsbg2Od7NK9tDHs98E214cEauMfg0YzdCOtNuhKtUqs5YgC27LJpM38ZVJp4rE4rbbzntZXtbJlv7Zip3btrdb2i6+9Urcpdxozjcb8X3vDNvS/5sK2HZ050te92onx0X18/Bf+j57q7ZXdsGtH3IFUymabcpiS0C9SbAQYw+3Mlg3xJIzsRx+6F/XIM5vrlNLYpQ/MdixaT8xsBALHJgh++deaX3D+R+jJQ4AxTUrXhXIH03QyjXrg8f77FxERERERMWA6WXYbjdBATXfSG+3Mxv3YfBvtzLYtsW2J45jnAs/XG8ehaIHtiA05m6BuiM5mHNIpl3TKfLaYnTLywcMzqXp95y/l68/bsdiGuTm8tuqp2ln0YElJLNbu2UTg+83tb+TA/iS//k+PNP3s2OHmElqtyU/vay9KjMe7B75ax9jzNa0fJ4Rotj73Ywv3PLXx+bP+K8HwkINjSzxfobXG81S93K0s1431tK65bm3cTXt2xI832woyHjt2jK997Wv85m/+ZtPPv/a1r3HokPmAcPr0aSYmevum5r1Iqxn30NQsl+eubNtS2429MMSGRuK5+es4ts3+fePYjl3bJtfdFL2TesO+tbNSt9bZb139WolDs/Kla1fw/YBCqUg2k24qr1ypbGQftlilgSajca/G5E5YDb/rND7h2GjMXDi1OetnHHteX277g4fbWaKBtvfHhauXWM4tbTJ5Nxm2d2C1buyL1uasSSOxFSQTSSxpmS3qtUzGRsP2Rsan+V06mdrRmuvEIO7VXqzcg7q+0/y+e/EMtgO+B/ceuSc61/FOIRY3QcHtBBjBfOiwav/rlzFmdgkIWL6FvHyGJh10LE7dML0T63Mxj7h+CXHjksl+3HcA4m3uk8geHRERERGxy2xlbm6l0bLbi913u23oZvMNM9iqnqJY8lhYLLG0UsG2JKmkhWWZ7cpCmHdwBbV0RoXvC3zfPDfEY6EM1GxxDvtT9cwW6COziaa+rqx55FarG2bqisIPNEppKtU4rmPO6DefH0V9v3S4lRdAaV0/anm7NuJOc4CkFlCVWBYcmur+DNE6xuE279ZMxkbrcy+28LBNSytV8kWfIFCUSuZMxpIdgNCMjcSbym9Xbr/rolsb+13nERG9sq0g47/6V/+K3/iN3+B73/seDz74IEop3nzzTX70ox/xR3/0R5w+fZp//a//Nf/sn/2zQbf3ttNqxhVCcPn6VVZWc2ilsB1nW5babuymIbaxP4Hy68KW5dUVhrNDtYBJd1P0Tsy0Yd/aWalb6+y3rl6txJvN3ev4gc9z3/wLjszO8PPPPINSitW1dd65cAbbsjdZpacPHOTazessr65w8ug93Fi40bMxuRPDQ9n6t4qdxmdjPoyV+viho1y4eqmvceylLX4Q8MCp9+M1JBW1s0QHQcDzL38XMEIaKSWXr18lt7Za2z68v3YmYq5p3BoN241W637vm1PHT/LuxbPcvHmL5dUVSuVy3eRdKpeJuTHisThSmqzVYqlYn//QBm2+XQxYWcuhlOLnnvrZvurfi3u1Fyv3Tq/fan4PT8+QSiUoFsu8c+5sT22I2H3UiQeQR06ib13dpvhFNwtbAKEDRGEVXSmifB/7/FsgBDo7ajIXq2XErevo2eNs+ro/pJP1WSnka99BXrsAKkCsrxo5TG4RNTYO+2d6KyciIiIiImKHtDMBtzM3t/Lg+7N92X2324bpAzE8XxNzmxNALlwpspwzW3qXcx4LSxWCQJFb9UnEJYWij+OYcixLYFnmrEWlavE3pY0opZbotpKrkk5ZlMoBPzi9jpTmtdOTirfP5Jm7WcayBCurPkopSuWAStWvb9GNx0xQ9Qen1xkbtZlfrEliNCZY6WsCtZHXqTXYjqjZpRPbshFvmgOhya35FEvGSJ2MW6RTNm+dWUcjus5lozH5wP4Y84sVLGvjtUqJJutzN1t467pAwOJKlUpF4Qe1E2qQLCxVya36DGdthlIOE+OxpnL7XRet9FrWVrbsiIhe2NanwSeeeIKvfOUrHDp0iBdffJFXX32VI0eO8Oyzz/LUU0/h+z6f+cxn+OQnPzno9t52Gs24Ukqu3phjvZCnVC6RW18jXyjUTblr+XVuLtziyo2rdVPwdggNsZ7vt/39Tgyxjf2Jx+IMZ7L1baT5QgFf+Si9IYtoZ4reSQZT2DchJMOZbL2ukLBOIUTfdTWOW2glllISi7momswg5jabu6WQZDNGtuM4NlfmrvGdl1/ipddfYX75FqPZkYaDeUVNErLG353+IStrOUazI8Rj5k1HSmnKaDP/vczp8UPHOT57tKn9jePTOB9CSI7OHCHmxvoex17acnh6hnQq1fTz1nsBYG7+BvlSgXyxwNz8jfr94dgOa/l15hcXGB4aBkF93ELDtgnuNVut+71vUokk5YoR/riOQzwWq2+RD8VFAKPZEQCGs8OsFwrGUl0LPGqticcStTNBBW+e/lFf9e/FvRqOd7c1ttPrt5rfa/PX+25DxB6QTCPWlgdfrpAIpZALc1BaN/bntRXEzSuQSJkA/dXz7a/tYn2Wr30HOXcRHAdicfTQCOEp+Wp1GeYu9lRORERERETETmk0AddFH1LgOpLzlwt868WFttelU07d7mtZ1HcUNdp9y+Wgpyyxbm2Ym69QLvu18xMNF64UWVmtmqBfzkMIs205mXRwHFmzMQs8DyxLotXGiSpCmq3UlmXMxo5rLM7FUsDyqsd6PqjLU0aHXeIxm3TKYWG5yvnLBSwLHMcywpiatdr3TRajKRcqFchmjIgytEIHQXOAMR6zGEq7tXHyt5VN1zoHuTWfUiVA1oJoxZIiUJp0ytlyLo8fTtXH2HUsRoc3RJoqgNFhh5hrEjq2soW3rov1fIDv68Y9IQhJLdFCs5Lz8AKz06qx3H7XRSOtbdzuOo+I6JVtp5ycOnWK3//93+fP//zPefbZZ/m93/s9Tpw4AcD999/PP/7H/3hgjbxTaDXjhsbfurFYyrqtGPq31HZjNwyx7Uy/M5NTxpysVO08RptELLGlKXonhH07sG8/mVSaIAhQSqFUwFA6w4F9+7dd11ZW4kQ8TrlcJh6LkU6mmqzKALZtc/rcGc5eMpbn+vg0mKUDFbC8ukImlWm6NqQXY3KnOe1kHg8Cn2xmiKmJyfrrP/EPP77tcdyqLY8/9GjT69utnUYDdqPFObQ7h/fDxL79ZNNDeL7PyupK3czdyZrez31TKBWJuy4jQ8MEQUAmlakZthVBEBCPxbGkZHR4lCPThzlx6Bhaq7pBV2tFzHXrayE0qPfThr26VxvZaqz6vb6X+c2trVFtSG3dznxF7AJL84iF+cGWKSS1p2NE4COKBZPtKKUJaHpV9MxxQEMx37v1uZhHXjsPDetMHzxsAo0qMIHNtRUolyN7dERERETErtLOBNzIVhbhfuy+O2lDPG4xfSBO1VOUK349g7FSUWhgbHjjqJGZg3EcR5qt0AKScYnrGqO0bRvBiFImsy2TthgfjREEGtcVeJ5GaWOIHsm6HJ01X5BXvYCYK+uil/CMQdsRKAW2LeqymSDQjI+5/NzTB5idiuNVFVorLMu8NgwwHpmJEwTUxsnacpw6jV04B9Wqolj26yIVrSCZsHAsSaUadJ1L2GxMPjqbrFush7M2R2eTPRmUW9eF7ysKJdMuKYQZKwFBYMZFE64ZxfSBeJM9up91sZWJervrPCKiV7a1XVopxde//nW+//3v43kerYLq3/u93xtI4+40Tp97B6vhPMKF5aVaxl++YYeY2YIZilKEkCwuL3JgfILT597ZtnhBSskTDz9KofSBgRliW/tj2iuYPTiN73vkCqsUCyWmJg7yzIef2tIUvV3Cvj34ftO31bX1ui04mxnaUV2t4zZ9YLrJSvzmuz9kKD1EIh7vYFWGpdwKnheQ2J+oj8+B8f31MwRX82vsGxkj7rptz0IEc6Zi6/z3Oqed2o8Wm16/3XHcqi2tW2DbrZ3wfggplysgNE56Y0yFkCytLDF7cBqtNZVKGa00o2Mjbce/3bh14/S5d7Btu2mOspmhuuzFBM4lJw4d5YmHH+PF77/MWn6NStWjUC6QSqSIx2JNbem3DXt1r7bSrZ39Xt/L/EohmF9YYHx0vG0ZEbcH64WvI9YXzbfjvcpfRM0mXfuCrAnHNWc8BgFo83tRKaFLBUibIx3E0jz6wAx6+hhq8pA5M7EH67M8++aGXKbeFoGeOoIOppFrSwTFItpxCD72T6IMxoiIiIiIXeONt1axre5bRG1L8MZbq/z0h/dvutaxBccOpZg5GO9o933jrdWucoxe2uDYkuGsw09/eB//7dlrjGQdXEdS9RWuKxqP0kcIwczBBOmkJF8IKFcVByfinDya5KXXVqj6YFuQzdjYtoVjC0aHHd45nzfZkVJw/6khXGfjmfDmrQpSCsZGHIazDis5j0RtK3IibjIng9q27PtPDhGP2cRiNr/yy7Ncu57nf/x/N/F98/Y/MR4jFbc3nV251Th1GrtwDkBTLAX1s/fTKbt2JqVmfqHC7FSyPpft6pFS8LGP7OfDP7FxZuHJ4xlOHE5w9lKxZ4Ny67r44ek1BCY7MpaSaDTVqsK2BZYlScRNRumB8TjDWaeeZdjvuuhmee5nnUcil4jtsq0g4+///u/zxS9+kZMnT5JO//g89LeacdsZixttxeHf+7XUdmOQhthupl/XdZkdmqJcrjIxdoDx0X1bmqJ3ym7abzuVHYvF6jbiTgSBOei4kUaz9JXr11gv5OuW53bsxJjc62u289rtXttu7bTanMPAXiONNmwhBEOZITKpNAf3txe99HvfNLark/271pJaIzeM6p3Y7r27V/dqSLd29nt9L/Nr5tLvWEbE7UEU8xC0nFDejTDIZw4FMsHEEGk1BAEbbmatN7IVhdg4w7G2Znq2PodW6nY4LnLqELpcRY9PRwHGiIiIiIhdpR9zc7dr+7H77qQN6ZTTZFRutDw3IgTYtsVPfGAI2DBEP/xA53pGhkyAK5txmgKM0GhbFqA2Xhvi1rYRN14rpaBUChjOxvnok93FsL2MUzuax04wnN0c/Gu0QvdSTztj8oH9vScMtK6L4axLbs1HWrXPQgjicYuYKxkbidXt0lI0t63fddGriXqrsiIitsu2gozPPfcc/+bf/Bt+9Vd/ddDtuaNpNce2MxY32oph+2bkvaAfE+5OjbbboVAq8sZbb3Lh6mVAc3T2MA++74EdmXRDy3H4d4RuOwah7VhpRb64Tiqe6lCDWQcb1rT23InzvxParZ1WA7ZAoHTAemG9bjxLxBP1cepl3EJb97df+uuerO392p132wY9iPsmNL9fnrtKsVwkHotRrlRIJVPEXbduOO/WzkGMSzi/SiuKpWLNCi8YG96HXQtE3W3r/L2ITqbBEuA3nvbTI6rlWwEVQLll+7uQIIKNmKPWG4HI0PxczJssxUoZYnEjakmmN/28fs1OrNQREREREREDYLuG3m7XhsZnz9dYFuwfs3nh1cW6zffE4WRDZpxEoPtqQ1O9EnKrVbQWSElD9p4xJLde262e0GwcXtf0u5ptGTYMy+Hzv+8rCsWgyS6diNum3oRFEKie+9fNfLyVYbmdETpsZ9jmTnPZWHa57HF5rkzF02SSFh99Yozrt6od56/VztzOVC0khAcyagWVaoAKNDnLYyTrorXJAm1s207WZiuDKisyU0d0Y1tBxkqlwpNPPjnottzxtJpj2xuLNcmGIMJ2zch7QS8mXM/3Wc2v89w3/2JbRtvtoJTipe//LS+/8besF9YJ7dZnL53nb77/tzz20CM8/tCjfZl0Qwt4aDkOt+uWymVuLS1weHq2HiS+emOubjuWUuArj6XcCiCYmZza9C3h+OgYC8uLTdbtVu7E+d8J7dZOowFba03Vq+IFXl3qorWmUDtKQGvdddzCeVjKLZNJZXj7/Ds9Wdv7tTvvlg16pyboxjIuz13hyo2rXJ67QtXzCYIA27ZwXZe4G2Mxt8xwJsuBffs7tnMQ47JvZJSL1y5T9aqIWvAqUIp3zp9hKG3O0rzb1vl7keDJn8f63l9D5RqiNZW4E2FWou7hW2utQEtEuWAekFND6LFaVoLvw1oO+39/2ZzhKKWxR597C6olcBPm/MXazymXEIvXzXmO/VqpIyIiIiIiBkirVbgd3SzCjdc2Gp+lNE9NiytV5m6UmBiPc3Q2xYUrBZZWqoyNuBw7lEJrKJZ85m5WuOdoquMRTI1tMPbida7dKHJrsUKhFJjgkYZCMSARtxjK2BzYH9t0bbe+TozHuHGrXL+ukdC2DBuG5ZsLFdbzVUrlwHwe1mLDLj3icuJohgfvyxL4assx9nxFbtXji1+7tsl8fPRQEgGcv1zc9LuZyTier4i5VlsjNDRboVvnstG4LIXm1TdzLC5XMZ/tbbTWfP3bNxkfjfGhB4e5eLW0af5a7cztTNXX58sUiwGViqqLWhxHUyz5lMsBtm2Cl41t28nabGWnZUVm6ohe2FZ06Mknn+SFF14YdFvueFrNsZuMxUoRc+M1K+3OzMh7wVYmXN/3qVYrzC/e2rbRdjv8zeuv8vLf/S35UgHLsutmYMuyyBcLvPz69/o26bZajq/emENKSSqZBAGXrl0F4OqNuU2244mxcfaNjrGyluPqjblNdYVm504PA4OwcN9ptFs7jQbs3Noatm2RjCeawhyJWIJCscDVG3Ndx+3qjTlW1nImEFwpYUmLXqzt/dqdd8sGvVMTdGMZNxfnKVXK5iBoFSCkIAgCqlWPSrVKvlBgZS1HuVrt2M5BjMv84gLmydHMVzwWw7ZsQsP6pWtX77p1/p5kbALtdv/+UNf+w7I3Aou9BBhDggAR+FApma3SjmsCjNUScvGGMUWHAWopEQtzyCtnEbeuNf2cZAoQiKvn2tfje+jp49FW6YiIiIiIXafVKtzKVhbhxmsbjc9CwFKuigASCZvcmsffvrFMbs3DcSS5VZ8LV4q1swMdhNCcvVToqQ3GXuyzuFw1Rum4Zd7Ohdl4UCwF+L7Cdayma7fqq5SCk8fSbZ/RXcciO+SQzVjEXPOfHyiKJWOxBkEibtXt0ovLFUplRaaHej1fUS4HXLtZbms+fv7FBb790mLb3127WaZcDvBq/W00QkOzFbrdXDYal199M8fSsodlmbMSc6seq2s+ti1ZWvH4xgsLbeev1c7czlQ9PhbDD3R923Z4HmP4Bb6RdtLUtp2szVZ2WlZkpo7ohW0FGe+//34+//nP86lPfYo/+IM/4I/+6I+a/rubaTXHzkxOkUmlScQTDGeGSCdTAzMj7wWdTLhVz2Ny/35cN7Zto+12KJSKnLt8jvV8vm4lbkRKSb64zrkrF3o26TZaccMyVtdXqXrGmnV4ahbQ5NbWWFnLIYXcsB0PDXF4epbZySlGhoZZXl2hXKkAzcbg0Ow8SKPwnU67tTM1MUnciaGVIpsZYig9RMxxUUGA67hkMxmEECyvrjCxb3/bcStXysbWnUybIFbLOtjK2t6v3XnQNuidmqAby9Ba1Q32QkiztVxrNBAEPkoryuVS3aLdrcydjEu5Uia3tko2ncG1HRzHYSht5FahHRw0D5y6r6+xitgFluYRlgNW9wdNPTSKsiyTUSjERjZjT2iz5dmNm3MbiwXU+KT5e+u696rGQG3ZiPUVqFaaS5o5ZrZcFwubrNTy0HH0I5FNOiIiIiJib2i1CkN7Q2+3a/MFj6UVI0fR2og9tIbREfO+rDUsLFfrXjZpwXLOo1I15/SdOJJGK02+4G3ZBmMvtmr2YsgOGfmKCjQq0CQTFpYlyBe8Tddu1ddP/9qxjr9/5vF9PP3EOFVPUSr7OJYkkZAEgSYek4xknbpZe3zMJRGXrNdsxd3qnZqIEY/bbc3HlWrA6nrA6ppH1dt8Dr4xLNtMTcSoeorD0wlGsi6+r/B9zciww+HpRMdxDI3L6/kqi8tVajlDaGUy+/xAo2uPTLlVj2ptvlrnr9XO3Nrf6ck4ybhEWgJLCuJu+LlT4boWJ46k2pppQC0AACAASURBVJrId7I2W9luWZGZOqJXhG5VQ/fA008/3blAIfj2t7+9o0bthIWF9W1fa9uSkZEUKysF/A7R/ZCms9biMQ4dnOHy3JWBmpH3ktb+3H/PKS7fuMibb5+m27leSimOzR4ZmODitR++zouvvczK2mrHzECtNSNDWZ54+LG29b72w9c5f+ViPYNsbv4GK6u5ZimJ1oxmhzlYE4MopahUqyznlgmUwrZtY4yOucTjLuVyFaU05UoZ23KYmZxuawxuHcf3yvxvRbd7o7XP5UqZi1cvs5xbxg8CbNtmKJ1hdX2tvtV3NDvCqWP31uevsYyrN6/h+z5LueVN8xYSzt+B8YmO66/fuej19Vv9O9G6/tqx1X0TlnFjYZ6V1Rz5Qp5SpYwQgkApfN9DaU3cdRnJjrB/dF/XsdjpuPzPb/0v5uav4zgO+0bGAM1SbrkuLx4bHsW27G39WzA+nunr9T+O9PO+Zv3Zf8Z+4wUTBFQBYi2H0IHJXBQSbBccB5UZITj5IHL+GuLKu4hivvcTHKWNjsdREzMwup/gg49DLIG89O6m8xXFzauI3GLddK2Hx9AHZpvLUwo1OQuxRN1KLU99kJGpiZ7ej+80+nmWuJOI2r23vFfbDe/dtu9Fu6P3tK3ZyWe1vaL5vLnNht5ua+kb373Jd19ZJgjM+X+eF5Bb9+vPs6trHoVSQCphMgKB2jFCsbowRinN4RlznmE3k/ELry5y+mweKQWVasD8QqWWIafRQiA0WJbgI4+O8rGPtJcsbtXXbr/PFzz+27PXuHi1iOtIRocdlnNek1k7tEsfmYnz4Z8Y7VruG2+t1vvTypW5IgvLZpv2+KjbVq6jlObUiTQPvj9bL1sAGgXInsbxtR+scPNWuZaVidnW7IXbms0zTqUakEnZHDyQ6Dh/p06kmwQsYX//7kerzC9WGBtxuLVcZWmpihYwPupyz7EsKlD4vtp0fa/z1Q/9ltU4Tp1o1/dB8159D9prBjVO23lf29aZjM8///x2LruraGeO3W378m7S2h/blpSrldpZcp3j0IO2yZYrVQKlOgYYgXqgpVeTbqsVNyyj0QYtpcTz/C1Nw/FYnMnxSZ54+NG2v99NQ/adSmufX3ztFeKxWD2AG5JONstzGuevsYwXX3uFGws32s5bSC/W9n7nYlBzt1MTdGMZ7Qz2lpRYrjlPxnVcHNvpy2C/nXGZmZzGtpsFPVMTk00B+LDdEbcXUcybyK/AnIs4sg+kAKWN8b2GjifMg/fx90MiiTj9OngVs5+o63ePAlzXBCuH96EnD5mfdTJFB/7GeYtCmG3VrUgJiCYrtezwLXlERERERMRus5WhtzuSwzMbz7yt1ueNDQQb77WN1mOgFsSRW7ah0RQcc9tbrcM2dWKrvnb7favhOvzZptprdumtyu1mPva8jc+Hnt/+OaVXw3IrjfVWq6oeYAQTQAy/ha1nn0qBv8X8tdqZwzaVyopEwoRgMmmXY7Mb18Rci1JJdbU772xt7qysyEwd0Ss9BxmvX7/O5OQkQgiuX7/e9bUHD3YP1ERsze2wObcSd2O1bZXdMxkHaZONx1wsKZssxa1orbGk7Gi97mQBb81kbLQaK6VIJhIopfCDgMXlRfwgwHFsZg5uBMtC27EJpN2eeWklHIPVtfWeDMy7zU6NzeH1WsNafg2tzRtWMpGsn3faq7V9L+6jVgs6mIeNeGzzYdkhndodtvfC1Uss55bQmk0G+5DQZN9tLAbV/922cEcMDp1M17IGAeVDuQw6gMBHCGnOYQwUslxErefAshBu3OwHUmqLAGONagURBIgbl9HZfTDbxRRt2dQVj1pv3k4dXhcZpCMiIiIi7lBaTboPPzDCyEj7124yCjvNn2ukpP5sG9JoPYYwAKmaTNTt7L2dTMGNWY2WJZid6vxM2i+NYyHQvHNunevzlbaZjOmk5OK1MoGC/WMO778nxYH9nZ9Du5mPw3EE0dZ6Db0bllv7c/FKoZ6NqVGUSwFahI8uOny8r39nqpTGloIg0OQLft2aXakGxFyrazvCPnq+qs+R40gmJ+IkEs62+7EXDNJyHXF303OQ8ZlnnuHFF19kbGyMp59+uuMWRiEEp0+fHmgjf5wYhJV2UDxw6v28/sO3sCyr42sGbZM9dfwkPzpzmqXVFSzRvl6tFdmh4Y7W64mx/fiBjytNwKPRetxYRqPVOAgCnvnwU3zhf3yJfLFQl82AZnV9lWQiiVawspbj5NF7uLFw47bNS0ijffj6wg3W8us9GZh3m50am+89eg/Pv/xdcutrlMplZC3oXCqXibkxspnMltb2vbiPlFK88L2XN1nQq55HoVhgdmqa2cnptv9Wtra7tb2WJVjKLRMoTaFUIJNKNRjsQ4zJvt1YDLr/u2Xhjhg8wZM/j/WjVxHL8wg/MIHGjd+Cb87JEX4Fq1qFIEBLINh8vlF7tMl2lBaiVMB6/a/BK+P/8v+FPP/2piCjHptArCzUntQVenSiTaMjg3RERERExJ1HJ5Pu22fWeeC+Ih9+aGjTNa323onxGPOLVcKPU+mUzXrBJ52yG+rZsB5rrTl7MU+x5JNM2F3tvZ2t1h5Sms/lvq94+0weuLUj82/jWFgSLl0rsbRSIQg063kfIaFcViQSFsNDDnM3SxRLAY4tSSaNaO53/v27nDyW5tO/dgy7zY6FbubjcBxBt7VeQ++G5db+BIFiOeexlvdYX/cplANijkSj0VoQBCZY6zZsl7YkzC9U6oHIIFD84PQ6o8MO05Pxju144NQQ//MbN1nLB/U50lpza6nKgf0eM5OxvvqxlwzSch1xd9NzkPELX/gC2axZMF/84hd3rUE/7jRaaUNCq+6VG1fhdTpu1R006VSKQ9PTXLx6ta3EYjesyalEkuOHjnFreYF8sbBJ+qGUIp3MoJSqW69DwnGaX75FuVJFCIlj23Xr8Wp+DSlk3frtOk5TP85eulCX54aBISGEsVNfv45SikNTM/UMtds1LyGN9uH1Qr6e5QeYgKMQJnNpj9sWmomv3Njeunnz9I9AgG1bxGMxytUqsjYflWqF3JpmZnLKWNsnZ9qWsxf30Uuvv9JkQQ+JuS7FUokrc9cQCGYPTm/Z/9b2utJleGiY1fwaaEG+UCAWc+tjobUm5sYRCLKZoU1jMej+73ROI/aQsQl04CECZTIYu6EDsC2E79Pv4czakiAlOhZH3riM/RdfQB27Dzl3sTlb0XHRQyOI1SX00Ci4LR8MfB81fSwySEdERERE3HE0mnRDpDSfDc6cX6dQKPPM482SjNDee/6yEWTEXIvRYYeVnIe0zHdu46PuRlZcg/UY4OzFPKJmmm6s05WC85eNdfpjH9nftq4LV4qs5LxaQNMEJ8dGYqRTzqZrdzIW5y8XWFmtYtsS24b5pQpeVZNMWpQriguXi6jajhvfNxIaxzE7y945X+D//s/n+c1fP7Gpjtb+NBJzLbIZM4CuszkRpR/Dcmt/cCR+oCiVFG5MYleEycZ0jB08qJ0kI6SZr5gr8QOBtMxGkETcwqm1aXG5yr4Rp2M7Xnkjh5ACIXTL503B0kqVUtnjmcfHt33O4m7SbX6g/zmIuHvpOZXlkUcewa59cHj11Ve5//77eeSRR5r+e9/73sc3v/nNXWvs3c4grLSD5vGHHt1za/KHH3qExz74IdKJFH7g1+21QeCTTqR46P0fIO66Xccp7rpM7Nu/yQLu+R5D6Qwzk1NN/Xjg1H1cuX6Fw1OzZNNDBEFA6ETyPI9K1VjiJvZtfmO+HfPSah/u18C822zX2Bz2K5yHVCJl7NRK17ZQa7RWjA6PdixnL+6jfKHAmYvnO1rQh4dM4G9heamtjbyx3Z3aOzM5RTY9RCaVQmtNIp7AtUNTt0M6mWprsN+t/ncz0d+tBvX3JEvzCDcG8eTWW58DBWpji3/PWDYg0LYL6WGwbOSlM6gj70NNHQGv2mSK1uNTqNkT6P1TmwzSauoI6uHIIB0RERERcWexpUnXEZy9mG9r0m219x6dTTKctalWFcNDDh96cJThIcf8PWtzdDaJqhmltRacOJxqU2N7e2+z1dpYkUOz80jW5ehssuO12xmLqhewnKvWMyKDwBxjZY5dDvD9gHIlAG3a4TgSKU02YDhup8/luXmr/XNoN/Px00+M88zj+3ZsWG6d20o1wLEkyYSFVjCUtpESAqVRShOPWzi2oFL1Gc7aTB2Ik4jXbNpxyXCDTXvfqNvWDt1Y74nDKUayLkGg649q4eddreHRB4d7n5w9ZpCW64i7l54zGc+fP8/y8jIAf/zHf8zJkyfrmY0hZ86c4b//9//OZz/72cG28seE0+fe6bo1Gcz5gqfPvbNnchEpJU88/CiF0gf2zJospeTJn3yMh+57YOOsO6E5OnOEB99n2rGUW+5ahm3bZNMZHv3gT9bbfXT2SN0C3tqP1374OpZlmYywg9McGN/PwvISSiuKpTz7RkaR0mJpZWmT0AT2fl7CtXJjYb7jFlYhJIvLixwYn9jTtsH2103Yr9Z5qFQqFMpFUokkMcflxKGjHTPx9uI+evP0W6ys5rqMvWB4KEs6mcK2bCbHJzv2v1N7m8ZgaZF0KkMqmSSbGWJ1fa2jwX63+t86p57vsW8sy+yBw8Tc6Dy9OwXrha+D5Rg5ixc34pWOMpfa1mchzNfzWqNjCQgCROCha05GUdtKrR1jpkZYYFsmYzEMTloW1kv/i+CXfw1134eQZ9+sm6LViQ+YTMVivv3PIyIiIiIi7jDeeGsV2+r+BZxtSd54a3WTPENKwcc+sp8P/8TG+YUnj2c4cTjB2UtFSmXFqRPNf0/ELcpls0W62xd/tiWa6gzrEmgWV6oEAXWzc2vGX+u12xmLm7cqTVuu8wUfKSAel8Rdyeqabx4NBKSSFpaUSAnrhYBsxoQebFvw3Dfm+fV/emRTXe3Grp3VeieG5da5nV+oIC0YGXYYCmzyBZ943CKZkNiWxA/AdeCZD+9jedXn4tUik/slo8M2yzm/yabtOuZMxnbjHNYrhODYoRQzB+PcvFXB8zWuKzkym8b3At48vbarduad0Mv8RET0HGS8evUqv/Ebv1H/R+9Tn/pU29f9o3/0jwbTsh9DBmGl3S1uhzU5lUjyxMOP8cTDjzX9vJ9x6tUC3lqm67hMTUwipeD6rRssBzm0pslI3a6+vaLVPtyOXgzMu02/66bTPGym88PXXtxH5WqlyfjcjnCr/czkdNetyVu113Vcpg4c7Go176c82Fn/wzm1bcnISIqVlQK+H1nk7hREMW/ORQwC878yZs5l9KqbA421c2cJs3EtCxwXhlJoIdCZ2jfpt+bMWY6tchbVMO9SmroBkukmU3SdTj+PiIiIiIi4wxiESbedvbdVfNL4929899a269QIDk+3z4Dstb2daBwLz9c0Pv4qZezLwpw3he1IXKXrZ1gaRJNNW0rBerH7kS5bWa13EoRrndtGc7VlCbJDJliWzTgcO7QxptlsjGw21mLT3iw97DTOrfW6zoYRPLRLq0C9J+zMg7RcR9x99BxkfOqpp3j++edRSvHRj36Ur3zlK4yOjtZ/L4QgmUwyPHznpvfuhEFaajuVdScaXAvFIj989+1dt1z3Or6FUpGrN64xN38dx7bZN7qvfrZiI/2OU7extx27nr5ud8gQG/S8bDUe8ZhLuVJhNb/G2vo6liWb7MvQu4F5L+h1fgdxD+zFfRR3Y22Nz37gk8/nKXsV0EYCwxan3Q26vYMsr9O8FUpF3r14Btsxsad7j9wTncd4h6CTaRP8sywTaPQ9c2BQ2xfX1maYzaiFuS5cOypAFAuIagVUgHZi5oNEuB1aKVgHEObPbgLrK/8PAlCH7kHd96EoUzEiIiIiYmC0Wp7bGZcHxV6YdFv7A2rbdXZrb9ULuHmrQtVTBIHi5q1iPYNSGL0JIHuyWDu2MOcT1qqRUpit0WgsKbCkaaOwJVpBxTPBRDeQDKVtLMsEHDPJ7rtudsJW62QrAzjUtno3WKwbx31Qc5QvVHnnfIFSWeF5ipmDCdyYZGaysw18L++BveJu7NOPOz0HGQEOHjwIwLe//W0OHjzY3xlO71EGaWndqqwHTt13xxhclVJ8+6UXePvMuXpG1m7YlHsd38bXBcqvS1yWcitkM0N1EUhIv+PUzZ47MTbOjflboHWTkbqRQc1LL+MBsLq2zjsXzgBQrVZB0GRfBrGlgXkv6Pf+GYTFeC9MyA+cej+vvP4GSzljQdfaWMjX8nkCFX4zq1lcXuS7r/0NGs3jDz3atk2Dbu8gyus0b+9eOEe5WiEec3Edh2QyTrFY5p1zZ2+bZT2imeDJn8d6+zUo5sGr9HaRrh2chADLRrtxRHEdsXwLEGjHNcHG/Kp5vW2D7yE8D0oFs81a+ViFdVi8js4MIy+8jf7e8wQ/8RTqkWc2WacjIiIiIiJ6pZPluZ1xeVD0ZtJV2zLpdupPseQzd7PMPUfTHT9nd7L3tmvvhm26WjsXUeP5eX7n3+cYHXGQwshGQDA24nJ4OrGlxfrA/hjzixWs2nbjdMqmUMtKTCUt4jHJesEnUJp8sbZ1GoHjaOYXKiTiFqmkxS99bKLvcduKXtfJVgbwsKxGi3XjuG/XsBzWa6N55Y0VFperVKoBQQBozcJSBdeVjGQsNKJpDm7HPbDb3I19ijD0FWQMmZqa4vnnn+fdd98laNg+Wq1WefPNN/nCF74wsAbebgZpad2yLLhjDK4vvf4Kt5aMvTlMb98Nm3Kv49v4Ogd7wxYtJavrawB1i+92xqmbPTfmuka+oUTbrMlBzksv4wEwv3yL0ewIq/m1JutwpVphdR0yqTTZTLargXkv6Pf+GYTFeC9MyOlUihNHjnJz8Rb5YoH1/DprhTxK1bava41l2aSSKcrlMi+//j0Esu09M+j2DqK8TvN2c/E6K2s5RoaGOTw9U/+544jbZlmPaGFsAr26ZLIN+0ADopaaKgprUM+K1uhkCryKyWgEqFbM7y0JgY/2PRNEjMWgWkbkV9GZYURhHev7fwVSmkBjRERERETENuhkeW5nXB4UW5p0Pc2JI+ltZVx16k865SBkhbMX89xzNLO5zi723nbtvXClyMpq1WQPBiYoWigIHEdy6WoJgLERs7NlJWdEJccOpbparF3HYnTYZWXVBC4tSxCLSdBg2xIpNTFXUqlqpDnuGdcVWFKi0eRLPvv3uZu2jQ+CXtfJVgZwpTSjw279TMvWcd+uYTms90t/do2VXBXP0wS1zSQIicDIY350Jk8i4dTb20/f3kvcjX2KMGwrteAP/uAP+OQnP8mXv/xl/viP/5ivfvWr/Mmf/An/6T/9J8bH7x6j0CAtrb2W9cCp+/bc5tyurZeuXa3bxDu1dafG4l7HZGF5cdPrQvNueCbh6voq5UplR+PU2Z5b5fGf+BCPPfSTuzovvYzHucvnOHflAo5t18eg0cCstaZUKZFMJDdZh/ea7d4/2zVTD7qMrXj8oUd57IMfIu7EKBQL9S9ctNZY0mIonSGbySClJF9c59yVCx3vmUG3dyfldZq3qlclt7aKbdmsrq/WtoJvcDss6xFtuHYBGQQIadHt7NJ2aDdmzmT0PHRqCO3EjOwlkYZYAqRlEh6VMkFFpdBBYB6MLcf8XAiolMwWbCkRhTXkxXdMZmVERERERESfbGl53oE1eSs6m3QD7jmW4Wee7D8AslV/ThxOobUgX/D6tvc2trdc8VnOVRHCnJ6STlk4lkRaJpBVqSgqFUUQ1JJJLFjOeca03MViXfUUh6cTjGRdfF/h+5ojM0kOzySoVhWZlMXUgQTJ2tZg24Jk3EJpU9f4qMuJI+mBz1e/62QrA3ho/G437jsxLN93b5pCwUcTngUZbijR2I4gkbBYXK5SLvv19t7Oe2C3uBv7FLHBtjIZn3vuOX7nd36HX/3VX+Wpp57iS1/6Eslkkn/xL/4FMzMzg27jbWOQltZey3r3wpk9tzm3a2unswcb27pTY3GvY/Ktl/5q0+ta7cOe5+HYNr/wzM9te5zaGZFTyQQffvhBvCr4vmo+o27A89LLeOTWzHbFVCLR0cCciMU5PDWzo7EYBNu9fwZhNN8LK3poQRcSCn9VZCm3jBCCeCxOOpVqOh9TCEludaXjPTPo9u6kvE7ztrC8VN8KLYRkYXmRoUzzAeN7bVmP2Iz9F18Ey0LHEghZ+2QR+B1eLUw2optACEkwOgGOi1jPoaWF/qCRtIjzb4ObQCdSiHIZXVhFW5YJZAoLQS246HvgxgCBKBbQ6SETgFxdRJ59M5K+RERERET0TW+W5+1Zk7eik0n34QeGmZ0eZmWl0CQ06YWt+iOE4MSRFEdmEsTjVl/23sb2/rdnrzGSdXAdabYDL1QolMzzQL7g189UzBf8uuhESrOleXYq2dFiHY7FkdkURh+nMOc5Wpw4nOC5b8zX7Mtx0knBxWsVAmUeN+49miSdcjval3dCv+ukFwN4p3HfiWH5z785z9ioy+qah+eZ8zClELiOxLZrZzYKzbsXCjx03zBvvLVab3uvfXsvcDvv64jdZ1tBxsXFRX7qp34KgJMnT/KDH/yAv/f3/h7/8l/+Sz772c/y6U9/eqCNvF0M0tLab1m3w+YcsleW617ryRfyDGXaywMa7cOT45MDCSA1jr1tS9KpFCvVwqbfDZpexiNQmwUO7QzMgxqLnbDTdTSIsd6T+0gLRodHcNpspQ8RQhAoteU9M+j2bqe8TvPWaDIXQuD7m62At9NkHmEQxULt/ENt0hJk7W1eKfOzUPYiJMTiaMtutkZnhs316WwtYAgMDUN4Jo7WIIbAqf0uvwq1LIiNstmQzYiaFKZS3qUeR0RERETczQzC8rxTWk26dofsq17otT8ase3gSjrlcGQ21WRBbjQoh0Zo8+eN64QQeJ6qt6HdmG5lFW6td99YkkTCoVTayMzcjfna7jrpxQDeie0YlteLQa2dgniDHEY07D4RUlCtqqb23u57YNDcCfd1xO6xrSBjNpulUDBBl0OHDnHu3DnAiGHm5+cH17rbzCAtrbfTHN2YfQe1NxUtOlp+w7Z2Q9U+sL72w9e3bZ7udUySiQRKKfwgYHF5ET8IsC2rySx9Ow3KgzKP9zIeVg/yhJ2ORbv+ZDsEebtxJ9jS2/UF4I233uTC1cuA5ujsYR583wN9z1loXr9w9RKr66sorbGt9v+kmi3U8rZbvltpNz6d5s2yrLp5T2uNbW/OdrwTTOY/7uhkqvaJoRbcCzyTzdhKbX+O8H2gbA5lHLY2pC7rOTj/FiwvgF812ZDZUROcVLVgZbVishcD3wQ0QwujxrwOzOtqQU/55ksm2BiLo048sLfm6WIeefbN21d/RERERMS22AvL816yW/1pNPQKNO+cW+f6fAXXkYxkbVbWPHKrVSxLEihNuRygATQEgbE+a63RAq7MFesm6nzB6+vcydth5X7w/dme6xVoXnh1cSAm49Yx38rSDZBJWrVgq6ZY9Gvb1QWOI4jHLPOcrTSuKwditL5Tudvu64hmthVkfOyxx/j85z/P5z73Oe677z7+5E/+hF/5lV/hL//yLxkdHR10G28bg7S+7oXxtpVGQ6yUgrn5G+TWcoBgeCjL1MRkW8vvqeMnOXf5QsdytdZcnrtKqVIhEYtt2zzd65g88+Gn+ML/+BL5YgEhRD3I0WiWvh0G5UGax6G38Rgeym58eO/AdseiW3+OzM7w88/0J264HWs+pF1fgiDg23/z1yyv5nAdG1nbznz20nn+5vt/y2MPPdLRAN1adqN53bIEnu+TW10lHo/X7d6NaK0Yzo7cNst3K93memJsP37g48rmYOH46BhLueWaTVsx3sa0fjtN5hEG/x/8n1j/92cQlZIJDnYi3N5s2UbeojWiWoWbVxG5ZfOY7JURNek0vocuFYx5ulpBaBPIFGgTzNQalF3PZtTJ2lZ6FUCpiLz0bu1cR3OWozz/Nmr6KOrhn95d87RSyNe+g7x2ASxr7+uPiIiIiNgRvVme29t870QG3Z9GQ68l4dK1EksrFZTSrK579WywmCOo+ppKxcfzFIEy21GVa7ZIx+MSpaBa1biuQCmYnlR88WvX+jL97uZ8dbMRz0zG8XxFzG1/VJPWmrMXCxRLPsmEvSOTcacx38rSDfALPzPBN7+7wFrBp1xRJv9HaCoelCuKeExi24J7j6YGYrS+U7nb7uuIZrb1ZP1bv/VbLC0t8Zd/+Zf87M/+LLFYjMcff5zPf/7zfOITnxh0G28boaXV89ufZ9WP9XWQZfVKoyF2bv4Gq/k1LMvGsixW19eYm7+B49hcuXGVv3n91aa2Hpqexu/Q1ktzVwBBKpGoB2SMYXZzWd3odUzOXrpgPuQKmrZrhmbpS9eu7pl1u5HG8d3JOIT0Mh7HDx3n+OzRXVlHXfszd43vvPxSX+XdjjUf0q4vc/M3uL4wz1p+jXyxWA9YW5ZFvljg5de/19OcvfT6K1y8eqVetuu47BsZw43FKFfKrK6vN71eKUU6meH47NHbvoU9pNtczy/folypbpo313EZzmTxA59sJrvJtL6b8xnRB9NHUVKiuwUYwWQfCglSmsyFeALhe4h8DuWVEV7Z/HsrhQlICokIAkQpjw58E5izJNiu+XMteGcyBY0kBqXQXtVkRyZSG8E8KcFxkHMXka99Z1eHQ772HeTcRXCc21J/RERERMTOCI28nt9+l1U3m++dyKD702jovXStxMpqFduWuK45zzG35tW+EIdiyYhapFU7TVGbTDIhYWW1SrHkE4tJtIbRYZd4zMZ1JOcvF/jWiwu3pX+d+hoG7qQ05xleu1mmXA461nv2UgEhNOmUs+nafvrX2o7GMbdtwUrO49K1Usdyf/RuHqU1QaCxpKjnJUhhArulcoDrSuJxuz5Od9s9AHfffR3RzLaCjAcOHODP/uzP+PjHP47rIy1tFwAAIABJREFUunzpS1/iP/7H/8h//a//lbm5uUG38bYySOvrXhhvQxoNsaEVVjZkwJkAnTHEtrPCPv7QoxyZmaXa0tZCsQAKDk+3F/z0a5jdakweOHUfV65f4fDUbN0mrcNMGa1rf9Y8cOq+7QzTthmkebyRXtbIbqyjrfpj2zbnr1yiUBx8fwZNu75UvSqLK8tUq+a8wUq1TKA2tpD2YoAOy25nXp+ZnGLmwEFcx6VULuLXMsOCwCedSPHYQz952yzfrfSyduOuy8S+/Zvm7cC+/RyZPsyBffv3bD4j+mRpHpFI05NZumYz1PEEjOyHUgEtbaTSiNat/7bJUhSauvAFpdCOi05m0LZby24EnUiZ7MhYHIb3oWeOt6/ftpHXzu+eebqYN+V3WOu7Xn9ERERExEDYic33TmRQ/Wk09Fa9gOVctR5A832FXTv7L/DNVt4gUFiWCWbFYhLHkfiewvcVaIGUUK0qRrIuR2c3vjTu1/S7G/PVi404HreZmohtqjdf8NBKc+JI+2NS+ulftzGH7pbufMHj7TNr7Bt1SSYspBRIYU6Z0bomgZGCTMr0Y1BG6zuVu7FPEYaet0tXKhX+3b/7d3z961/Hsix+6Zd+id/6rd8CIB6Pk0gk+MxnPsPNmzf57d/+7V1r8F4zSOvrXhhvQxoNsY1W2EaEkCwuL3JwYnKTFVZKyTOPP8m9h0/yw3ffrre1XCmTiCfqGYXt6Mcwu9WYvPbD17Esa5NJOQgCbNti38gYtmXz7oUzeyrKGaR5vJFe18ig11Ev/bEtm7fOvcND7/vgwPszSNr1JbRvbyxbQbFUJJPK1F+zlQE6LLudeV0IwaGpGSb3T3B9/iYaODC+n6MzR3jwfR+4o7L7eppr2yabzvDoB3+y7bwVSkXevXgG24HAE9xz5MQd1ccfZ6wXvo4o5RGxOPi+2a5cl7BYte3MCoQkSGdg5pjJRlxfhdH9sLJYy2CUZmu0X63JXoSRyAgQGgLbhqkT1A5gNOX7vjFTZ0YIfvJpQCNvXIYu7xdY9q6Zp+XZN8128G7sYv0REREREYNhJzbfO5FB9afR0HvzVqUp2FUoBiAhGbeIxyXlssJ1JPG4xdiwQ7mi8ANFJmODMpZpKSXjYy7HDqU21dWP6bexfz94Zx1pOajA4wMnM9uer15sxI4tGBl2efrx8aZxLZU9kgm76+fXXvvXbcxDOlm633hrlcXlKpYlmDmYoFoNWFzx8H2T2TiUsbFtwYHxGCPDbnPw8i67B+Du7FOEoecg43/4D/+BP/3TP+UXf/EXcV2XP/3TPyWTyfDrv/7rfO5zn+PLX/4ys7OzfOELX9jN9t42Bml93QvjbaMhttEK24gQAr8mBOhkhU0lm9v64muv7Ip5utOYtJpu25mUw9ftJbtt4O5ljQxyHfXan0qlsq3y99KW3q4vQRCg0U3b7cNvzEJ6MUBvNU6u43J4epbJ8UmeePjRHfRi9+hn7Xaat1QiySMfeIiRkRQrKwXzDXjEHYEo5s22ZSHMFmHcmuwL8/8C3/zesk2W4WFzhqaYu2hM0SowW6S1BinQoWEaEDVDtI7HIZ5ETx3ZVL8G1MQM6pGnka9+e+vzDqXcPfN0pXx764+IiIiIGCjbsfneyey0P42GXs/XTd/pBWrjuRcN8ZgFAuKuJBaziMXMF87ZtAkHuPWzDNsH4rZj+k2nHD7yoX0DeV7sx0bcOq7f+O6tgZmMu415SCdLd6msCIKNeXFdi4MTVv0ax5Z4vkII2bEtd9s9AHdnn37c6TnI+K1vfYvPfvazfPzjHwfgqaee4nd/93e5ceMGX/3qV/nn//yf8+lPfxrXjcyidwKNhthGK2wjWut6Vtadasnebn2DMj4Pul13KmF/uhm8y+UyVwrXCAK9K2O6Exrn++qNa/iBTzy2ERyxLMsoKhrsyK0PG1prlFJcvXGNF197pW0fezWv38nzfret3YhmdDJtAme1YyVMJqM22YyiZpwO13C5ZAzRbswEHbWunaWoN0zRSiO80CIdGHmK7YDTYX0oBbG4+XMsbv7eLdDX+PpBc7vrj4iIiIiI2EUaDb2OLeobDwAsWXvuRdSfebWm6flXa43jyPqfQYBWXJkr4nkKx5GMDtss5/xt26YHRTcbcb7g8e75POWq4uKVOB84mebA/mRP14b0ajLuNuYhjePaWG4iLusW705ZlVprLIvIqvweop3t/Mc9E7PnIOPCwgJPPPFE/e9PPvkkc3NzfPOb3+S//Jf/woc+9KFdaWDE9mg0+zZaYRvRWrGvZoi9Uy3Z/dY3aOPzoNp1p3Pv0Xt4/uXvtjV4D6UzSClYy69x4vBxbizc2JUx3Q7t5tsPPN65cJbR7Agzk1MIIRgfHWN+aYFypVz7glaTbAgeaq3Jra1Sqf7/7N17bBzZYS7475yq6jefEklRpKgHKY00mhlFY1kzntGMPZ5HHtcbJ3BeF/cmN0F2EWANOIuNjSQINn9lkQBeLJDAuYBzHWw22QDxBt4L+zpB7niccezxOJFlyRqNRhyJFCXqLUp8dje7u6rO2T+K3WyS3U02+1XV/H7AYCSqHqdOnWZ1nz7nfDns6Rsoe42bJa8D/r/v7dZ2aS33pU/BeO8HQHIBQq8kP0OvjmRcoTUgwmGIyfehO3qg+4cg5maArh7o9BJgWt7IxWxmdbq11l6npWsDgwdQ8p2160AdPgEAUIdPQE5+ULmTr2j7emv1+YmIiBqpOKF3T38YDx5lYaxM5Y3HDKTSDjSARNz7yL+Ucgp/BgClBAb6vC/l789kMb+YheNYME0HAgKz8zmkMy5iUQOdCQtDe6pPm27Eta6WX+PfLszi0WwOYmUWhiGB/+3/+BBHRxP47d8chWnKuiYZV6rz1XKt1mvxcU8e78KP3pvHzKyNcisXKaWxuyfEVOUAqJR23orXiJ9suWfAtm3EYqsfyg3DQDgcxu///u+zg9GHipN986mwSq+OwFJKFRJi/ZySXe356p34XK9y+d3FK++XTfC+de8ubt65hd29vYXRgY2o0+0odb8j4Qh6u3owtziPW/e8IKqQFcLu7l5YIW8UXzgUgSFXn+7zi4vQWqOvd1fFa9wseT0I973d2i6ts2sAurPHS47OdzCuzpdeZRpALgNIAyI5D/HwjrefYUJ1dnsjHIs7GAHAMKClBKQBOfsA4u6Ntcd0HKjhUSC2srB6LAE1fMhbG7KU9dvXW6vPT0RE1EDFCb0hy0Bvd6iwHJBpSoRDBsJhb/ScEEBfb6jw3aBygd5uy9smZCBnuwAELEtCCIG5BRuZnBcUs7zsrd8YjVSfNt2Ia83zOhhtLy1bA9GIgVDIgGVJjE+m8Kd/OVl232LVJBlXqnNgbb2uP24ibuHJI53o6jBQlD9Z4Cqgq9PbZqePhAuCSmnnrXiN+EnNw49OnOAIAL8qTvYdGhhEV6ITjuvAdR10dXRiaGDQ9ynZ1ZyvUYnPtZbL7/L1VirB23ZsZHMZCCGwd2DPhn3rXafVqHS/9w0OoaezG7MLc8isrCM5NDCIvX0D6Ex0Ih6LFdLJs7kstFIYGRrGvsGhDcdaf43lkteDdN/bpe1SCekk9PAYVP9eaIHVqdLFrDDQuQtiOe1NgxYSYnEWursPauQw9PHnoKWEVmp12jUEtDSgYwno7t1Adhli9iFg57zOTDsHNXQQ6tQra06lTr0CNXRwdTug4vb11urzExERNVJxQu+B4Sh6ukJwHAXH0Tg4EsOB4ShyOYXuTgvPnexFd6fl/b3LxKGRWCF9eXdvGKP7Y3BdDcdRWM643leUCohFDViGRDbn9YxVmzbdiGtdXMphZjYHITX0ypTk7q7VjjnLErgykcT9h+kN+9aaZFypznu6La/Oyxz3tTN9+OSZPnQkDDiOXvk8AjiOi84OC6+d6WeqcgBsJe28Fa8RvxBaa735ZsDRo0fx7rvvore3t/CzkydP4hvf+Ab27dvXsAJWa2Zmadv7mqZsyyCD4vXqIFZutxYVU363Uhdr1j1scGLwVs537tJ5TE5PbbrW3OjIwS2HkPixHuptfb3l7FwhwXshuQilFEzDwJ6+PvT19m0ITKm2ThtV7lIy2QxMw8K+weHCvQGAC5cv4vqtm97rQXvf7hav4bhe8TXm28TtOzNrkteDdt+B2tpuvX5f9vV1bL7RDlfNc01e/D7kjQ8hHt6GmLkHOfcQIp30OgxNCzoa81KiIzHoaAxaGEBnNyAl3J84A3X6Vciz34b5na9DzM4AuQy0Ib19unqA0Mr6hY4NLST0oSehjpyAOvxM5RGB6aSX9pzNAOHoptvX/Xlc5flrEdT3Eix3cwW13EBwy96McvOZtrlaPqv5hR9fA8XrwnnzFxQAiWjEwOEDUVy7kS6k967/eybjYOrWMqQUyNkuLl1ZxNyiDUMKJOJmYR3Bvt4wRoa894lKaRw7nNg0sKMRdZVM2fjjL13DxM0kTEMiHjNglujsUcqbqvxb//Hgmn3rlWRcqc43O24yZePdHz3G+GQKQgPHn+jAz7y2D45t+6ZN+ZUfXn/fO/sIV64lN13ncyuvkUZp5We1La/JCAB/9Ed/hHDRB3HbtvHFL34R8fjamPs//uM/rrog1DiNSvZtZmLwVs5Xr8Tn4o6XWCyCF081L+V5M40ItKmU4D199zaWUkkIAThu6SmHtaRo12Ir9zsSjmxIek4tpxEJh3Fo3wFEwiEsJJcwOz9b8TilrnF98noQVWq7jQ5PogbJJyo7jrdeopAraxIKaNNc+Rm8oQmGCcQ7S6dEd/ZUXsvQtIB4J9T+I1AnXii9zZqOvYi39mGrpibHElAnXmzNuYmIiBpss4Te4iCU4r8nUzb+r69O4+7DLCzTW2ewuyvkrXFYpDgxGfCmhc7N5/C9s4/qEnhRTXhGIm6hpyeEXYvlBwjky7iUXjsvuZ5JxrUcKxG38MbLe/DGy97fTVOiIxHC3Fx1I98YOtIa1aSd70Rb7mT86Ec/ipmZtfPKT548ibm5OczNzW3r5P/4j/+Iz3/+82s6Ll977TV88Ytf3NbxaGerNTW3VIgIoDF99yYGdg/guWf8FXBSr/CVSvWWTyYHANMo/euiVUnE1d7vcnV4+95daGiM7B0um/S2k9KWmxWe1K5a/lwLR7wOxtuTkHMrz+yVtRlFOgdkMtCRKBCKelOh88sNrE+FzidUl3lNQGsvabpUMrNSkOfehrx93dtGeutDyskPoIYPeVOU2YaIiAKh5c81aoji0IoHj7KYX8wBEHjwKAulNUwp1nQ0rk+inryZwvVpgQPDsZoCL7YbntERM7aUGN0RK5OwEnAMHWmteiaWt6MtdzL+zd/8Td1PfunSJXz605/myEeqi1pTc4tDRPK88A8L03duw3WwZkRcM5Urm5QS0/duAee3X7ZK9ZZPJhcQGOjrK71IcYuSiKu93+XqcE9/Pz6Y+BBCCIzsHd70OO2ukW1tJ2j1c00dPgHjv/3fkMkFaGgIrIxkVK7XYahdiEwaKtEJaAXdO+DtuD4V+sMfQ8w/rtDJqKC7dpVMZpbn3oa8MwVYRd+kS68c8s6Ud47Tr9b1uomIqDFa/VyjxigOrRgciBQSjw1DwLU1Zudt7Opd/YK9ODH5+nQaj+dsnHyqc23ghRSYvJkCALzxcn/V5cjbyrE+/cYAzr03X7GTx3E0Pv3GwJbKETTbrTeqj3omlrejlnatXrp0CU899VQri0BtpJbU3M1CY0yfBpwAtYevVKq3kBVCRzyBzngCIWvjSL5WJhFXc78r1WHICnlp1AvzyNkbpyjspLTlZocntaOWP9eWUxDJRUBrCGkAWBmNWNxZqDVEJg0dTQChcOlU6ANHoeMdq2EpxbSCjndBHTy2cfpzOgl5e3J1hOR6pun9ezpZl8slIqLGavlzjepufWhFOGSgt9sqDCbId1zlp0cXJyZncy5mZrPY3RtCyNo4SrCawItawjP29MdwdDQB2y4dL2HbGsfGEhumibcDho60Xj0Ty9tRVWsy1pNSCpcvX0Y0GsVXvvIVuK6Lj3/84/j85z+Prq6t9fg+fPhwwxRu04yhv397vfaGIdf8fycLal28fPp5fP88cOP2LZiGUZjq6bguDu7bhxeffb7kyLcPp67CsswN34blp88KIWBZJj6cuorTzzR3Hb5yZStWa9kq1duZU89BCoF7j+5Da70yHH/zOm2Grd7vzepw/9AwAI0Hjx5g3+BQxXYT1NfGVlTT1j528hSA9qyH7fLDc028802IcAQiu7z6Q628tRmhAA1ASgjH9rZzbeh9Y5CnX1n7On7+VW/txrNvQ6QWALnyQUI50Iku4KOfhHzukxte+2LyEoRlAZWm6FgWrMlL0CfLr5EY5NdZUMvOcjdXUMsNBLfsQS13K9X6XKv3ZzW/CHpbem98CSFLrnm/N3YgjsmbaczO5yAlsKsnBNtRsG2F3b1hjB2IQ2vgzv0M+naFMLY/XnaZoZAl8d74El5+bnfFuipVjkrHWu93fusw/s+vTODK1SWYplh9/+5oHDvSgf/1fxwrGQjjR9W0qVrrLej88vr7qU8M4Fvfe4hrU14AUX7KuuMqHDmUwOsv9bd0ynor66llnYyzs7N48skn8ZM/+ZP4sz/7M8zNzeF3f/d38YUvfAF/8Rd/saVjfPWrX8WXvvSlNT/77Gc/i8997nM1la2zM1rT/u0kiHXxs6+/jmQqhYtXLiOTyyIajuCZo08isS6gqJhpAbFYibXFVoTDFgALpgX09JQ/TiNsVrbi7Wop22b1Vm2dNstW7vdW6vDo2Bj6dvWiu6NrS9cYxNfGZqppa/nrb8d62C4/PNeWVQ6ulEAs7nUu2jnAVRDK8YJehPA6GmMJhIaGEf7F34SMl0mN+5mfg/r4q3DOfx/u5DgEADF6DNazL5TdxzYV1BbakDQVrC38vgpy+wpq2Vnu5gpquYHglj2o5W6FWp9rjfqs5hdBbUvSWEA8vnGG0tPHQshmXdx5sAzbVhjeG8d/+oURXJlIIr3sIhY1MHawE/ceZrZwDmvN55JSdVWuHJsdq9gf//5J3L2fwt994xaWlhx0dFj4lZ8dxt49rf+Msh1baVP1qLd24IfX36/8XAJLyRzO/niu8Bo5/RM96Ej4Zy3/VtST0PlUBx9477338Eu/9Es4d+4cEonNEygbMZKxszOKxcVluO7OTALKq6UuUuk0Lk+MI5vNIhwO4/jKWnbrfxaP+Wf4+tn3zmPy5vWNo3KEQDhsIZu14bouRvcfavpIxnJlK6aUqrlspe5b/h5V0x4qHadV6lmHfv89Ua7+8z9fWFzEw9kZDOzqQ2dH55r7U009fezkqbrUQzu/+QGa/1wTX/svkOe/B5HNANBANgNhZ70AJ8MEojFAGNC9/VA//e+90YTpJMSHF4HsMhCOQj+x/RRoceH7EDfGAccGHj8A3JXOzc4eYPYhsPAY0Bp67Gnon/1PZc/j99dZJUEtO8vdXEEtNxDcsjej3O3+TAOqe66180jGIL4G8v77v9zHv/zgMRxXwzQlBvvDCIfWTn1WSuPJIx0bRsL993+5j+/862MoR8O0vH3XT5su3rdSXX333x7hg6tLm4ZnHByJIhoxsbzsIho1cPKpLnRscxrqUsrGhfcXtnSsarat9bzVtKmt1lup+9cOgv76K1bPNrZeveppO8+1lo1kHB8fxze/+U38zu/8TmGodS6Xg5QSodDWen77+/s3PKRmZpbglJkbv1Wuq2o+Rruopi5KpdK6rou33vkOAGBk7zAMw4BSCuMT13yVVPvEwSMYn7gGy1r7yzpfNK01bNvBEwePNL1tlCtbsVrKVi5NuPgehULer4pK7WErx2nVvW5EHfrt90S5+r9y7SoyuSzCIQv3Zh5gMbkEAYHLGEdnogNXJj7E/r378cKzp6uqp/zDym/10Eq+eK6d+RRCl84Ci3MQmbQ3mjHPcYBcFtq04B7/KJyDxyHf/Rbk7evQRSnQuPb+9lOgDx6H9S/fhEgvelO0hYBYmAWW5r3p16GVUY7XLgH/5X+H+5FPeCEwZc4T5PYV1LKz3M0V1HIDwS17UMvdCrU+1xr1Wc0vgtaW8onEH1xdxP2ZDExTQmuNBzNZ9HZbODQSW73PtsIzRzsK11e874OHWZimgNbA/YcZ9HaHKu4LlK6rZ4524MeXF9aElxTTWuPq9SSSKRuxqFmYjvrjywt1S7Eudaxqtq3necvV03qb1RtQ+h60m6C9/orVs41tphX11LLene7ubvzt3/4tvvKVr8BxHNy9exdf/OIX8fM///Nb/jBG/lKcSpvvTLrz4B6Syykk0ynceXAPQD6x2cT0vVt49/zZVha5YLMQEScgASfbUeq+bece1es4jdDoOvSDcvV//9EDTN2+gcvXxrGUSsKQRiEtejG5hPszDwv3ZyfUUyP54rm2awA60Qlk0yuhLWL1PwFAa0C5EI/vQ37ww9UU6Hwnn5SAZUHemYI893bVp5cf/NA7D7ywGbE4B6QWILTyypPLApEYYIUgUkswfvSdbZ2HiIgazxfPNaqbfCJxIm5hV08YSmkIIWAYwNy8jevTXrBfqdCKtfuGoFxvBRbDEJhbyFXct5zNwjOuTSUhpEAibq1NsbYkJm+m8NY7MyX3q3TtxWsZljtWNdvW87xbxdCR4GtEu/CTlnUy7tmzB1/+8pfx7W9/G6dPn8ZnPvMZPP300/jDP/zDVhWJalAqlTZn5zC/uAApvA6NhaWFNem9fkuqfeHZ0xgZ3AfbtqFU/ls7hZydw8jQMF549rTvymbbNkYG9227bFtOE05XvkdBSCVuVB36Qbn6z78GAWB+YR7rV8fIvy611oX708711Gi+eK6lk9C9A4AwVtZfVF7HYv4/KYFQBGJxHvLqxfqmQK8kS+t9Y9CdPd56kJkUhOvFVa7EaEHnp0hLCZFahJwaZ9o0EZEP+eK5RnWxPpH40EgMPV0huK723h4YwOO5HJIpG6P7vZFUFffttuC6KIRCPp7Lltx3M6+d6cPo/jhytoJS3vtUpTSSKRtaCxw+UHqqZqNSrOuZ3NzIFOhy9ZazVdX3gJprJ6SDt2y6NACcPn0af/d3f9fKIlCdXJkYh2GsXY9jZvbxmumxQkg8mn2EvQODhZ8ZhoErE+M49XRz1zksRUqJM6eeR2r5GVyZGEcmm0M8FsULp07CzqGlw7FLlS0SCePY6BM1jSordd/WMwwDlyfGMTxU/mG11eO08l43qg79oFz951+DyVQSEALp5TQ61gV25F+Xe/oGCvenXeupGVr9XJPXLkLcuwkkuqCVC7GcBrQLaAEdsoBwBBAGRGoB4s4UdFdv+YMZJuS1i1AnyqdArz93PlxGDx0EAIj5x6s/s1ZGvSyngMRKKqmQEAuPqjoPERE1T6ufa1QfFy4vwDRWp18KITC6P459eyO4/zAL29EwDOD4kQ68/nL/lvYdHnTxYCYL21YwDIEnjyTwxsvVrbcppcAbL/fjhY/YuHB5AcsZhWjEQCbjIBY1yyZYA4BpCFy4vICXTlded3B9+SsdK//nrWxbz/O+8kJ96u3k8U6OYPS5atrFZm3Mr1rayUjtI5PNbVhvz3XdNQ8GIQSclREteVJKZLK5ppRxq+LRWKEjzDQlEvE45nKpFpfKU1y2eih139aTUiKbzdblOH641/WuQz8oV//516DSemWNxo05X/nX5fr70471tCNkM17oihSANIGOLu/PSsOLlV6htLddJVJ6x6vm3OvbYTgCvX5NGVX0hY0Q3t+rOQ8RERFVZTmjSq7xFrIMjAytfomssXGbcvuGQ2v3rWWSZCJurelQefO7Dzddk05KgeXM5oNAypW/3LFadd7tWF9v5H/NaBetxk5G2pbUcnp1lFM4BAgNpdSajg7DMKC1LnQ0aq1hGuvTx5S3P7VEJBzacN/WU0ohHA5v6zg5O4eZ2cdwXReGlBjs21OXcjfS+rZ9bOyo70fwlav//GtQCrHy7xsfaPnXpTc1WuPcpfOBunZaJxwBTGulU1EBtu0lPGsNYZjQ4cjK2ogZYOERxOWzQNdu6P4hILTuda6Ud7xqzq3UakejYXp/1kDhM0t+yjbW/b2a8xARETVQMlU8Okzi5PGuwI8Oi0a8L5s3SyQW0Pje2Udrrn2r+0Yj9VuJrZ7nrPZYzTpvznZx90EG6YyDRNzEJ8+UbmPt2B53sla8npqNnYxUlXIJtsuZDB4+nsGB4ZFCp2Jf7y48np+FIbyORa0Vdveu/abFdV0cGzva9Osgz7Gxo7g6NVmxk9F1XRzf5B6tP47WGrfu3cH8krcmpxACrutgYnoKgPBNqnixcm376tRky9OxN1PuPuZfg9FoFOnlNGIlOgy1VtjVsws379zCcjaLaDgcqGuntdThE5Dv/Rtw7waEnVvt9FMasG2IZW9UtjYsSDMEzM8Cc4+g796A3nvAm+acH4HuOlCHT1R37skPCp2IetcA9KP7Xsp18ciIaNH6SlpBd+2u6jxERESNUC7x9dL4Ut0TX5vt5PEuXBpfQqhM+bXWuDaVQnrZWZPkfGl8CcN7wrAdjXCo/LU7rsbJ411NK28156z2WI0+r9Ya16fTmJ3PQWtgsD+CD64u4erUMvYNhvDKx3YX6r9d2+NOVs+27Vf81EhVKZdgG4/FAAHcuH2rsG3ICqG7owtKKyil0NXRhZC1+q0Lk2pbb8tpwrHK92j9cW7du4OF5CIMaXjTdZVCd2c34tFoy5Omy/FzOvZmyt3H/GsQALq7ujesa5N/Xd59eA+AQDwaDdy10zqxBGB6I1ihNSBWHvOFEBjvP2FZQLwDgDeSUNhZiLs3IO5Meds7DtTwqHe8Ks6thg8B+XZohaB7dgNWuBA8o8MRb4QjACgFHe+EOni0uvMQERE1QDsnvm6a5HwjBSF0ySTnOw+yyGScpqYZ1zNBuZpjNeO816fgHUK/AAAgAElEQVTTmFvIQUBgV08I4ZABKQXCIS/wI9/O2rk97mQ7IR2cnYy0ZZslCB8YGgGgkVpeLqTSDg0MIhGNIxGNY2gl8IVJtf5SrzTh/HFS6RTmFuchhYTWGkq56OroxL7BIQD+SJpeLwjp2Jspdx/37O7HweEDOD52FB3xBFzXhVIKSrnoTHSgt6sHUMCB4X0ljxuEa6ci6aQX7NLRDW2YAPLJ0isdjAAgDehQCDrWAYSj3r9DeB2NczNAOgk1dBDq1CtVn16degVq6KCXLK0U9N4DUIP7oQ0T2gwB8S7vfK4DHe+A+5FPbOs8RERE9bQTEl8rJjkrjcMHS3/hZ5kSkYiB4T2RpqYZ1zNBuZpjNfK8OdvF47kstBbo6bZwaGTtQI58O7v/MN327XEna/d0cE6Xpi3bLEFYCIH9Q/swNLAXkXC4kEr7P7z6M4X9mVTrP/VKXc4fB0JjfnEBrlIwTRO7e3atGcEKtD5per1q0rGfP3mqSaWqzmb3Mb/W5MLiEh7OzaB/Vx+6OjqRyWYQi0Yrpvf57X5RefLaRYjFx9Bdu4COHiA5D5FegrZzEK4EpOFNZ3YciOUUdEc3EO+ASKcA5QKmBXXwGNTpV7dZAAl1+lWop57z0qazGWD/E1DDo5CTlyBuXoMAoPY/AfXUaY5gJCIiX2hkErBflEskXs7YmyY5W6ZEd5eFV17Y3bQ043omKFdzrEae98fvL6B/VxiDAxGEQ6U/e5iGwNfffND2CcQ7Wbung7OTkbZsqwnCgCjZGcEOCn+rW5qwFhjas7fiJn5Jms4LUjr2Zsrdx3I/f+fcv7bNtRO8Tj2lvOnRhgF074bcPQA1+wh6aR7CLZpSXzyyMdHp/ShRp/VfYgmoEy+u+ZHaNQCcfq0+xyciIqqjnZD4mldLknMr0ozrec5qjtWI8y5nFKLRyl0wUgrMLzno7qjc2dQu7XEna9d0cHYyViFIqbONKOtWk4h3Ylp0q9qGH9tkENtJvsyO6+LR7CM4rgvTMLC7d3dhFKbfypxXaxsI4v2iCsKRlURnDTg2xNwMlJ2ByOag8zHP+WUBhASU641i1F7HpI53bkx6TidXRyWGI15IC0cgEhFRGwla4mu9EoeTKRtT0ylM3UojZEkM9IVLjrDz07X70fr7cfhADNdupDfcn+J2lrNd3H+Yhe1ohEISB0e891ZKaXTEjIa3R6ZWU6Owk3ELgpQ628iybjWJeCelRbeqbfi5TQaxnTxx6Aj++QffRTKdghACQghorfF4fq6wnqTfylyvNhDE+0XlqcMnIK+ch7x6cXUKtFYABAT0ykau18Ho2hCzDwEIL/xZKe/vi/PeaEgA8tzbkLeve6MipQSUgpz8AGr4kLeWok+efURERLUISuJrvRKHi4+jlMLcgg0pgQePcuhdWSuwePq0H67dj9bfDyGAyZspPJ7LYVdPCKP749Aahfvz/MluvHdlCbfveenSUnr7AMDjORtdHQb2DkTxmZ8ewP/3Tw8a0h6ZWk2Nxk8HWxCk1NlGlnXLScQ+Hd3ZCK1qG35uk0FsJxevvO91sggU3lAJISClxMLSIm7cvuW7MterDQTxflEFsQTE/Wkgs+x1JmIlYbp4nSWtIOwckFz0fi7gJT+HItC9/ZCP7nmdi+fehrwzBVjWameilIBlQd6Zgjz3diuukIiIqO6Ckvhar8Th4uNEwiZ6u0PQ2vtOcW7exvXp1cA/v1y7H62/H9en05hftGFZEvMLDq5Pp9fcn3+9MI9MxsGj2RwMY7WDUQgB0xCYeZxDJuNgT3+sYe2RqdXUaOxk3ESQUmebUdZ6JRG3g1a1jSC0ySC1k3x9HhgaQVeiE67rQmtvxJfWeuXPGieOPdXaghapdxsI0v2iTTx+ALG0AJgrbzpXBi/mE6TztHIhHC8BGkpBW2HovQeghw4Cpgk5NQ45dWV1avV6pgl5e9JLsyYiImoDfk98rVcCdqnjHBqJoacrBNfVEBKYnbexnHF8c+1+tL4ec7ZbGJ0IeFl7s/M2sjkXgHd/Pri6CCmB3b0huC7WfOZwXY3dvWFEIgaSKbsh7XEnpKhT63G69CaqSZ1tdbBJM8paryTidtCqthGENhmkdpKvTyEERvYOY09fP2ZmH8N1XZimgd09u2AaJj68frXlr/G8ereBIN0vqsz43jcBO+eNOAyFCp2IALwRjYYJuA6E60KbFlQoCuzdD90/BITCheOIhUcAAF1p7UXDhLx2cUPACxERURD5PfG1mgTsSmESpY4jhMDo/jj27Y3g/sMscrZCyJL4Dz8/7Itr96P19Xj/YXbDNGMpNR7MZDEy5L2ffjSXAzQwuj+O4UEXD2aysG2FUNjAwX0Jb414RxXuYb3bY73aEFEl7GTcRJBSZ5tZ1rolEQdYq9pGkNpkENrJ+voMWSEMDQyW3M4vGtUGgnC/qDKRTqIwfFFIb96Tmf9R/ucAQiHojh5gcD/08KGNB1JqZfRjBVJ6YTBERERtxK+Jr/VKwK50nJBlFDrERoai7GCsYH092o5eszoN4HXe2vbq/XBdFN5fhUOrdS2lQDhsYHlZbbiH9WyPOylFnVqHnYybCFLyapDK2g5aVd/bPa8fk6ibpdK1V6rPnJ3DzOxj2LYNx3GRWk6jq2PjyK7i43tr4AHQomH1zNc6leONPFx586gU4Nhe8IsGIAUgTe/NrXIgMmnopXkgl10zihHA1gJdlNqYRE1ERLSDNTKxt1ICdjbnjYrL2Qquq5BM2WXPG7Qkbb9aX4+WKaD1umWwtYZlrdajYQDQ3gb5e7accbGUcrGrx4JhSPT1WmXrvtb2xXtPzcBOxk0EKXk1SGVtB62q72rP6+ck6kbbyrWXqk+tNW7du4P5pQVIIaG1guM6+Pq3/gEHR/bhU6++uuH4UgrceXAP84vzAAS6O7swNDDYkHrma53KcV/6FIxL/+qNMHTWjWRVGlDez7Q0vQAY5UJMvg/d0eOtx7jyzlh3beEbc9eBOnyi3pdAREQUOM1I7C2VgK21xvXpNGbnbUipoRQwPKjw11+7Xfa8QUnS9rv19binP4wHj7IwiqYjKyUw0Lf6Re7unhC01pi8mcLsXA4LSzYyWQUIjYePswhbAnfvGzgwHFvTGViv9sV7T83Qnj0LdRSk5NUglbUdtKq+qz2vn5OoG20r116qPm/du4OF5CIMaUBrja6OLkTCYW+/O7fx9g++v+H4dx7c8/YxTBiGgYWlRdx5cK8h9czXOpW1awBauYBbum0UCO3N1jEtQBoQyXmIO1PevzkO1MGjUAePAmXaGBwHangUqLRmIxER0Q7RjMTeUgnY16fTmJu3YRjeRIXe7hAiYbPieYOSpO136+sxZBno7Q6thrS4QG+3hXDIW0fddhSePNIJpYBHszksJh1ksgpCAlJISCGQzigoDdy+n1lz7+rVvnjvqRnYybgFQUpeDVJZ20Gr6nur5w1CEnWjVHPtxfWZyWYwv7gAAQGlXHR1dGLf4FBhP9M0MTl9AzOPHxWOn7NzmF/0Rj3mSSmxsLSAnG03pJ75WqeSHj+AMAwv4KUSMwSEIoCd9T6VCAmxOAukk1BDB6FOveL9N3TQC5LJh8coBdi5wjZEREQ7XTMTe4sTh5czDmbnbQgJuK5GT1cIh0ZWv2CudF6/J2kHxfp6PDQSQ3enhVxOobvLxKGR2Jp6ff5kNyIRE92dJlLLTmFqtYaG0hrxqAHL8KY05+9dvdsX7z01GqdLb0GQkleDVNZ20Kr63up5g5BE3SjVXnu+Pr/x1j+iq6MTlmVhd88uhKyN3+SZhok3v/924fgzs49LTl0WQuLR7CPsHRisez3ztU6lGN/7JpCzIcIRb+GfXBaALgpxEYCUEBrQlgXd019InIaUUAePQZ1+tXA8dfpVqKeeg7x20ZuCHY5CHX6GIxiJiIhWNDOxtzgB+2//6230dHmjFvf0hxGyNr7vLXdevydpB0Wpejw61oHDB6K4diO9oV6/d/YRLFMgGjGwpy+MVNqFUoBhCHR3eVOplVJ4MJPF8GAUFy4vAEBd2xfvPTUaOxmrEKTk1SCVtR20qr43O2+QkqjrbTvXHo/GsG9wGKZZuXNSSon0chqJlY4W13Uh1sfJwUuUc1y35Lnqha91KrY2XVoA4aiXA+PYq6MRARQ6HrWG3rOv8kFjCagTLzaoxERERMHWisTeRNzCwZE4DGOz97qVz+vXJO2gKVWPe/o3fumfbyu2o2GaEl2d3v0TQsA0xEpCtZdIXXzvGtG+eO+pUdjJSNTGdnIKcTXXXpwOfevebTiug0g4XHG/WDRWOL5heGs3ru9o1FrDXBnt2K71TP6yJl1aa29BIIF1HYzwthECKF5OgGnRREREVWtVYm89ztvINGzaKH/PSiVR5+UTqYvvHROhKUjYEona2LGxo3Ddyt9qtWsK8Vau3XEcLCSX8PVv/QMmp6dwb+YeHNfG+PWrmL57G7owxXTdfq6DN158pXD8vt5dUHrjubRW2N3rfUPYrvVM/uK+9CkgFIZWamX0olu0nqILrLRTHYkCkSh070DRzkyLJiIiqtbJ411w3NLvGfMakdhby3mV0njzuw/x11+7jSvXkpi+s4wr15L466/dxpvffVhYq4/qK3/P9vSHy9ZxPpE6f+9a1b6ItoudjERtbCenEG/l2jO5HB48ergmfToSjqC3qwdzi/O4de/Ohv0cx8HoyAH07dpdOH7ICqG7o2tNR6NSCl0dXQhZVlvXM/nMrgHoRKeXHi2KH/ErIxeVhgago1Ho7j4gtDJil2nRRERE29KqxN5aztuMNGzaKH/PhBBrkqjzlKvR221BSlG4d0yEpqBhJyNRm9vJKcSVrn2gtx+RUKhk+vS+wSH0dHZjdmEOmWx2zX4jQ8N45WMvbjj+0MAguhKdcFwHruugq6MTQwODO6KeyUfSSejhMajdQ4BlFToWvXUaBbRhAGYIevcQ9NBBpkUTERHVQasSe7dz3mamYdNG+Xs2PBhFd6cF1/XCXlxXo7vLwvBgZMO9YyI0BQnXZCRqczs5hbjStV+ZGMej+Ucl9xNCYGTvMPp37YZpmBjsGyzs19WRKIx6XH/84T3DgFj5RlKLHVPP5B/y2kXAsqCfeR5uOglj6gpEagE6m4Xq6AZ2D0J374aOxqH3jDAtmoiIqA5aldi7nfM2Mw2bNlp/z+YWbDyYyWLsUBfClsYzRzs23DsmQlOQsJORaIfYySnEpa59K+nTkXAEg32DOHPq+aqPT9QS2QyQb9exBPTTp2FFQshkctBFU3L0wD6o06+2qJBERETtqVWJvdWctxVp2LRR8T0zTYmenjjm5lJwykyLXr8PkV+xk5GIdqSdkrxdnJwdCYdwbOwoR1a2s3DEmwJdqQO9VIp0OumNgsxmgHDEC4Dh6EYiIqI2pHDjVgqu66UYD/SFEQ4Za7dgWjERbRM7GYloRzo2dhRXpyYrdjIGORFaKYV3z5/F9N1bMAwJKSWUUrg6NYmRvd4akZuN5KTgUYdPQE5+ULmTsThFWinIc29D3r4OGIa3n1KQkx9ADR/y1mlkOyEiIgo8pTTeemcGH1xN4uHjLExTQmuNB49y6O22cGgkBiG8EY5MKyai7eInByLakdo9efvd82cxfe/WmuRsKSUsy8T0vVt49/zZFpeQGiKWgBo+BJRp1+tTpOW5tyHvTHkhMfnORCkBy4K8MwV57u0mFZyIiIgaKZ8onYhb2NUThlIaQggYBjA3b+P6dBoA04qJqDbsZCSiHatdk7dTy2lM350umZwNAJZpYvruNFLL6SaXjJpBnXoFauggYOe8qdFA6RTpdBLy9iRQpp3ANL1/TyebU3AiIiJqiPWJ0odGYujpCsF1NbQGpAE8nsshmbKZVkxENeF0aSLasdo1efvKxDgMw6i4jWEYuDIxzsCadiQl1OlXoZ56DtbkJUhTQbsSzqGn16yzKK9dBIxN3gYYJuS1i1AnXmxwoYmIiKhR1idKCyEwuj+OfXsjuP8wC9vRMAzg+JEOvP5yfwtLSkRBx05GItrx2i0deivJ2VJKZLK5JpWIWiKWgD75IqyeOPRcClifVlicRF2OlN52REREFFjlEqVDloGRodUv1jUqp04TEW2GnYxEAVFLSjAThusjtZzGh1NXYVqAYwNPHDziy3rcLDk7Z+cw8/gRljMZtod2l07CvvYjiMdzkFZ4bWr0+iTqXBZi9oG3nqNpQnf2Qiw8hsgsQ65PnGYaNRERtalkysaFywtYzihEIxInj3dta33CWo5z/2EaX3/zAZbSLjpiBj79xgD29G//vVo0IqGULtnRmMdEaSKqB3YyEvlcLSnBTBiuj+J6tCwDsVgE6XQG4xPXfFmP5ZKztda4de8O5pcWAK3Rt6sPk9NTbA/tKJ8afXcKbjwKkXMgHXdNanQhiVoIiDtTEEtzgJDe3xfngMz70KEwRO8AxI0PvX2HDgJaQ969wTRqIiJqK/n05YkbKZiGgJQCSmlcGl/C2AFvncJKnXT1OI7jKPzpX05ifDIJo2jfc+/N4+hoAr/9m6MwzeqfsyePd+HS+BJCFcrPRGkiqgd+EiDyuVpSgpkwXB9Bq8dyydm37t3BQnIRAgLdnd0IWZavr4O2rzg1WpRLjV5Joha3JiGS896q70JALM0DuQwghff3mbuFfY1z34Hxo+8wjZqIiNpOPn05ZMlCJ6CUAiFLYvJmCm+9M9Pw43gdjClY6/a1LInxyRT+9C8nt3VtibiFsQNx2OuXTlnBRGkiqhd2MhL5WC0pwUwYro+g1uP65OycncPc4jygNbo6OrFvcGjN9n69DtqGKlKj1ZMfBaABvfKfcoHMShsIRYCuXm+EYy7rTadOLUCkFr3k6grHJSIiCpL16cvrWabExI0Ukim7Yce5/zCNKxNJWFbp0YaWJXBlIon7D7f3Xu21M30Y3R9HzlZQSgPwRl3mbMVEaSKqG3YyEvlYNSnB9dyXVgW1HvPJ2Z9+/VMYHTkI19XY3bMLTxw6gpG9wxBi4xtYP14HVa+a1Gg5eQl6eBRq7Gno7t2A0kA0Dt3TD93Z420rJMTsA2+9RiG9vz9+UPG4REREQbI+fbkU0xC4cHmhYcf5+psPYJqb7GsKfP3NMs/gTUgp8MbL/fi1zwzj2OEERoaiOHa4A7/2mWG88XL/lqaCExFthmsyEvlYLSnBTBiuj6DXYz45O5PNIRoJV9zWz9dBVag2NVpKQIag9+wDXAdIrntrIIQXBpP/M+Btt9lxiYiIAqJc+nIxKQWWM6WnG9fjOEtpd0v7LqXdittsJhG38NLp3TUdg4ioHHYyEvnYZinBgBdKEgmHat6XCdSl1XIPAP/Ua63XQQGyLjVa5bLAvVsQtu2lRvcOAKblbQesTZg2TG/adPFIV61Xp15rXfi/uD+9mkTdOwCEwt6x8sclIiIKiK2mLwMK3/23R5DGApRr45mjHWvWMSw+Tjbn4sFMFratYFkSA31hhENG2RTnjpixpTJ0xCrPsCEiaiV2MhL5WLmU4GKu6+LY2NFt7/vEoSN459y/Vkyg3skrK2z3Hvgt2buWtkTBUpwajdtTUKlFCFXUOTg3Ax3rgHr1FwApvW1X2oXeNQAxN7Ouk1F5nYgAxOxDILkA4Tpeh6QQq8fs6IHuH4I6fKLZl0xERFSTzdKXtda4NpVEetlBIm4hHg8hlcrhx5cX1iRGnzzehfeuLOL2vQxm521IqSGEgNYaDx7l0NttYXgwUjLF+dNvDODce/MVOxkdR+PTbwzU7bqJiOpt5/YcEAVAuZTgPNtxMLJ3pOTIuK3ue/HK+4FKTm627d4DvyVS19KWKGCKU6OX5iAMY7XTUAgAXmq0/OCHhW0L06GtkLcWo1qZxqUVdEePN0oxFIa27ZWRjdbaY0oDYnHWS6WOJZp+yURERLXYLH352lQSQgok4lbFxOhE3EIm4+LRbA7e49fbVggBwwAezeaQybglU5z39MdwdDQB29Yly2DbGsfGEtjTz/dqRORf7GQk8rn1KcGAN0rOtm2MDOZHGm5v3xPHntpacnJ6ZycOV3sP/JpIXUtbomBZTY32Rl8AKKRH684e6H1jqwnTp16BGjroJUYrBb33AHRHN2Db0Iku6KGDXqdjOgl074IeOuSlUK8/btcuIBRlujQREQVSufTlZMqG1gKHD8RL7lecGJ1M2YhETOzuDcF19ZpHpetq7O4NIRIxy6ZU//ZvjuLoaBy53LoE6JzC0dE4fvs3R+t/4UREdcTp0kQ+l08JTi0/s7q2XySMY6NPbDrqbLN9z106v6Xk5MsT4xge6qvnZQVKcT1+OHUVpgW4tsCRg4dL3oNqEqlPPf1so4q9QS1tiYIlnxqttQu5+Bju8jK0NKF3DQDWyrqbK0nQ6sSLUKdfhXrqOS8ZOpsB9j8BNTwKeXvC+3s4CmSXISMxQEpoO+clTK9Mmy4cV6nCMYmIiIIkn778wkdsXLi8gOWMQjRiIJNxEIuahVGJpRQnRlumwOj+OPbtjeD+wyxsR8MyBfb0hxGyvHUXL1xeKBm+YpoSv/Nbh3H/YRpff/MBltIuOuIGPv36AEcwElEgsJORKCDyKcH13HerycnZbHZb52038WgMp595Fj09cczNpeCUmVLj90TqWtoSBUQ+YVoakEP7oTM5aLVu+tX6JOhYYkPnoNq1uu6TPPvt1YAYayWNej2mSxMRUcCtT19+87sPq0qMzm8bsgyMDG3sGNxKSvWe/hh+6z8erLboREQtx07GBvJLqixROVtNHA6Hw00sVfAxyZlarpAwXWFEbbVJ0OtSq+tyzPXSSchrFyHsLOxdPcDQE0CIz00iImqdrSZP5xOjq9mWqpdMFY80lTh5vKvkGpdE1BrsZGwAv6XKEpWz1cTh40wcrgqTnKnVCgnTZoVORtepKgm6cMxKz68qj7l6cAV57m3I29cBw4AwDbhz9yAv/ghy70GoU69UPi8REVGDbJY8DQCOqwuJ0dVsS1unlMZb78xg4kYKpiEgpYBSGpfGl9YkfBNRa/EdewP4LVWWqJwtJw7HOJKoGkxyppZbnxq9nuNADY9WlwTdiGOukOfehrwzBVhWoTNRSAlYFuSdKchzb1d9TCIionrYLHnadhTGDsSRiFtVbUvVeeudGUzeTCFkyYoJ30TUWuxkrDO/psoSlcPE4cZgvVKrqVOvQA8dgraz3jRmwPu/nYMaWhkduI1jFidR1+OYSCe9pOsyz02YZiEJm4iIqBXKJU/nbIXR/d4ouu1sS1uTTNmYuJGCZZbuvihO+Cai1uJ06Trza6osUTlMHG4M1iu1nJTQz7+KUEgh828/gFpOA+Eo1OFntjXaMH/MDUnUNR5TXrsIGJu8HSlKwiYiImq24uTp98aXIA0LyrXxzNGODaMSy6VUnzzeyRGM23Th8gJMo/JU6HzCd6nUbiJqHnYy1pnfU2WJyqk2cZjBRlvDJGdqmXQSYvISXFMBkFBPPbf9zsX1SiRRb1s+CbsSplYTEZEPJOIWXn5uN3p64pibS8EpMy06vy07vOpjOaOqSviuBwbMEG2PLzoZXdfFr//6r2NoaAh/8id/0uri1ISpstTuGGxEVFnLn2lFISrCMqFiEYh0Bua196GGD/kvRKUZqdVERLRtLX+u0Y5XbcJ3LRgwQ1QbX3zK+NKXvoRz5861uhh1cWzsKFy38jcoTJWlIGOwEVFlrX6mlQpRgY9DVNThE4DrVt5ou6nVRERUs1Y/14hOHu+C4+qK29QrtZsBM0S1aXkn4w9+8AO8+eabeOONN1pdlLpgqiy1s1SawUZElbT8mRbEEJUGplYTEVFtWv5cI0J1Cd+1YMAMUe1aOl368ePH+IM/+AP85//8n/FXf/VXVe//8OFDzMys/SbBNGPo7+/fVnkMQ675/3a9fPp5fP88cOP2LZiGUZhO6rguDu7bhxeffd7300nrVRdBx3rw5K9//PrVlRGM5acIWJaJD6eu4vQz7bkOIduEh/WwUa3PNKD255qYvARhWUD+m3dR9P/8rbIsWJOXoE/6KETl+Vchzr4NcXvCC3kRElopCMeG2DcKefoV3z8384L62mC5myuo5QaCW/aglruV/PZZzS/YlraunnX1U58YwLe+9xDXppIwDVmYxuy4CkcOJfD6S/01T2N+b3xpzQjGUkKWxHvjS3j5ufqtt8k2tXWsq61pZT21rJNRKYUvfOEL+I3f+A0cPbq9qcNf/epX8aUvfWnNzz772c/ic5/7XE1l6+yM1rQ/APzs668jmUrh4pXLyOSyiIYjeObok0jE4zUfu5nqURftgPXgEYZCLLb5umimBfT0BKutV4ttwsN68NTjmQbU/lyzTQVV4jUaCq9LvjQVLL+9Rn/6Z6FSS3AvXwAyaSAaQ+LJk5DxjlaXbFuC+tpguZsrqOUGglv2oJa72fz8Wc0v2Ja2rl519Ss/l8BSMoezP55DetlFLGrg9E/0oCNRn7wDaSwgHt/8WNKwGvJZh21q61hXW9OKempZJ+OXv/xlhEIh/Oqv/uq2j/HLv/zL+OQnP7nmZ6YZw9xcalvHMwyJzs4oFheXN11XcaueHD1e+LOdA+Zy2ytbs1VTF6l0GpcnxpHNZhEOh3F87CjisfaYDp7JZnD99iTm5pdgWSFfXlsz6j/fHrQrkU5nNg02cmxs+3Xod434PRFE9aqHdumMrsczDaj9uSYcCZFeSWtOpyCnPoBILUED0P3D0EMHAMOEdiS0L1+jEjj8kbXty5flLC+ovyNY7uYKarmB4Ja9GeVul2ca4M/Pan7h99fAUsrGhfcXsLzsIho1cPKpLnS0KBW5UXX17PHVJVQc28bcXH2mLyvXRiqV2zRgRrl2XdtxcT3NL2Z9c//ydkKbajet/KwmtNaVV1BtkJ/6qZ/Cw4cPC50VmUwGABCJRGpaWHhmZmnb+5qmRE9PHHNzKbIg6TUAACAASURBVDhl1nvYKbZSF+VShl1XBT5lOH9tt+/fRjweQS7nwHFcX11bM+s/3x5u35nB1/7pv8Gyyn8/Yds2Pv36p9p23VH+nvDUqx76+oI5Sm29Rj3TgCqfa+kkzH/8fyA//DHEo7sQrgshJbTWgNbQoQjUgSdg//rvAYnOmsrVSEF+nQW17Cx3cwW13EBwy96McrfLMw3w52c1v/Dra6BcKrLj6palIvu1rspJpmz89dduI2SV/wyVsxV+7TPDNa//WMw0Jbq6Yvh/vzGFDyeTvrl/bFPB1crPai0byfhP//RPa/7+e7/3ewCAP/mTP2lFcWgbilOG86T0Orum790CzgNnTj3fwhJuX/7awiFrTYKyn66tFfUfj3nBRtP3bpUMf2GwEe1UvnmmxRIQtychZu5CaAWI/JtkAQgAuQxw5wbkBz+EOv1qc8tGRESB4ZvnGm1ZcSpynpQCISkwedMbdffGy8FeD7PR8gEzkzdLh7/UK2CmlH/49j1M3PDX/WObou0I5jAzarnUcvumDAfh2lpZxheePY2RwX2wbRtKed+KKKVg2zZGBr0RlETUIo8fQCQXASGg4Y1eBOCNYoT20qWdHOTVi/5KmCYiIqJtYypy/bx2pg+j++PI2QpKee+jlNLI2Qqj+73Re/W2lLIxPrHoq/vHNkXb1dJ06WL8VixYrkyMwzCMitsYhoErE+M49XSwUoaDcG2tLKOUEmdOPY/U8jO4MjGOTDaHSCSMY6NPcAQj0YpWPdOM730Tws4C4SigXcB2AKG9tGnLBKQBKA1xZwry2kWoEz5KmCYiIt/iZzV/u3B5AaZRedqqaQhcuLyAl07XLxW5HUkp8MbL/XjhIzYuXF7AckYhGjFw8nhnQ0YwAsCF9xdgmQJZt/w2zb5/bFO0Xb7pZKRgyWRzm673J6VEJptrUonqJwjX5ocyxqOxwHUgE7U7kR+dKAAIAwibXgej0gBWRjVKATg2kM20qphERERUR8sZtenaeFIKLGe4ht1WJeJW0zrPlpdd390/tinaLk6Xpm2JhEOFqbLlKKUQCYeaVKL6CcK1BaGMRNR8OraStlgp0k1pwLSAcKQpZSIiIqLGikZkYWpvOUppRCP8+O9H0ajhu/vHNkXbxRZB23Js7OimUeiu6+LY2NEmlah+gnBtQSgjETWf+9KnoMMRVOxl1Ap66CDU4RNNKxcRERE1zsnjXXDcyh1Cjqtx8nhXk0pE1Tj5VBdsx1/3j22KtoudjLQt8aiXMmw7Tsl/D3LKcBCuLQhlJKIW2DUAdfAYtGmthr4U0wqqsxfqyAkgP+qRiIiIAi2fimw7pQchNDIVmWrXEbdwdKzTV/ePbYq2i52MtG3tnDKcv7acj6+tneufiLbP+cXPQh075XU0qpUVxLUCXAcq3g33tV+AOvVKawtJREREddWKVGSqn3/36iDGDvjr/rFN0XYw+IW2rZ1ThvPXls39BG7em8Lj2UVYVshX19bO9U9ENTBNOP/hfwEeP4D1nf8K69EdOErDfepjUB/5OEcwEhERtaFWpCJT/Ugp8JMfH8BzP9Htm/vHNkXbwU5Gqlk7pwzHYzG8eOo05uZScMoMFW+1dq5/IqrBrgHoX/6fEe+JY24uBeXT32FERERUP81MRab68+P982OZyL/YyVhHqeX06oiycAjHxo5yRNk6rCMioiZJJyE+OIvM/SmIrA257zDUU89xJCMREe1oyVTxqCyJk8e7OCqLmq64HSbiJj55hm2Q2gM7GetAKYV3z5/F9N1bMAwJKSWUUrg6NYmRvd7aeFLu7OUvWUdERE2iFOQP/xnGD9+GTC/CDYUgHRdi4jL0D/8Z7kc+AXX6VYC/c4mIaAdRSuOtd2YwcSMF0xCQUkApjUvjSxg74K0vJ6VodTGpzZVqhwBwdWoZ+wZDeOVju9kOKdD4CaMO3j1/FtP3bsGyzEJHmZQSlmVi+t4tvHv+bItL2HqsIyKi5pDn3oZx7jsQy0uAYUIIAQgBGAZEagnGj74Dee7tVheTiIioqd56ZwaTN1MIWbLQiSOlQMiSmLyZwlvvzLS4hLQTlGuH4ZDExA22Qwo+djLWKLWcxvTdaVhm6UGhlmli+u40UsvpJpfMP1hHRERNkk5CTl2BSC0AosQjXkqI1CLk1DiQTja/fERERC2QTNmYuJGCZZb++GuZXgdPMmU3uWS0k7Ad0k7ATsYaXZkYh2EYFbcxDANXJsabVCL/YR0RETWHvHYRYuFx6Q7GPCEhFh5BXrvYvIIRERG10IXLCzCNylNQTUPgwuWFJpWIdiK2Q9oJ2MlYo0w2t+laglJKZLK5JpXIf1hHRERNks0ArutNjy5HCEApb1siIqIdYDmjNl3nTkqB5YxqUoloJ2I7pJ2AnYw1ioRDUKryLwGlFCLhUJNK5D+sIyKiJglHAMMAtC6/jdZe6Es40rxyERERtVA0IqFUhWcjvECOaIQfj6lx2A5pJ2DrrdGxsaNw3codaK7r4tjY0SaVyH9YR0REzaEOn4Du2g3oCr9ztYLu2g11+ETzCkZERNRCJ493wXErd+44rsbJ411NKhHtRGyHtBOwk7FG8WgMI3v3wXackv9uOw5G9o4gHo01uWT+wToiImqSWALq4FHoeFfpjkaloOOdUAePArFE88tHRETUAom4hbEDcdhO6S/hbEdh7EAcibjV5JLRTsJ2SDsBOxnr4IVnT2NkcB9s2y5MC1ZKwbZtjAzuwwvPnm5xCVuPdURE1Bzq1CtwT30COpoAXBtaa2+KtOtAxzvgfuQTUKdeaXUxiYiImuq1M30Y3R9HzlaFKatKaeRshdH9cbx2pq/FJaSdoFw7zOa8Dka2Qwo6s9UFaAdSSpw59TxSy8/gysQ4MtkcIpEwjo0+wdF5K1hHRERNIiXUc69BPf08rA/OInR/CnbWhrvvCNRTpzmCkYiIdiQpBd54uR8vfMTGhcsLWM4oRCMGTh7v5MgxappS7TARN/HJM4NwbBtOmVGOREHBTsY6ikdjOPX0s60uhq+xjoiImiSWgH7+NUR64lieS0HxTSsREREScQsvnd7d6mLQDlfcDk1ToiMRwtyc3eJSEdWOnYxERD6XWk6vjgAOh3Bs7GhDRgA36zzUJI8fQLzzTSyrHIQMAWc+BewaaHWpiIiIKKCSqeJRoBInj3dxFOg2rK/HUyd60NPT6lIR1Qc7GYmIfEophXfPn8X03VswDAkpJZRSuDo1iZG93lqmUta+tG6zzkNN4jgw//7PIW9ehTBM6JAFmbMRunIeav8ROL/4WcDk45+IiIi2RimNt96ZwcSNFExDQEoBpTQujS8V1hGUUrS6mL5Xrh4/uLqEE0+l8cKzna0uIlHN+KmRiMin3j1/FtP3bsGyzEInn5QSlmVi+t4tvHv+bKDOQ81h/v2fQ05fA0wLyHcOSwmYFuT0NZh//+etLSAREREFylvvzGDyZgohSxY6E6UUCFkSkzdTeOudmRaXMBjK1aNlGbg6uYRvfe9hi0tIVDt2MhIR+VBqOY3pu9Owyow4s0wT03enkVpOB+I81CSPH0DeuAoYZUYqGqb3748fNLdcREREFEjJlI2JGylYZumuA8uUmLiRQjLF9QQr2bQeLYFrU0nWIwUeOxmJiHzoysQ4DMOouI1hGLgyMR6I81BzGN/7JrDJ/YRheNsRERERbeLC5QWYRuWp0KYhcOHyQpNKFExbq0fJeqTAYycjEZEPZbK5TddBlFIik80F4jzUHCKdXJ0iXY6U3nZEREREm1jOqE3XW5RSYDmjmlSiYGI90k7BTkYiIh+KhENQqvKbDKUUIuFQIM5DzaFjCWCT+wmlvO2IiIiINhGNSCilK26jlEY0wq6FSliPtFOwBRMR+dCxsaNw3cqdRa7r4tjY0UCch5rDfelTgHI32cj1tiMiIiLaxMnjXXDcyp1jjqtx8nhXk0oUTFurR8V6pMBjJyMRkQ/FozGM7N0H23FK/rvtOBjZO4J4NBaI81CT7BqA2n8EcEvfT7gO1IEjwK6B5paLiIiIAikRtzB2IA7bKf2ltO0ojB2IIxG3mlyyYNm0Hm2NwwcTrEcKPHYyEhH51AvPnsbI4D7Ytl2Y0qyUgm3bGBnchxeePR2o81BzOL/4WaiRw4Btr06dVgqwbaiRw3B+8bOtLSAREREFymtn+jC6P46crQpTfpXSyNkKo/vjeO1MX4tLGAzl69HFkdEOvP5Sf4tLSFQ7s9UFICKi0qSUOHPqeaSWn8GViXFksjlEImEcG32iriMLm3UeahLThPPvfxt4/ADWO9+EUDkoIwz7xX/HEYxERERUNSkF3ni5Hy98xMaFywtYzihEIwZOHu/kyLsqlKvHUye6MTLcjbm51KbrNhL5HTsZiYh8Lh6N4dTTz7bNeahJdg1Af+Z/QrQnjsxcCigzPYeIiIhoKxJxCy+d3t3qYgTe+no0TU4wpfbB1kxEREREREREREQ1YScjERERERERERER1YSdjERERERERERERFQTdjISERERERERERFRTdjJSERERERERERERDVhJyMRERERERERERHVxGx1AYiovaWW07gyMY5MNodIOIRjY0cRj8ZaXSyi9pdOQkxegm0qCEcCo08DsUSrS0VERETU1pIpGxcuL2A5oxCNSJw83oVE3Gp1sYiagp2MRNQQSim8e/4spu/egmFISCmhlMLVqUmM7N2HF549DSk5mJqo7pSCPPc25O3rEJYJFYtApDMwr70PNXwI6tQrAF97RERERHWllMZb78xg4kYKpiEgpYBSGpfGlzB2II7XzvRBStHqYhI1FD9lEFFDvHv+LKbv3YJlmYXORCklLMvE9L1bePf82RaXkKg9yXNvQ96ZAixrtTNRSsCy/v/27jw8qirb+/iPyjwgjQ0oKJNAAgZCAukESVAIIBcEtRXUZmhl8IqCXG1RUBTta+PYKAItaINDi1cFmlEURARERWlaQF4kSCIYBJTIZKZKVers9490SiKQhFSlikp9P8/DI56hsvbKPmfXXpxBtoP7ZNu63r8BAgAA1EEffpKnnO8KFR5mcxcTbbZ6Cg+zKee7Qn34SZ6fIwRqH0VGAF5XWFyk3EO5Cgs988XSYaGhyj2Uq8LiIh9HBtRxRQWyfZ8jneXYU2ho2fqiAt/GBQAAUIcVFDqVvb9QYaFnLrGEhdqUvb9QBYVOH0cG+BZFRgBetzs7SyEhIZVuExISot3ZWT6KCAgOtr07pJAqnoQSElq2HQAAALxi266TCg2p/Fbo0JB62rbrpI8iAvyDIiMAr7OXOKp83qLNZpO9xOGjiIAgUWKv+nmLNlvZdgAAAPCKYrtV5fMWbbZ6KrZbPooI8A+KjAC8LjIiXJZV+QBqWZYiI8J9FBEQJCIipSqOPVlW2XYAAADwiqhImyzLVLqNZRlFRVKCQd1GDwfgdR3atpfLVXmhw+VyqUPb9j6KCAgOVrvOkstV+Uau0rLtAAAA4BXJCQ1U6qq8yFjqMkpOaOCjiAD/oMgIwOtioqLVollzOUtLz7jeWVqqFs1aKCYq2seRAXVcdKysSy+TznLsqbRU1qVtpOhY38YFAABQh8XGhKltqxg5S898oYWz1FLbVjGKjQnzcWSAb1FkBFArundJVYumzeV0Ot23TluWJafTqRZNm6t7l1Q/RwjUTVZKL1mXtJacjl9unbYsyemQdUlrWSm9/BsgAABAHdQno7HatIyRw2m5b522LCOH01KbljHqk9HYzxECta+KV1ACQM3YbDZlpHRTYXGidmdnyV7iUGRkhDq0iecKRqA22WyyUnvL6pimsJydsoVaMi6bSi/rxBWMAAAAtcRmq6err2yi7l2d2rbrpIrtlqIiQ5SccAFXMCJoUGQEUKtioqKV0qmLv8MAgk90rExyusIaxsgcL5TOcvsOAAAAvCc2Jkw9Uhv5OwzAL/x6u/TmzZs1ZMgQdenSRenp6Xr88cdlt9v9GRIAADXGuAYAqCsY0wAA58pvRcZjx47pjjvu0B/+8Adt3bpVS5cu1ZYtW/Tyyy/7KyQAAGqMcQ0AUFcwpgEAasJvt0tfeOGF+uyzzxQbGytjjE6cOKGSkhJdeOGF/goJAIAaY1wDANQVjGkAgJrw6zMZY2PLHkB/1VVX6ccff1RKSopuuOGGau9/5MgR5eXlVVgWGhqtJk2a1CiekBBbhf8GM3JRhjyUIQ+/IBdlyMOZMa55R6DGLQVu7MTtW4EatxS4sQdq3P50vo1p5wv6UvWRq+ohT9VHrqrHn3mqZ4wxPv+pv2K323Xy5ElNnDhRERERmjdvXrX2mzVrlmbPnl1h2bhx4zRhwoTaCBMAgGphXAMA1BWMaQCA6joviozlvvrqKw0ZMkRbtmxRgwYNqty+Nq74uOCCKP38c7FcruB+Cye5KEMeypCHX5CLMt7KQ8OGMV6M6vzDuFYzgRq3FLixE7dvBWrcUuDG7ou4GdMqqstXMgbiMeAP5Kp6yFP1kavq8edczW+3S3/55Zd66KGHtGLFCoWHh0uSHA6HwsLCFBUVVa3PaNKkyWmDVF5evkpLPetsLpfl8WfUFeSiDHkoQx5+QS7KkIdfMK55X6DGLQVu7MTtW4EatxS4sQdq3L52Po9p5wv6UvWRq+ohT9VHrqrHH3ny243s8fHxstvtmj59uhwOhw4ePKinn35agwcPdg9kAAAECsY1AEBdwZgGAKgJvxUZY2JiNG/ePO3du1fp6ekaMWKEunfvroceeshfIQEAUGOMawCAuoIxDQBQE359u3Tbtm31yiuv+DMEAAC8hnENAFBXMKYBAM4V7/0GAAAAAAAA4BGKjAAAAAAAAAA8QpERAAAAAAAAgEcoMgIAAAAAAADwCEVGAAAAAAAAAB6hyAgAAAAAAADAIxQZAQAAAAAAAHgk1N8BBLrC4iLtzs6SvcShyIhwdWjbXjFR0f4OC0AA4nwCryoqUL2cnXKGWqpXapPadJKiY8+6rW3vDqnELkVEymrX+ezbAgAA+EhBoVPbdp1Usd1SVKRNyQkNFBsT5u+wPHZqu2JjQpWZEfhtAiSKjDVmWZY++3KLcg8dUEiITTabTZZl6Zt9OWrRrLm6d0mVzcaFogCqxvkEXmVZsm1dL9v336peWKis6EjVK7IrdO//k3XpZbJSeknl/emUbRUSUrbcsmTL+fr0bQEAAHzEsow+/CRP2fsLFRpSTzZbPVmW0c6sfLVtFaM+GY1ls9Xzd5jn7EztkqRv9hWredNw9bqiUUC2CyjHzKGGPvtyi3IPH1BYWKh78m+z2RQWFqrcwwf02Zdb/BwhgEDB+QTeZNu6XraD+6SwsF8KhDabFBYm28F9sm1dX6NtAQAAfOXDT/KU812hwsNs7qKbzVZP4WE25XxXqA8/yfNzhDVztnZFhNuUvT9w2wWUo8hYA4XFRco9lKuw0DNfCBoWGqrcQ7kqLC7ycWQAAg3nE3hVUYFs3+dIZ+lPCg0tW19UcG7bAgAA+EhBoVPZ+wsVFnrmckVYaFlBrqDQ6ePIPFNX2wWciiJjDezOzlJISEil24SEhGh3dpaPIgIQqDifwJtse3dIIVU8CSUkVLa9O85pWwAAAF/ZtuukQkMqv2U4NKSetu066aOIvKOutgs4Fc9krAF7iaPK56PZbDbZSxw+ighAoOJ8Aq8qsVf9DEWbrWy78r9Xd1sAAAAfKLZbVT6X0Garp2K75aOIvKOutgs4FVcy1kBkRLgsq/ID37IsRUaE+ygiAIGK8wm8KiJSqqI/ybLKtjuXbQEAAHwkKtImyzKVbmNZRlGRgVXOqKvtAk5F762BDm3by+WqfGLmcrnUoW17H0UEIFBxPoE3We06Sy5X5Ru5SmW163xO2wIAAPhKckIDlboqL8aVuoySExr4KCLvqKvtAk5FkbEGYqKi1aJZczlLS8+43llaqhbNWigmKtrHkQEINJxP4FXRsbIuvUw6S39SaamsS9tI0bHnti0AAICPxMaEqW2rGDlLz/wP8c5SS21bxSg2JszHkXmmrrYLOBVFxhrq3iVVLZo2l9PpdN/qaFmWnE6nWjRtru5dUv0cIYBAwfkE3mSl9JJ1SWvJ6fjldmjLkpwOWZe0lpXSq0bbAgAA+EqfjMZq0zJGDqflvsXYsowcTkttWsaoT0ZjP0dYM2drV4mjrMAYqO0CyvHilxqy2WzKSOmmwuJE7c7Okr3EocjICHVoE88VRwDOCecTeJXNJiu1t6yOaQrL2SlbqCXjsqn0sk6nX5V4yra2vTvKXvISESWrXSJXMAIAAL+x2erp6iubqHtXp7btOqliu6WoyBAlJ1wQ0Ff6naldsTGhysxoqlKnU6VnucoRCBQUGT0UExWtlE5d/B0GgDqA8wm8KjpWJjldYQ1jZI4XSpV9aY2OldU53XexAQAAVENsTJh6pDbydxhed2q7QkNtqh8bruPHnX6OCvAct0sDAAAAAAAA8AhFRgAAAAAAAAAeocgIAAAAAAAAwCMUGQEAAAAAAAB4hCIjAAAAAAAAAI9QZAQAAAAAAADgEYqMAAAAAAAAADxCkREAAAAAAACARygyAgAAAAAAAPAIRUYAAAAAAAAAHqHICAAAAAAAAMAjFBkBAAAAAAAAeIQiIwAAAAAAAACPUGQEAAAAAAAA4BGKjAAAAAAAAAA8QpERAAAAAAAAgEcoMgIAAAAAAADwCEVGAAAAAAAAAB6hyAgAAAAAAADAIxQZAQAAAAAAAHiEIiMAAAAAAAAAj1BkBAAAAAAAAOARiowAAAAAAAAAPEKREQAAAAAAAIBHKDICAAAAAAAA8AhFRgAAAAAAAAAeocgIAAAAAAAAwCMUGQEAAAAAAAB4hCIjAAAAAAAAAI9QZAQAAAAAAADgEb8WGbOysjRy5EilpqYqPT1dDzzwgI4dO+bPkAAAqDHGNQBAXcGYBgA4V34rMtrtdo0ZM0bJycn65JNP9O677+rEiRN66KGH/BUSAAA1xrgGAKgrGNMAADXhtyLjoUOH1L59e40bN07h4eFq2LChbr75Zv3rX//yV0gAANQY4xoAoK5gTAMA1ESov37wZZddpnnz5lVYtmbNGiUkJPgpIgAAao5xDQBQVzCmAQBqwm9FxlMZYzRjxgytX79eCxYsqPZ+R44cUV5eXoVloaHRatKkSY3iCAmxVfhvMCMXZchDGfLwC3JRhjxUjnHNM4EatxS4sRO3bwVq3FLgxh6ocZ8Pzpcx7XxBX6o+clU95Kn6yFX1+DNP9Ywxxuc/9RQFBQV68MEHtWvXLs2ZM0fx8fHV3nfWrFmaPXt2hWXjxo3ThAkTvB0mAFRbQWGhduzeJbujRJHhEercIUGxMTH+Dgs+EujjmlWYL9eubZK9SIqMVkhCsmwx9X328wEA549AH9PK5Rc4tGX7cRUVuxQdFaLUpIaqHxvu8zgAoK7za5ExNzdXt99+u5o1a6bp06frwgsvPKf9a+OKjwsuiNLPPxfL5bJq9Bl1BbkoQx7KkIdfVJYLy7L06Zef67vvv1dIiE02m02WZcnlstTy0kuV3qWbbLa68a9u3uoTDRvWreJrQI9rlqV6W9ar3vc5UkiIZLNJliW5XDKXtpFJ7VW2zAcC+ZwTqLETt28FatxS4Mbui7gZ0yo6H65ktCyjtZuOKHtfwX++m9WTZRm5XJbato5V3x5NZLPVO6fPDNRjwB/IVfWQp+ojV9Xjz7ma326XPnnypG699VZ169ZN06ZNq9HEu0mTJqcNUnl5+Sot9ayzuVyWx59RV5CLMuShDHn4xZly8cnWz5V7+IDCQstOrZZlJNVTSEiI9h04IFeplJHSzQ/R1h76xC8CfVyzbVkn28F9Mv/pv/pP/1VIqHQgR5ZlyUrt7VEc5yqQ+1egxk7cvhWocUuBG3ugxu1r5/OYdi4++PiIcr4rVFhoWfxl383KJuDffFsgl8vo6itrVvSkL1Ufuaoe8lR95Kp6/JEnvxUZlyxZokOHDun999/X6tWrK6zbtm2bn6ICgJopLC5S7qFchYWFnXF9WGiocg/lqrA4UTFR0T6ODr4Q0ONaUYFs3+dIYWe5dSw0VLbvc2R1TJOiY30bGwDA5wJ6TPuPgkKnsvcXKjzszAXSsFCbsvcXqntXp2Jjzvz9DQBwbvxWZBw5cqRGjhzprx8PAF61OztLISEhlW4TEhKi3dlZSunUxUdRwZcCeVyz7d1RdsViZUJCZdu7Q1bndN8EBQDwm0Ae08pt23VSoSGV3wodGlJP23adVI/URj6KCgDqtrrxcDAA8DN7iaPKW4lsNpvsJQ4fRQScgxJ71c9btNnKtgMAIAAU260qn7dos9VTsZ1bLgHAWygyAoAXREaEy7Iq/5JqWZYiI3iTIc5DEZFlL3mpjGWVbQcAQACIirS5n8F4NpZlFBXJlBgAvIUzKgB4QYe27at8c5fL5VKHtu19FBFQfVa7zpLLVflGrtKy7QAACADJCQ1U6qq8yFjqMkpOaOCjiACg7qPICABeEBMVrRbNmstZWnrG9c7SUrVo1oKXvuD8FB0r69LLpLP0X5WWyrq0DS99AQAEjNiYMLVtFSPnWd6s6iy11LZVDC99AQAvosgIAF7SvUuqWjRtLqfT6b512rIsOZ1OtWjaXN27pPo5QuDsrJResi5pLTkdv9w6bVmS0yHrktayUnr5N0AAAM5Rn4zGatMyRg6n5b512rKMHE5LbVrGqE9GYz9HCAB1i9/eLg0AdY3NZlNGSjcVFidqd3aW7CUORUZGqEObeK5gxPnPZpOV2ltWx7Syt02X2KWIKFntErmCEQAQkGy2err6yibq3tWpbbtOqthuKSoyRMkJF3AFIwDUAoqMAOBlMVHRSunUxd9hADUTHSurc7q/owAAwGtiY8LUI7WRv8MAgDqP26UBAAAAAAAAeIQiIwAAAAAAAACPUGQEAAAAAAAA4BGKjAAAAAAAAAA8QpERAAAA89pJUQAAIABJREFUAAAAgEcoMgIAAAAAAADwCEVGAAAAAAAAAB6hyAgAAAAAAADAIxQZAQAAAAAAAHiEIiMAAAAAAAAAj1BkBAAAAAAAAOARiowAAAAAAAAAPEKREQAAAAAAAIBHKDICAAAAAAAA8AhFRgAAAAAAAAAeqWeMMf4O4nxx5MgRvfPOO7r55pvVpEkTf4fjV+SiDHkoQx5+QS7KkIfAEKi/p0CNWwrc2InbtwI1bilwYw/UuHH+oS9VH7mqHvJUfeSqevyZJ65kPEVeXp5mz56tvLw8f4fid+SiDHkoQx5+QS7KkIfAEKi/p0CNWwrc2InbtwI1bilwYw/UuHH+oS9VH7mqHvJUfeSqevyZJ4qMAAAAAAAAADxCkREAAAAAAACARygyAgAAAAAAAPBIyGOPPfaYv4M4n8TExCg1NVUxMTH+DsXvyEUZ8lCGPPyCXJQhD4EhUH9PgRq3FLixE7dvBWrcUuDGHqhx4/xDX6o+clU95Kn6yFX1+CtPvF0aAAAAAAAAgEe4XRoAAAAAAACARygyAgAAAAAAAPAIRUYAAAAAAAAAHqHICAAAAAAAAMAjFBkBAAAAAAAAeIQiIwAAAAAAAACPUGQEAAAAAAAA4BGKjAAAAAAAAAA8QpHxP44ePaq77rpLKSkpSktL07Rp01RaWurvsLwuKytLI0eOVGpqqtLT0/XAAw/o2LFjkqQdO3ZoyJAhSk5OVmZmphYtWlRh36VLl6pv375KSkrSDTfcoG3btvmjCV7lcrk0YsQITZ482b1s48aNGjRokJKSktS/f3+tX7++wj5///vfdeWVVyopKUkjRozQt99+6+uwverEiRN64IEHlJaWpt/97ne66667dOTIEUnB1yd27dqlYcOGKSUlRRkZGfrLX/4ih8MhKTj6xbFjx9S3b1998cUX7mWe9AGXy6Wnn35a3bt3V3Jysu68805330Lt8+W4VtnY8uijj6pjx45KTk52/3nnnXfc+1Z27BQVFenBBx9UWlqaunbtqgceeECFhYXu9fv27dOtt96q5ORkZWRkaO7cuRXiquq4fe+993T55ZdXiO3++++v1r7+invFihUV4k1OTlbHjh3VsWNHSdKYMWPUqVOnCus//vhjSVUfk1X1GU/OB74+v3irLZ07d1anTp20YMEC97o1a9bouuuuU5cuXZSZmanZs2fLsiz3+v79+6tz584Vfgc5OTmSar9Pl/fLzp07KzExUcuWLXOvO5+PxbPFPXXq1NP6e4cOHTR69GhJkmVZSk5OVlJSUoVtioqKvNoPGOOClydzp2BUk7lVsPFk7hVsPJmbBQNvf7fyGgNjjDHDhw839913nykqKjK5ubnmmmuuMX//+9/9HZZXFRcXm/T0dPPCCy+YkpISc+zYMXP77bebO+64w5w4ccKkpqaaBQsWGKfTaT777DOTnJxsduzYYYwx5vPPPzfJyclm69atxuFwmFdffdWkpaWZoqIiP7fKMzNmzDDt27c3kyZNMsYYs2/fPtOpUyezdu1a43Q6zapVq0xiYqL54YcfjDHGLFmyxPTo0cN88803xm63myeffNJcc801xrIsfzbDI8OHDzfjxo0zJ0+eNPn5+Wb8+PHmv//7v4OuT7hcLpOenm5ef/1143K5zOHDh02/fv3M7Nmzg6JfbN261fTp08fExcWZzz//3BhjPO4Ds2bNMoMGDTKHDh0y+fn55p577jG3336739oYbHw1rlU2thhjzO9//3uzZMmSM+5b1bEzefJkc+utt5rjx4+bn376yQwfPtw89thjxhhjHA6Hufrqq82zzz5rSkpKzK5du0xGRoZ57733jDFVn8+NMeapp54ykydPPi0uT4/52o77VD/88INJT083y5YtM8YYk5aWZr744oszblvVMVlZn/HkfOCP84s32vLmm2+a3r17m7i4ONOlSxdTVFRkdu7caRITE81HH31kXC6Xyc7ONr169TLz5883xhiTn59v4uPjzffff3/G30Ft9o3yfrls2TJ33L169XL3y/P1WKwq7lNt2rTJpKammm+++cYYY8yePXtMQkKCKSkpOWO7aqtPV6cPIvB5MncKVuc6twpGNZ17BRtP5mbBoDa+W3kLRUZjzP79+01cXFyFTrlq1SrTs2dPP0blfTk5OWb06NGmtLTUvezDDz80Xbp0MQsXLjRXX311he2nTp1qHnjgAWOMMffdd595+OGHK6z/r//6L7N48eLaD7yWfPbZZ2bAgAFmwoQJ7oHwueeeMyNHjqyw3ejRo80LL7xgjDHmlltuMXPmzHGvczgcJjk52WzevNl3gXvRzp07TadOnUx+fr572fHjx80333wTdH3i2LFjJi4uzrz66qumtLTUHD582PTv39/Mnz+/zveLJUuWmJ49e5pVq1ZVGKg87QNXXnmlWbFihXtdXl6eiY+PN7m5ubXZHBjfjmuVjS0lJSUmISHBXRD4tcqOnaKiIpOQkGD+/e9/u9dv377dJCYmmqKiIvPpp5+apKSkCsWFl156yQwbNswYU/X53Bhjhg0bZhYsWHBaXJ4c876Iu5xlWWbEiBFmypQpxhhjcnNzTfv27Suc009V2TFZVZ+p6fngoYce8vn5xRttGT58eIW4r7rqKrN48WKzevVq88QTT1TY94knnjBjx441xhizefNmk5aWZs6ktvvGLbfcYsaPH18h7sTERLN58+bz+lisLO5THT161KSlpZnly5e7ly1evNjccMMNZ2xTbfVpxrjg4cncKRjVZG4VbDyZewUbT+ZmdV1tzd28hdulJe3du1e/+c1vdNFFF7mXtWnTRocOHdLPP//sx8i867LLLtO8efMUEhLiXrZmzRolJCRo7969iouLq7B927ZtlZWVJUnKzs6udH2gOXr0qKZMmaLp06crKirKvbyqdv56fVhYmFq1ahWwefjqq6/Utm1bLVy4UH379lVGRoaefvppNW7cOOj6RMOGDXXbbbfp6aefVqdOnXTVVVepVatWuu222+p8v8jIyNDatWs1YMCACss96QP5+fn64YcfKqxv1KiRGjRooD179tRSS1DOl+NaZWNLVlaWSktLNXPmTHXv3l39+vXTyy+/7L61tLJj57vvvpPT6aywvk2bNrLb7dq/f7/27t2r1q1bKzw83L3+XM5RlmVp165d2rBhg3r16qUrr7xSjzzyiE6ePOnRMV/bcZ9q+fLlys7Odt+WtnPnTsXExOjee+9Vt27dNHDgQC1evFiSqjwmq+ozNT0f1KtXz+fnF2+0pXv37hXivuSSS5SVlaV+/frpwQcfdO9nt9u1YcMGJSQkuH8HUVFRGj58uNLS0nTDDTe4b+Gq7b6RnZ2tzMzMCnFffPHFysrKOq+PxcriPtVf//pXdezYUddee6172c6dO1VSUqIbb7xR3bp107Bhw/Tll19Kqvo8yBiHqngydwo2NZ1bBRtP5l7BxpO5WV1XG3M3b6LIKKmwsLDCyVCS+//Ln+lS1xhj9Pzzz2v9+vWaMmXKGXMQGRnpbn9V6wOJZVm6//77NXLkSLVv377CumDKgySdPHlSe/bs0f79+7V06VItW7ZMP/74oyZNmhR0ubAsS5GRkXrkkUe0fft2vfvuu8rJydHMmTPrfC4aN26s0NDQ05Z70u7yZ3VFR0eftv7U53ihdvhrXPv12JKfn6/U1FSNGDFCGzdu1LPPPqs33nhDr7zyylnjLO9DBQUFkir2ofJtCwsLz9rG6h6Xx44d0+WXX65+/frpvffe09tvv639+/fr/vvv96jv13bc5SzL0pw5czR27FjFxsZKkhwOh5KSknTvvfdq06ZNmjx5sqZNm6b333+/ymOyqj5T05wYY3x+fvFGW359XgwPDz/td1BQUKBx48YpMjJSt912mySpXr166tSpk/7yl79o06ZNuu2223T33Xdr+/bttd43CgsLdfHFF58x7vP5WKws7nIHDhzQihUrdN999532OYmJiXrxxRe1YcMGZWZmavTo0Tpw4ECt9WnGuOB0rnOnYOLJ3CrYeDL3CjaezM3qutqYu3kTRUaVfUEoLi6usKz8/2NiYvwRUq0qKCjQhAkTtHLlSi1YsEDx8fGKioqS3W6vsJ3dbne3v6r1geSll15SeHi4RowYcdq6YMqDJPdVB1OmTFFsbKwaNWqke+65Rxs3bpQxJqhysXbtWq1Zs0ZDhw5VeHi42rVrp3Hjxumtt94Kun5RzpN2lw9gvz631oW8BAJ/jGtnGlvS09P1j3/8Q6mpqQoLC1NiYqJuvfVWvffee5Iq70Plk/dT21H+99jY2LO2sbrHZaNGjfTmm29q8ODBioqKUrNmzXT//ffr448/9uj8V9txl/viiy905MgRDR482L3s+uuv17x583T55ZcrLCxMGRkZuv766/X+++9XeUxW1We8fR6szfNLbbTF4XBUaMu3336rW265RaWlpfrHP/7hLvSOGTNGM2fOVKtWrRQeHq5rr71W3bt315o1a2q9b1QW9/l8LFYn3//85z/dL3051eTJk/XEE0/ooosuUmRkpEaPHq1mzZpp48aNtdqnGeOCS03mTsHEk7lVsPFk7hVsPJmbBavzZc5KkVFSu3btdOLECf3000/uZTk5Obr44otVv359P0bmfbm5ubrxxhtVUFCgxYsXKz4+XpIUFxenvXv3Vtg2Oztb7dq1k1SWo8rWB5Lly5dry5YtSklJUUpKit599129++67SklJOec8OJ1O7d+//7TLjgNF27ZtZVmWnE6ne1n5rVMdOnQImj4hSYcPH3a/raxcaGiowsLCgq5flPPkvNCgQQNddNFFys7Odq/Ly8vTiRMnAj4vgcDX49rZxpYPP/xQb7/9doVtHQ6HIiMj3XGe7dhp3bq1wsLCKvShnJwc922c7dq10/79+yu8KfbU/llV/83KytJf//pXGWMqxGaz2ZSYmFjjY7624y63Zs0a9e3bt8KVVIsXL9b7779/Wr4jIiKqPCar6jPe/p5Qm+eX2mjLwYMH3es3btyoIUOGqEePHpo/f74aNGjg3m7+/PnavHlzhX3Lfwe13TfOFHf5Lb3n87FYWdzlPvjgA1133XX6teeff15ff/31ae2KiIio1T7NGBc8ajp3CiaezK2CjSdzr2DjydwsWJ03NR2vPuExgP3hD38w9957r8nPz3e/fW7mzJn+DsurTpw4YXr27GkmT55sXC5XhXXHjh0zKSkp5tVXXzUOh8Ns3ry5wosryt9MtHnzZvebiH73u9+Z48eP+6MpXjVp0iT3w4mzs7NNp06dzKpVq9xvqurUqZP59ttvjTFlD1Pt0aOH2b17t/vti3379jUOh8OfTagxh8Nh+vbta+6++25TUFBgjh49av74xz+acePGBV2f2Lt3r+nYsaOZM2eOKS0tNbm5uWbgwIHmqaeeCqp+cerDgz3tA88//7wZOHCgyc3Ndb95c/jw4X5rW7Dx1bhW2djywQcfmMTERPPZZ58Zy7LMl19+adLS0txvQq7q2Jk4caIZPny4OXr0qDl69KgZPny4+3ztdDpNZmameeqpp4zdbje7d+82GRkZ5p///Kcxpurz+eHDh01SUpJ5+eWXjdPpNAcPHjQ33XSTeeihhzw+5msz7nIDBw40CxcurLDs1VdfNVdccYXZtWuXcblcZv369SYxMdH861//MsZUfUxW1me8MSb48vzizbbExcWZ5ORkc/z4cbNt2zaTkJBgFi1adMbj4fHHHzf9+vUzubm5xul0mkWLFpnExESzf//+Wu8bv+6XcXFxpkePHsbhcJzXx2JlcZf/vuLi4tw5PNXYsWPN0KFDzZEjR0xJSYmZNWuW6datm7uf1GafZoyr+zyZOwWzc5lbBRtP5l7BxpO5WTDx5ncrb6HI+B95eXnm7rvvNqmpqaZbt27mqaeeqvAmsbrglVdeMXFxcaZz584mKSmpwh9jjPnqq6/MzTffbJKTk03v3r3dXw7LLVu2zPTr188kJSWZwYMHm+3bt/ujGV536kBojDEff/yxufbaa01SUpK55pprzIYNG9zrLMsy8+fPN5mZmSYpKcmMGDEi4E9mP/zwg7nnnntMenq6SUlJMQ888IA5efKkMSb4+sSnn35qhgwZYrp27Wp69uxpnnvuOffbMoOlX5w6UBnjWR9wOBzm2WefNT169DBdunQxd955p/npp5981pZg56txraqx5a233jJXX3216dy5s+ndu3eFtzlXdezk5+ebhx9+2HTv3t387ne/M5MnTzaFhYXu9fv37zejRo0yXbt2NT169DAvvfRShdgqO26NMeaLL75w9+9u3bqZxx9/3Njt9ir39XfcxhiTlJR02nLLsszf/vY306tXL5OYmGiuueYa8/7777vXV3VMVtVnPB0TfHl+8WZb4uLizJtvvmmMMeaOO+4w8fHxp/X10aNHG2OMKSkpMdOmTTMZGRmmc+fO5sYbb6zQ5trsG7/ul3FxcWbp0qXu9efrsVhV3F999ZWJi4szxcXF5teOHz9uJk+ebK644gp33Lt373avr80+zRhX93k6dwpW5zK3CkaezL2CTU3nZsHEm9+tvKWeMafcJwQAAAAAAAAA54hnMgIAAAAAAADwCEVGAAAAAAAAAB6hyAgAAAAAAADAIxQZAQAAAAAAAHiEIiMAAAAAAAAAj1BkBAAAAAAAAOARiowAAAAAAAAAPEKREfCBESNGKD4+vsKfjh07KjMzU9OmTZPdbvfaz8rMzNSsWbO89nkAAIwYMULXXXfdWddPnTpVmZmZMsZU+Vn//ve/tXXrVm+GBwAIQpmZmYqPj9err756xvVTp05VfHx8tedGx48f16JFi7wZIhB0KDICPtK/f3998skn7j+rVq3S6NGj9dZbb+mZZ57xd3gAAJzV4MGDlZWVpb179562zuFwaPXq1brhhhtUr169Kj9r6NChys3NrY0wAQBBJiwsTKtXrz5teWlpqT744INqjUvlnnnmGa1YscKb4QFBhyIj4CORkZFq3Lix+0/Lli01bNgwDRo0SKtWrfJ3eAAAnFW/fv1Uv359rVy58rR169atU35+vm688UY/RAYACGZXXHGFduzYocOHD1dY/vnnnys6OlpNmzat9mdV52p8AJWjyAj4WUREhGy2skPxhx9+0MSJE9W9e3clJCToqquu0vPPPy/LsiRJS5YsUWZmppYuXaq+ffuqY8eOuvHGG7Vt27YzfnZRUZG7kHn06FGftQkAULdERkZq4MCBevfdd0+bhC1fvlzp6elq2rSpXC6XXnvtNfXr10+dOnVSv379tHDhQve28fHxkqQHH3xQkydPliT9+OOPuvfee5WSkqK0tDSNHTtW+/fvd+9z9OhRTZgwQWlpaUpMTNQtt9yiLVu21H6jAQDnvcTERDVr1uy0qxlXrVql/v37V7iS8csvv9SwYcOUmJionj176s9//rMKCgokSZMnT9bSpUu1ZcsW91j1888/69FHH9VVV12lhIQEpaen69FHH63wqKv58+erT58+7kdh/e1vf6swTn766ae65ZZb1LlzZ1155ZWaPn26XC6XJMlut2vGjBnq3bu3OnXqpOuvv14ffvihe9/yud+0adOUkpKisWPHSpJycnJ0++23Kzk5WRkZGbrvvvuUl5fn5cwCNUOREfCT0tJSbdiwQcuXL3c/5+qOO+7QsWPHNH/+fK1evVpjxozR3Llz9dFHH7n3O3LkiN5++209++yzeuedd2Sz2TRp0qTTJn12u11jx45VYWGhXn/9df32t7/1afsAAHXL4MGDdfDgQf373/92Lzt69Kg2bdqkIUOGSJKeeuopvfjiixo/frxWrlypP/7xj/rf//1fvfHGG5KkTz75RJL00EMPacqUKSoqKtKIESPkcrm0YMECvfHGG2rYsKFuuukm/fjjj5Kkxx57THa7XQsWLNDKlSvVunVr3XXXXSoqKvJxBgAA56P+/ftXKDI6HA6tW7dO11xzjXtZVlaWbrvtNqWnp2vFihX661//ql27dmnUqFEyxmjKlCnq37+/kpOT3WPVpEmT9NVXX2nmzJlas2aNHnzwQS1ZskTvvPOOJOmjjz7S3Llz9ec//1kffPCBJk6cqDlz5rhvud6xY4fGjBmjpKQkLVmyRE888YQWLVqkmTNnSpL+9Kc/admyZZoyZYpWrFihPn36aPz48Vq3bp077oMHD+rHH3/U0qVLdd999+nHH3/U0KFD1bx5cy1evFhz585VQUGBbrnlFsZFnBdC/R0AECxWrlypNWvWuP/fbrerWbNmGj16tMaOHSu73a7rrrtO/fr10yWXXCKp7EH7L7/8svbs2aM+ffpIkpxOpx577DF16NBBUllhcty4ccrLy1OTJk0kSSUlJbrzzjtVUFCg1157Tb/5zW983FoAQF3TsWNHtW/fXitXrlRKSoqksrHtggsuUGZmpgoKCvTWW29p8uTJGjRokCSpVatWOnDggObOnavhw4ercePGkqT69eurfv36WrRokY4fP67p06crLCxMkjRt2jR98cUXWrhwoe6++27l5uYqLi5OLVq0UEREhKZMmaJBgwYpJCTEP4kAAJxX+vfvr/nz5+vw4cNq2rSpPv30UzVs2FCXX365e5v58+friiuu0F133SWpbHyaPn26+vTpoy1btigtLU2RkZEKCwtzj1Xp6elKSUlR+/btJUmXXnqpFixYoD179kiScnNzFRERoUsvvVTNmjVTs2bN1KRJEzVr1kyS9I9//EOJiYnuK/fbtGmjxx9/XEeOHFFOTo7WrVunuXPnqlevXpKk8ePHa8+ePZo7d6569+7tjv2uu+5S8+bNJUkzZsxQkyZNNHXqVPf6GTNmqFu3bu7nIwP+RJER8JHMzExNnDhRlmVpx44devLJJ9W9e3eNHTtWoaGhCg0N1fDhw7V69Wq9/vrr+u6775SVlaUjR464b5cu16ZNG/ff69evL6ms+Fju9ddfl9PpVFpamho0aOCbBgIA6rzBgwdr9uzZevjhhxUWFqZly5bp+uuvV1hYmHbv3i2n06muXbtW2CclJUWvvvqqjh49qkaNGlVY9/XXX6ugoECpqakVlpeUlCgnJ0dS2aTr/vvv19q1a5WSkqKMjAwNGDBAERERtdtYAEBA6Nixo5o3b67Vq1dr5MiReu+99zRw4MAK23z99df67rvvlJycfNr+OTk5SktLO2350KFD9dFHH2n58uXKzc3VN998owMHDqhVq1aSpGuvvVb//Oc/dfXVVys+Pl7p6enq27evu8i4Z88ede/evcJn9u3bV5L03nvvSdIZx8zp06dXWFb+88rbkZOTc1o7Th03AX+iyAj4SExMjFq2bClJat26tS6++GKNHDlSISEheuyxx1RcXKxhw4apuLhY/fv313XXXadHHnlEw4YNO+2zwsPDT1t26u3ScXFxmjRpkkaOHKm3335bf/jDH2qvYQCAoDFo0CA988wz+vjjj9W8eXPt3r3bPRkqH4d+/SbP8n8oCw09/WunZVlq3bq15syZc9q66OhoSWUTsk2bNmnTpk367LPPNG/ePL3wwgtauHCh2rVr59X2AQACU/kt00OHDtW6deu0aNGiCusty9KgQYPczzU81YUXXnjaMmOMxo4dqz179mjQoEHq16+f/vSnP+mRRx6psN/y5cu1bds2ffrpp/rkk0/0yiuv6O6779b48eMVGhp6Tm+3Lo/z1+NlZGRkhfXdunXTo48+etq+5RefAP7EMxkBP+nWrZtGjhypt956Sx9//LE2bdqkXbt26Y033tCECRM0YMAAxcbG6ujRo+f8prOePXsqNTVVo0aN0rPPPquDBw/WUisAAMHkN7/5jfr27avVq1dr5cqV6tKli/vq+ssuu0yhoaHaunVrhX22bt2qxo0bn/HK+ri4OB06dEj169dXy5Yt1bJlS11yySWaPn26/vWvf8nhcOjJJ5/UgQMHNGDAAP3lL3/R2rVrZbPZtGHDBl80GQAQAPr3768dO3Zo8eLFat68eYU7vySpXbt22rt3r3usadmypVwul5588kn3m6lPLQh+/fXX2rhxo2bOnKmJEyfq2muvVYsWLZSbm+uemy1fvlxvvfWWunbtqgkTJmjhwoUaMmSI+yrFNm3aaOfOnRXieO211/T73/9ecXFxklThOcdS2ZjZtm3bs7azXbt2ysnJUdOmTd3taNCggZ544gl98803Ncwe4D0UGQE/+p//+R+1atVKjz76qBo2bChJWrFihQ4ePKitW7fqrrvuktPplMPhqNHnjx8/Xo0bN9bDDz/szbABAEFs8ODB2rBhg1avXq3Bgwe7l9evX1833XSTZs6cqZUrV+q7777Tm2++qf/7v//TqFGj3JO36Oho5eTk6Pjx47r22mvVoEEDjR8/Xtu3b1dOTo4efPBBbdy4Ue3atVN4eLh27NihRx55RNu3b9f333+vJUuWqLCw8Iy3vAEAglOHDh3UsmVLPffccxVe+FJu1KhR2r17t6ZOnars7Gzt2LFDEydO1L59+9y3I0dHR+vIkSM6cOCAGjVqpNDQUL3//vs6cOCAdu7cqXvuuUd5eXnuuVlJSYmefvppLVu2TN9//722bt2qLVu2uMenMWPGaPv27ZoxY4b27dunjRs36qWXXlLv3r3Vtm1bXXXVVfrzn/+s9evXa9++fZo9e7bWrVunUaNGnbWdQ4cOVX5+vv70pz9p9+7dysrK0n333aevvvqKq/txXuB2acCPIiIi9Pjjj+uPf/yj+41lr732mmbMmKGLLrpIAwYMUNOmTbVjxw6PP/+dd97RzTff7OUWAACCzRVXXKH69evr6NGj6t+/f4V1U6ZMUcOGDTV9+nT99NNPatmypaZOnaqbbrrJvc2oUaM0b948ffvtt5ozZ44WLFigZ555RmPGjJHL5VKHDh00f/5892TphRde0JNPPqk777xT+fn5uuyvw5VbAAABZklEQVSyyzR9+nT3y2cAAJDKrmacM2eOBgwYcNq6pKQk9+M2brjhBkVFRalbt26aNGmS+1FU119/vdauXauBAwdq7dq1euqppzRr1iy9+eabaty4sXr27KnbbrtN69atkzFGN910k06ePKkXX3xRhw8fVoMGDdSvXz9NnDhRUlnh88UXX9TMmTM1b948NW7cWCNGjHDfsv3888/rueee08MPP6yff/5Z7dq106xZs9zPbTyT5s2ba8GCBZo+fbqGDh2qkJAQJSUl6fXXX9dvf/vbWsgqcG7qmXO9DxMAAAAAAAAATsHt0gAAAAAAAAA8QpERAAAAAAAAgEcoMgIAAAAAAADwCEVGAAAAAAAAAB6hyAgAAAAAAADAIxQZAQAAAAAAAHiEIiMAAAAAAAAAj1BkBAAAAAAAAOARiowAAAAAAAAAPEKREQAAAAAAAIBHKDICAAAAAAAA8AhFRgAAAAAAAAAe+f88N4sWIj9lk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57" y="1066800"/>
            <a:ext cx="12539662"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2855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a:t>Establish </a:t>
            </a:r>
            <a:r>
              <a:rPr lang="en-IN" sz="4400" b="1" dirty="0" err="1"/>
              <a:t>coorelation</a:t>
            </a:r>
            <a:r>
              <a:rPr lang="en-IN" sz="4400" b="1" dirty="0"/>
              <a:t> between all the features using </a:t>
            </a:r>
            <a:r>
              <a:rPr lang="en-IN" sz="4400" b="1" dirty="0" err="1"/>
              <a:t>heatmap</a:t>
            </a:r>
            <a:r>
              <a:rPr lang="en-IN" sz="4400" b="1" dirty="0"/>
              <a:t>.</a:t>
            </a:r>
          </a:p>
        </p:txBody>
      </p:sp>
      <p:sp>
        <p:nvSpPr>
          <p:cNvPr id="2" name="AutoShape 2" descr="data:image/png;base64,iVBORw0KGgoAAAANSUhEUgAAA4AAAANQCAYAAAB5CgF4AAAABHNCSVQICAgIfAhkiAAAAAlwSFlzAAAPYQAAD2EBqD+naQAAADl0RVh0U29mdHdhcmUAbWF0cGxvdGxpYiB2ZXJzaW9uIDIuMi4yLCBodHRwOi8vbWF0cGxvdGxpYi5vcmcvhp/UCwAAIABJREFUeJzs3XdUFFcbBvBnqUtTVBSMDQG7NCEQK4rd2MKnojEqGgsCKmBFE7sYFSvYsCFKIvYSSRQ0ligWFEtsETSKhSpFpAm73x/E1YW1Rlhgnt85e3Tv3Jm9985y2Zf7zqxIKpVKQURERERERBWeirIbQERERERERKWDASAREREREZFAMAAkIiIiIiISCAaAREREREREAsEAkIiIiIiISCAYABIREREREQkEA0AiIiIiIiKBYABIREREREQkEAwAiYiIiIiIBIIBIBERERERkUAwACQiIiIiIhIIBoBEREREREQCoabsBhARERERkTBo1R2k7CYolP3wF2U3odRwBZCIiIiIiEggGAASEREREREJBANAIiIiIiIigeA1gEREREREVCpEIq4/KRvPABERERERkUAwACQiIiIiIhIIpoASEREREVGpEHH9Sel4BoiIiIiIiASCASAREREREZFAMAWUiIiIiIhKBe8Cqnw8A0RERERERALBAJCIiIiIiEggmAJKRERERESlgimgysczQEREREREJBAMAImIiIiIiASCKaBERERERFQqRCKRspsgeFwBJCIiIiIiEggGgERERERERALBFFAiIiIiIiolXH9SNp4BIiIiIiIigWAASEREREREJBBMASUiIiIiolLBL4JXPp4BIiIiIiIigWAASEREREREJBBMASUiIiIiolLBFFDl4xkgIiIiIiISCAaAREREREREAsEUUCIiIiIiKhWiCrr+lJKSgh9//BEXLlyAqqoqevfujalTp0JNTT7cGjlyJC5duiRXlpWVBWdnZ8ydOxfJyclo3bo1tLW1ZdurVKmC48ePf7a2MgAkIiIiIiL6Dzw9PWFoaIjTp08jOTkZY8eORVBQEEaOHClXb+PGjXLPd+/ejYCAAHh4eAAArl+/jlq1an3WgK+oihmCExERERERlYIHDx7gwoULmDx5MrS0tFCnTh24ubkhJCTknfvdu3cP8+bNg5+fH2rUqAGgMABs3rx5ibaXK4BERERERFQqyupdQBMTE5GUlCRXVr16dVlg9i53796Fvr4+DA0NZWWmpqZ48uQJMjIyUKlSJYX7zZkzB3379oWtra2s7Pr160hPT0fPnj2RnJwMc3NzTJ06FWZmZp/Ys+LK5hkgIiIiIiIqJaGhoXBycpJ7hIaGftC+L168gJaWllzZq+dZWVkK94mKisLVq1dlqZ+vVKpUCTY2NggODkZERASMjY0xfPhwPH/+/BN6pRhXAImIiIiISNCcnZ3h6OgoV1a9evUP2ldbWxvZ2dlyZa+e6+joKNwnNDQU3bt3L/YaS5culXvu4+ODPXv2ICoqCh06dPig9rwPA0AiIiIiIioVZTUFtEaNGh+U7qlIgwYNkJaWhuTkZBgYGAAAYmNjYWRkBD09vWL18/PzcezYMaxevVquPDMzE6tXr8Z3332HWrVqAQAKCgqQn58PsVj8SW1TpGyeASIiIiIionLA2NgYNjY28PX1RWZmJuLi4rBmzRr069dPYf07d+4gNzcXLVq0kCvX1dXF2bNnsWjRIjx//hwvXrzAvHnzULt2bbnrBP8rBoBERERERET/wapVq5Cfn4+OHTtiwIABaNu2Ldzc3AAA1tbWOHjwoKxuXFwcKleuDE1NzWLHWbNmDSQSCTp16oS2bdsiKSkJGzZsgLq6+mdrq0gqlUo/29GIiIiIiIjewqCRp7KboFDynRXKbkKp4QogERERERGRQDAAJCIiIiIiEgjeBZSIiIiIiEqFCCJlN0HwuAJIREREREQkEAwAiYiIiIiIBIIpoEREREREVCrK6hfBCwnPABERERERkUAwACQiIiIiIhIIpoASEREREVGpYAqo8vEMEBERERERCQQDQCIiIiIiIoFgCigREREREZUKpoAqH88AERERERGRQDAAJCIiIiIiEgimgBIRERERUSnh+pOy8QwQEREREREJBANAIqJyQCqVKrsJn0VF6cfnxnH5/DimRESKMQAkogrl+vXrmDx5Mtq3bw8LCwt07NgRP/zwA+Li4pTdNABAo0aN4O/v/1H77Nq1C4sWLZI937t3Lxo1aoRHjx597uYV4+/vj0aNGn2WYxXtR0U1ZMgQDBkyRPb8fec8JiYGgwYNkiv7lPcJFcrLy8PChQtx6NAhZTeFiBQQiVTK5ENIhNVbIqrQQkJCMHDgQKSkpGDixInYsGEDXF1dcfHiRfzvf//DjRs3lN3ET7J27VqkpaXJnrdv3x6hoaGoUaOGElv18Yr2gwr99ttviI6OVnYzKozExEQEBQUhPz9f2U0hIiqTeBMYIqoQLl26hAULFmDw4MGYMWOGrNze3h4dO3aEk5MTfHx8cPDgQSW28vOoWrUqqlatquxmEBERUTnEFUAiqhA2bdoEPT09eHt7F9tWtWpVTJs2DV26dEFmZqasPCwsDE5OTrC2tkbr1q0xc+ZMpKeny7b7+/ujc+fOCAgIgL29PTp16oTU1FQ4OjrC19cXw4YNQ4sWLTBz5kwAQFpaGmbOnIlWrVrB3NwcAwYMQGRk5Dvbffv2bXh4eOCrr75Cs2bN0LZtW8yfPx85OTkAAEdHRzx+/Bj79u2TpX0qSgE9c+YMvv32W9jY2MDe3h4TJ07E06dPZdv37t2Lpk2b4urVq3B2doa5uTnat2+PDRs2fND4RkREoGvXrjA3N0f//v2L9et9fS/aj61bt6JRo0a4efOmrM6hQ4fQqFEj7NixQ1YWGxuLRo0a4dy5cwCAJ0+ewNvbG3Z2drC0tMSwYcPkjgEAubm5WLx4MRwcHNC8eXP06tULYWFhcnUcHR2xatUqLFq0CK1atYKFhQW+//573L9//53j8OzZM8yZMwcdOnRA8+bNYWdnB3d3909Ox/X390dAQACA4mmfmZmZmDFjBuzs7GBtbY3x48cjJSVFbv+IiAg4OTnB3NwcrVu3xvz585GVlfXO13R0dMTy5cuxcOFC2NnZwc7ODpMnT0ZqaqpcvV27dsHJyQlWVlawsLBAnz595Mbx1Xtq165daNOmDdq1a4e7d++ioKAAgYGB6NmzJywsLGBlZYWBAwfKvR/8/f3RrVs3REREoGfPnjA3N0efPn0QHR2NK1euoH///rCwsEDPnj2Lvdf+/vtvjBkzBi1atECLFi3g7u4uS/F+9OgROnbsCADw8fGBo6OjbL+oqCh89913sLS0hJ2dHaZOnYpnz569tz9xcXEYO3Ys7O3tYWlpCWdnZ5w8efKdY0xEb6fsVE+mgDIAJKIKQCqV4s8//0TLli2hpaWlsE63bt3g4eEBXV1dAMCaNWvg5eUFS0tLrFq1Cu7u7jhy5AiGDBkiC76AwoAjPDwcy5Ytg6enJ6pUqQKgMN301Qf2Pn36IDc3F8OGDcOxY8fg5eWFgIAAGBkZYeTIkW8NAhMTEzF48GBkZ2fjp59+woYNG9C9e3ds27YNQUFBAICAgABUr14dDg4Ob037PHDgAEaMGAFDQ0MsW7YMPj4+iI6OhrOzs1zAIJFI4OnpiR49eiAwMBA2Njbw8/PD6dOn3zvG06dPx9ChQ+Hv7w8dHR2MGjUKMTExAPBBfS/aDycnJ2hoaODs2bOy13gV5F28eFFWdurUKVSqVAm2trZ49uwZBg4ciBs3buDHH3/E0qVLIZFIMHjwYMTGxgIofC+4u7tjx44dGD58ONauXQtra2t4eXlh//79cn0KDg7GvXv3sHDhQsyfPx9//fUXpk2b9tYxkEqlGDNmDM6cOYOJEydi06ZNcHNzw9mzZ2V/BPhY/fv3R79+/QAAoaGh6N+/v1z7Xr58iZUrV8LLywvHjx/HnDlzZNsPHToEd3d3mJiYYPXq1fDw8MDBgwfh5ub23hug/Pzzz7h06RJ8fX0xadIknDp1CiNHjoREIgFQ+P6eOXMmOnbsiPXr12PJkiVQV1fH5MmT8eTJE9lxCgoKsG7dOsyfPx+enp4wMzODn58fVq9eDWdnZ2zcuBFz585FamoqJkyYIBecxsfHY+HChXB1dcWKFSuQnp6O8ePHw9vbGwMGDMCyZcsgkUjg5eUl+5m8f/++LM37p59+woIFCxAXF4dBgwYhJSUFNWrUkAXUY8eOlf3/4sWLcHFxgVgsxooVKzB9+nRcuHABQ4cOlft5L9ofExMTjBkzBllZWVi8eDHWrFkDfX19uLm54cGDB590zomIlI0poERU7qWmpiI3Nxe1a9f+oPrp6elYu3Yt+vfvj1mzZsnKGzZsiMGDB2Pv3r349ttvAQD5+fmYOnUqWrVqJXeMGjVqYNq0aVBRKfw72s6dO3H79m3s3LkTlpaWAIB27dphyJAh8PPzw549e4q14++//0aTJk2wcuVKWWDaqlUrREZG4uLFi3B1dUXTpk2hoaGBqlWrwsrKqtgxJBIJlixZglatWmH58uWy8hYtWqBHjx7YvHkzJk+eDKAwgHFzc5MFGTY2NggPD8eJEyfQtm3bd47ZrFmz8PXXXwMAWrZsiY4dO2Lt2rVYunQpDhw48N6+K+qHnZ0dIiMjMXLkSABAZGQkmjVrhgsXLshe99SpU2jbti3U1NSwdetWpKWl4ZdffkGtWrVkr9OjRw+sXLkSq1atwtmzZ3H69GksX74cPXr0AAC0bdsW2dnZ8PPzQ8+ePaGmVvirr1KlSlizZg1UVVUBAA8fPoS/vz9SU1Nlgf6bEhMToaWlhalTp8LW1hZAYYrxo0eP5FYtP4aRkRGMjIwAoNj5NTc3x+LFi2Vjfu3aNZw6dQpA4bn08/ND27Zt4efnJ9vH2NgYLi4uOHnyJNq3b//W1xWJRNiyZQv09PQAFK6Su7u749SpU2jfvj3i4uIwYsQIuLu7y/apXbs2nJyccPnyZXzxxReycldXV7nXSkxMhJeXl9yNcMRiMcaNG4c7d+7A2toaAJCdnY1Zs2ahXbt2AApXe5cuXYoFCxbIguKCggKMHz8e9+/fR5MmTRAQEACxWIygoCDZz0zLli3RqVMnbNy4EVOnTkWTJk0AAHXr1kXTpk0BAEuXLkX9+vWxfv162fm2tLTE119/jT179mDw4MEK+5OUlITY2Fi4urrCwcEBAGBhYYGAgADk5ua+dXyJiMoyrgASUbn3KggrKCj4oPpXrlxBXl4eevXqJVdua2uLWrVq4fz583LlDRs2LHYMU1NT2esChcFL9erV0axZM+Tn5yM/Px8FBQXo0KED/vrrL7nU0lfatGmD7du3Q1NTE/fv38cff/yBdevW4dmzZ8jLy/ugvty/fx9JSUnF+lK3bl1YW1sX68urD98AZAHZ+1IGVVVV0aVLF9lzTU1NtGvXTrZ69yl9BwpvZhMVFYW8vDzExcXh8ePHcHV1RWJiIv755x9kZWUhKioKHTp0kL1OkyZNYGhoKHsdFRWVYm0RiURwcHCQ1cnPz4ejoyOSkpJw9+5d2eubm5vLggEAskAsOztbYXsNDQ0RHBwMW1tbPHnyBJGRkdi+fTsuX76Mly9fvnMMP4WNjY3c8zp16iAjIwMAcO/ePcTHx8PR0VGun19++SV0dXVx5syZdx67Q4cOsuAPKEwLVVdXR1RUFABg2rRpmDx5Mp4/f47r16/j0KFDCAkJAYBifS3687F06VK4uLjg2bNniI6Oxt69e2XX3hbdt0WLFrL/GxgYAJAPhPX19QFA1u9z587B3t4eYrFY1mddXV3Y2trKrSa/KTs7G1evXoWDgwOkUqlsvzp16sDU1LTYWL3ZHwMDA5iZmeHHH3/EtGnTEBYWBqlUCh8fH4XzAhG9nwgqZfIhJFwBJKJyT19fHzo6OnKpaUVlZWUhLy8P+vr6soDk1QfONxkYGOD58+fFyhTVe1NaWhqSkpLQrFkzha+flJSEypUry5VJJBIsW7YMISEhyMrKQs2aNWFhYQFNTc239qOoV3fVfFsbi14fJxaL5Z6rqKi8N11QX18f6urqcmXVqlWTfSj/lL4DhQHg/PnzcfnyZTx8+BDGxsbo2LEjdHR0cOHCBVSrVg0FBQWyFaK0tDQ8ePDgra+TnZ2NtLQ0SKVSucDiTYmJibIVoqLpwq8C+ldpkIocPHgQy5Ytw9OnT6Gvr4/GjRsXG9PPRVtbu1j7Xp2rV+d9zpw5cmmhryQmJr7z2EVTiVVUVKCvry87pw8fPsTMmTNx7tw5qKmpwcTERPZ1IEXfL9WqVZN7fv36dcyZMwfXr1+HWCyGmZmZbMW26L6vVvHe9K7xTEtLQ1hYWLFrOgG89cZIGRkZkEgk2LBhg8JrXov+vL3ZH5FIhM2bN2Pt2rUIDw/Hvn37oK6ujk6dOmH27NmyAJWIqDxhAEhEFUKbNm1w/vx55ObmKgyg9u7diwULFuDnn3+WBSPJyckwNTWVq5eUlIQ6dep89Ovr6enB2NhYLh3vTYrSUwMDAxEUFITZs2eja9eushWZV+lvH+LVB9Dk5ORi25KSkhSmMn6s58+fQyqVQiQSycqSk5NlH7g/pe9A4YqWiYkJIiMjERcXBzs7O6iqqsLW1hYXLlyAjo4ObGxsZOdLT08PdnZ2mDJlisLjaWhoQE9PD9ra2ggODlZYp169eh/c76KioqIwdepUfPfdd/j+++9lK4aLFy/GpUuXPvm4n6JSpUoAgClTpsDOzq7YdkUB95uKfh1HQUEBUlNTUbVqVUgkEowePRrq6urYuXMnmjZtCjU1NcTExLz3LrqZmZkYOXIkGjVqhF9//VW2Un7y5EkcOXLkI3tZnJ6eHlq1aoXhw4cX2/YqtbcoHR0diEQiuLi4yNKY3/S264ZfMTQ0xOzZszFr1izcvn0bv//+OzZs2IDKlSsrDL6JiMo6Ya13ElGFNWLECKSlpcldB/dKSkoKNm7ciHr16sHKygqWlpbQ0NAo9kXRUVFRePLkyVtXj97Fzs4OT58+RbVq1WBubi57REZGYuPGjXKphq9cunQJZmZm6Nevnyz4S0hIwN9//y23CvVmqmlR9evXR/Xq1Yv1JS4uDleuXPmkvhSVl5cnu0ELALx48QInTpyAvb09gA/vu6J+tG/fHmfPnsXFixdlx/vqq69w8eJFnD59Wpb++ep17t+/j/r168u9zsGDB7Fr1y6oqqrCzs4OWVlZkEqlcnXu3r2L1atX/6fvhouOjoZEIsH48eNlwV9BQYEs9fBdK4fv8q7z+zYmJiaoVq0aHj16JNdPIyMjLF26tNjKb1GnT5+WSzM+duwY8vPz0bJlS6SmpuL+/fvo168fLCwsZIHVq+sP39XPe/fuIS0tDUOHDkWDBg1kffuQfT+EnZ0dYmJi0KRJE1mfmzdvjqCgIISHhwNAsZ81XV1dNG3aFPfu3ZMbqwYNGiAgIKBYmvSboqOj0apVK1y7dg0ikQhNmjSBl5cXGjZsiPj4+P/UFyKhUvbdPnkXUK4AElEFYWVlhQkTJmDFihWIjY3FN998gypVquDu3bvYvHkzXrx4gcDAQIhEIujr62P06NEICAiAuro6OnbsiEePHmHlypUwMzODk5PTR7++k5MTtm/fjuHDh8PV1RU1a9bE2bNnsWHDBnz33XfFUiiBwptJrFmzBoGBgbCyssKDBw+wfv165OXlyV2HVqlSJdy8eRMXLlyAhYWF3DFUVFTg7e0NHx8feHl5oW/fvkhNTUVAQAAqV66scKXkY6mrq2P69Onw9vaGrq4uAgMDkZOTAzc3t4/qe9F+iMViODg4YPPmzQAgW8myt7fHokWLAEAuAHRxccGBAwfg4uKCESNGoEqVKggLC8POnTvh4+MDAHBwcMCXX34JNzc3uLm5wdTUFNeuXYO/vz/atGnzn74/8dXYz507F//73/+QkZGB7du34/bt2wAK04wVpTS+z6vVvF9//RWWlpYftAKtqqoKLy8vzJw5E6qqqujQoQMyMjKwZs0aJCQkvDVN9pX4+HiMHTsWQ4cOxdOnT7Fs2TK0adNGFoTXqlULISEhMDIyQqVKlfDnn39i69atAN5+jSRQ+AcJXV1drFu3DmpqalBTU8ORI0ewe/fu9+77Idzc3DBw4ECMGTMGgwYNgqamJkJDQxEREYFVq1YBgOyPKZGRkTA1NYWlpSW8vb0xevRoTJw4Eb1790ZBQQE2b96Mq1evYuzYsW99vaZNm0IsFmPKlCkYN24cDAwMcPbsWdy6dQtDhw79T30hIlIWBoBEVGGMHTsWTZs2RUhICBYuXIi0tDQYGRmhXbt2cHV1lbtz4asPc9u3b8euXbugr6+Pbt26wdPT870pYYpoa2sjJCQES5cuxZIlS/D8+XPUqlULEydOxIgRIxTuM2bMGKSmpiI4OBirV69GzZo10adPH4hEIqxfvx7p6emoXLkyRowYAV9fX3z//ffYsmVLseM4OTlBR0cH69evh7u7O3R1ddG2bVt4e3ujevXqH92XoipXrozJkyfDz88PSUlJsLS0xPbt22FiYvJRfS/aD1tbW9jY2EBPTw8GBgay69KaNGmCypUro0qVKqhfv75sf0NDQ+zYsQNLly7F7NmzkZubC2NjY7m7RqqoqCAwMBArV67E+vXrkZKSAkNDQ7i4uMjd0fJT2NvbY+bMmdiyZQt+//13GBgYwN7eHgEBAXB3d8elS5dkd4r8GF26dMGBAwcwbdo09OvXD7Nnz/6g/fr37w8dHR1s3LgRoaGh0NbWRosWLeDn5/feIPLrr79GpUqV4OnpCW1tbXzzzTfw8vKSbV+zZg0WLFiAadOmQUNDA2ZmZli7di18fX0RFRUld4fPN+np6WHNmjVYvHgxJkyYAB0dHTRp0gTbt2/HqFGjEBUVJffdfB+rcePGCAkJwfLlyzFlyhRIpVI0bNgQq1evln3/n66uLoYPH47Q0FCcOHECZ86cQZs2bbBp0yYEBARg/PjxUFdXR7NmzbBlyxaFd9d9RVNTE5s3b5bdnTQjIwPGxsaYO3fuJ/2hiIioLBBJ33f1PxEREVUYjo6OsLOzw08//aTsphCRANWxmKvsJigUd+3Tvs+1PBJWwisREREREZGAMQAkIiIiIiISCF4DSEREJCDHjx9XdhOISMCEdsfNsohngIiIiIiISCAYABIREREREQkEU0CJiIiIiKhUiLj+pHQ8A0RERERERALBFUD6KCKRSNlNICIiIqJ34Nd807swAKSPIq4zUNlNqNBy4nYgJeegsptRoVUT90ZcJse4pNTR5fiWtDq6vZGW+5uym1Fh6Wt2R0rOAWU3o0KrJu6Du+mcJ0pKg8q9ld2Ed+JdQJWPZ4CIiIiIiEggGAASEREREREJBFNAiYiIiIioVDAFVPl4BoiIiIiIiASCASAREREREZFAMAWUiIiIiIhKBb8IXvl4BoiIiIiIiASCASAREREREZFAMAWUiIiIiIhKB+8CqnQ8A0RERERERALBAJCIiIiIiEggmAJKRERERESlgl8Er3w8A0RERERERALBAJCIiIiIiEggmAJKRERERESlQiQSKbsJgscVQCIiIiIiIoFgAEhERERERCQQTAElIiIiIqJSIeL6k9LxDBAREREREQkEA0AiIiIiIiKBYAooERERERGVCn4RvPLxDBAREREREQkEA0AiIiIiIiKBYAooERERERGVDn4RvNJxBZCIiIiIiEggGAASEREREREJBFNAiYiIiIiodHD5Sel4CoiIiIiIiASCASAREREREZFAMAWUiIiIiIhKB+8CqnRcASQiIiIiIhIIBoBEREREREQCwRRQIiIiIiIqHUwBVTquABIREREREQkEA0AiIiIiIiKBYAooERERERGVDi4/KR1PARERERERkUBwBZAqNIOqejixfy7GTgnE6XO3lN2ccuPs6VtYvfwwnjxKgWHNKvDw7ok2Dk0V1k1Pe4FVfodw7swdvMzLR8MmtTB+Ui80bFyrcHt6FlYsOoCzp29BKpHC2tYEk3/4HwyqVyrNLpU55/+8hQ2rDuPpoxTUMKqC0Z490bLd28d43fJDuHi2cIwbNK4FV+9eMGtUOMaxfz/BuuWHcPfWI6ipq8H2q4YY690blavolGaXyhyOcck6c+oGApYfwuPHKTAyqoJxE3ujrUNzhXXT0l5g5ZL9iDxzCy/z8tGoaW14TuqLho1rAwBu34zDskX7EHP3CTQ11dGpqxXGefeBhoawP6YUzsVhb8zFX3/gXFzw71zcU8FcfPuNudhJ0HPxxTO3sMX/MOIfp6C6URV8P74n7NoqHt9XCgokWDgtGPUb1MTg0V1l5TG3HyFw2QH8c/cpNDTV0baTJUaM7wl1gb+HqWziCqCSODo6wtzcHNbW1rC2toaVlRVatGiBwYMH4+bNm//5+P7+/hgyZMhnaGn51dK2IU7snwtTYyNlN6VciXuQBB/vrRjt0Q3hZ+djpFsX/DB5GxIT0hXW9521E2lpL/Dzvkk4fGIWLKyN4TV2I7KzcgEA0723Ijs7F7sP+2Df0RlQUVHBwjm7SrNLZc6jh0mYPXkrXMZ2w8FT8zHMtQvmTduGpETFY+w3dyfSU19g065J2B0xC82sjDHNYyOys3ORm/MSPh4b0czCGLvCZ2HTrknISH+BxbN3lHKvyhaOccl6+CAR07y3YIxHDxw/+xNGuXXH9ElBSExIU1h//sxfkJaWiR37ffD7yfmwtDLBeNd1yM7KhUQigbdHIDp2sUTEn74I+mUizp25jW2bj5Vyr8qWwrk4GKM9uiL87Lx/5+Lt75iLdyEtLevfuXjmG3NxHgBguncwsrPzsPvwNOw7Oh0qKiIsnLO7NLtUpjx+mATfqVsxxLUbdv0xH9+N7oKffLYh+S1zBAAkxqditudGRJ74S65cIpFgjtdmtHG0wI5jc7Fi6wRcPncHu4P/KOlulEtSkahMPoSEAaASzZkzB9HR0YiOjsaVK1dw9OhR6OnpwcPDAxKJRNnNK9cG92uHoFUemL0kVNlNKXfCDkbBqoUJHBybQ01NFZ26WsFWz5dkAAAgAElEQVTaxgQHdp8rVlcqlQIiEUa7d0NlfR2oq6th8LD2eJbyHA8fJOP2zUf469oD/DhvIPQqaUFHR4xps/vD3fNrJfSs7Dh6KArm1iZo06E5VNVU0b6LFSxamODwHsVjLBKJMNzt9RgPGNIeqSnP8ehBMhLjU2HSsCaGjO4MdXU1VNbXQc//tcT16PtK6FnZwTEuWYcPXIRVCxO072gBNTVVdO5mjRY2Zti/+2yxuoXjC7h6fA39V/OEi+O/80QSMjKykZyUAYlECqm0cB8VFRHEWuql3KuyJezgJVi1qP/GXGz5nrkYGO3e9Y252AHPUjLx8EHSG3Oxc5G5uIcSelY2HDschWZWJmjZvnCOaNvZCs1bmOD3fcXHFwAeP0jChO+Wo1HzemhiYSy3LTMjG8+S5d/DIhURNMXCfg9T2cV16TLEwMAAzs7OcHV1RVpaGv755x+sWLEC9+7dQ3p6Oho0aICZM2fCysoK58+fh4+PD/r374+ff/4Zubm5sLe3x8KFC6Grqyt33PT0dAwfPhx16tSBn58f1NUr/oQUcfIqduz7EwUFEmxbPUHZzSlX7sUmwLSB/KppfVNDxPz9pFhdkUiERStc5MqOh1+DlpYG6hlXR9jBKNQ3McSBPeewd2ckcrLz8FXrRhg3qXdJdqHM++deAuqbyY9xPRNDxN5VPMZzl7rIlZ2KuAaxlgbq1KsOsZYGfgoYVWx7g3/TvoSKY1yy7sU+hWmDmnJl9U0N8fcdxeO7ZOVIubLj4Vf+nSdqQKylgUFD2mOl336sWnoABQUStOtgjkFD2pdkF8q8e7HxCsc45u+nxep++Fx8vshc3Ksku1CmPbyXAGNT+Tmibn1D3FcwRwBAFQM9bNzvAx1dLfx1OVZuWyV9HfT9th02rTyETat+haRAgq8cmqHvt+1KrP1E/wVXAMuQp0+fYvv27TA3N4e2tjbGjh2Lrl274tSpUzh//jzq1q2LxYsXy+o/fvwYCQkJCA8Px65duxAdHY2ff/5Z7pipqalwcXFBo0aNsGzZso8K/hITE3Hjxg25R3mRkJSOggKuon6KrBe5EGtpyJVpijWQ9W8a0buc/uMGli3ch0kznCDW0kBGehZi7j5F3MNkbN3pheBd3khKzMDcGb+UVPPLhWwFYywWayDnA8b47MkbCFi8DxN8nIodQyqVYvPq3xB56ibcJ/f9rG0ubzjGJSvrRS60tDTlysRiDVnq97uc+uM6/BbuwZQf+kOspQGJRAJNsTomTe+HkxeW4Jd903D/XjwCV/9WUs0vFxTPxerI+oAxLpyL92PSjG/+nYuz35iLPRG8ywtJiemYO0O4acxZL3KhqeB3XfZb5ghtHTF0dLUUbpNIJNDQVIfr5G+w95Qv1uyYhIf3ExCy/uhnb3eFICqjDwHhCqASzZkzB76+vsjPz8fLly9hZGSEzp07Y8yYMVBXV0doaCjq1auH3NxcPH78GPr6+rh+/brcMdzd3SEWi1GvXj3Y29vj/v3XKUnp6ekYNmwYjIyM4OvrC9FH5jeHhoYiICCgSGmLT+0ulVFBG44heOPra22amtdFTvZLuTq5OXnQ1tEsuquMVCpF0IZj2LbpOGbMdUanblYAILv43XNKH2hqqkNHR4wx47ph5GB/ZGXlQlv77cesSEI2HcPPb1zP1KR5XeTmyI9xTk4etN4zxiGbjuGXLccxaZYzOnS1ktv+IjMHS2aH4u9bj7B8oxtMiqwcVHQc45K1ZcNRBG0Ilz1vZlEPOTnyH5RzPmCe2Bx4FMGbIvDj3EHo3K3w98mJY9fwR/hV7Do0AwBgalYTo1y7we+nPXAdJ5x08cK5+LjseeFcLD/GuTkvP3Au/gMz5g54Yy5WBQB4Tun9xlzcXVBzceiWY9i55fUc0ahZ8Tnifb/r3ibyxF84e/wa1u+eCgCoZ2qEb0d2wfql+zFkbLf/1nCiEsAAUIlmzZoFJycn5OXlITg4GOvWrYODgwOqVKkCADh//jxGjRqFrKwsmJmZQU1NrTDP/w3Vq1eX/V9dXV1u+507d+Dg4ICLFy8iLi4OdevW/aj2OTs7w9HRUa7Mtvv8j+0mlXEuozrCZVRH2fN1q37DnVuP5Orcj01A42Z1FO6fk52HH6dsx72YeKwNckejJq/T4uqbGkIqkSL/ZQE0NQtXnyUFhe/Rou/limzw9x0x+PvXY7wp4DfcvS0/xg/uJaBR07eP8Xyf7fgnNh4rNrkXSz18EpcMn/GbUMNIH2u3ewryzpQc45I1fFQXDB/VRfZ8zapfcedm8XmiyTvmiRlTtiL27lMEbp2ARk1qy7bFP01F3st8ufqqaqpQVxfWRxTFc/FjuTqFc3HtorsCeDUXh/w7F7t9wFxcmCUjlLnYeXhHOA9/Pb5b1/yG2CJzxMP7CWjQRPF7+F0S49Pwssh7WE1NBWpqqp/WWKISxhTQMkBDQwMjR47EoEGD4Obmhtu3b+Pq1auYN28eli9fjjNnzmDr1q1o3br1Rx3X2toagYGBaNu2LaZOnfrRN5apUaMGmjVrJvegiq9bLxtcjopFxJEryM8vQMSRK7gcFYvuPW0U1v9xynYkJKRh8w5PuQ8cAGD3VUN8UbsaFswMRVZWLlKfZWKd/29o59gMOjri0uhOmdT5axtcvRSLE0evoCC/ACeOXsHVS7Ho9LXiMZ7vsx1JCWlYs92zWGDyPCMLE8esQzOLeli0epTgApO34RiXrB49v8TlqBiE/x6N/PwChP8ejctRMeje60uF9WdM2YqE+FRsDZ0oF/wBwFetmyAlKQNbNhxFQYEEj+OSsSXwCLr3tC2NrpRZr+fiq//OxVffMxeH/DsXT3jHXLzzjbn4d0HPxY49bHD9cixOhxfOEafDr+D65Vg49lA8vu9i81VDPEt+jtAtx1BQIMHTRynYsfkYOnRn1pRCKqKy+RAQYf15rYzz9PTExYsX4e3tDW9vb6ioqEAsLpyYr1y5guDgYOTn57/nKK+9ut5v9uzZ6NGjBzZu3IjRo0eXSNup4jCuXwOLVgzHmhWHsXDWLhjV1MfCZcNQ17hwtfnI4ctYNHc3jp/3xZ2bj/DnyZvQ0FDDN13kV4eXrRkJKxsTrNk8Fqv8DmFAz5+Ql5uPNu2bwmuqcK+dAoC69Wtg7tLh2LDqMPzm7oJhTX3MXjIMdeoVjnFE2GUsX7Abh8/44u9bjxB56ibUNdQwqIf8GC/0H4k7N+OQGJ+Gk+FXcTLimtz2w2d8S61PZQ3HuGQZmxhi8crvEbD8EBbM+gVGX1TBT8uGo55xDQDA779GYeHcUJy8sAS3b8bh9Im/oKGhht6dZ8sdZ8VaV1jbmGJZwGisCziMbVuOQ1dXjG49bTFK4KlzhXOxS5G5eGiRuXgPjp9fUGQuXiB3nGVrvv93Lnb9dy5e9MZc3EcZXSsT6hjXwA9LhmOL/2GsnL8LNYz0MX3RMNT6d47447fLCFi4G3tOvf9nvK6JEWYtG4Ft637HnuA/oK0rRofuNvh2VOeS7gbRJxFJhbL2X8Y4OjrCw8MDTk5OcuVxcXHo27cvevfuDU1NTezbtw8SiQS1a9dGz549sXTpUpw6dQqxsbEYOnQo7ty5I9t32rRpAICffvoJ/v7+uHDhArZt2wYACAsLw5QpU7B79240btz4k9utVXfQJ+9L75cTtwMpOQeV3YwKrZq4N+IyOcYlpY4ux7ek1dHtjbRcYd8gpSTpa3ZHSs4BZTejQqsm7oO76ZwnSkqDyr3LdGpvg/aBym6CQndPCGeRhAEgfRQGgCWLAWDJYwBYshgAljwGgCWLAWDJYwBYssp8ANhhg7KboNDdP0a9v1IFwWsAiYiIiIiIBIIBIBERERERkUDwJjBERERERFQ6hHXDzTKJK4BEREREREQCwQCQiIiIiIhIIJgCSkREREREpUNgX7peFnEFkIiIiIiISCAYABIREREREQkEU0CJiIiIiKh0iJgCqmxcASQiIiIiIhIIBoBEREREREQCwRRQIiIiIiIqHcwAVTquABIREREREQkEA0AiIiIiIiKBYAooERERERGVDn4RvNJxBZCIiIiIiEggGAASEREREREJBFNAiYiIiIiodDADVOm4AkhERERERCQQDACJiIiIiIgEgimgRERERERUKqQi5oAqG1cAiYiIiIiIBIIBIBERERERkUAwBZSIiIiIiEoHvwhe6bgCSEREREREJBAMAImIiIiIiASCKaBERERERFQ6mAGqdFwBJCIiIiIiEggGgERERERERALBFFAiIiIiIiod/CJ4peMKIBERERERkUAwACQiIiIiIhIIpoASEREREVHp4BfBKx1XAImIiIiIiASCASAREREREZFAMAWUiIiIiIhKBzNAlY4rgERERERERALBAJCIiIiIiEggRFKpVKrsRlD5IeKXdxIRERGVaWX5472Z0zZlN0GhmL1DlN2EUsNrAOmjpOQcVHYTKrRq4t4Q1xmo7GZUaDlxO3Aj9ZCym1FhNavSCw+ec54oSfX0ekMqvaPsZlRYIlEjXEnhHFGSrKr1wpFHh5XdjAqra+2vld0EKuOYAkpERERERCQQXAEkIiIiIqLSwcuJlI4rgERERERERALBAJCIiIiIiEggmAJKRERERESlg8tPSsdTQEREREREJBAMAImIiIiIiASCKaBERERERFQ6eBdQpeMKIBERERERkUAwACQiIiIiIhIIpoASEREREVHpYAao0nEFkIiIiIiISCAYABIREREREQkEU0CJiIiIiKhUSFWYA6psXAEkIiIiIiISCAaAREREREREAsEUUCIiIiIiKh38Inil4wogERERERGRQDAAJCIiIiIiEgimgBIRERERUelgBqjScQWQiIiIiIhIIBgAEhERERERCQQDQCIiIiIiKh0qorL5+I9SUlLg5uYGW1tb2NvbY8GCBcjPz1dYd+TIkTA3N4e1tbXscerUKQBAQUEBFi1ahFatWsHa2hpjx45FYmLif27fmxgAEhERERER/Qeenp7Q1tbG6dOnsXv3bkRGRiIoKEhh3b/++gubNm1CdHS07NGuXTsAwNq1a3HmzBns2bMHp0+fhlgsxg8//PBZ28oAkIiIiIiI6BM9ePAAFy5cwOTJk6GlpYU6derAzc0NISEhxerGxcUhPT0dTZs2VXisXbt2YdSoUahZsyZ0dXUxY8YMnDp1CnFxcZ+tvbwLKBERERERlY4y+kXwiYmJSEpKkiurXr06atSo8d597969C319fRgaGsrKTE1N8eTJE2RkZKBSpUqy8uvXr0NHRwdeXl64fv06DAwM4OLign79+uH58+eIj49Hw4YNZfUNDAxQuXJl3LlzB3Xq1PkMPWUASEREREREAhcaGoqAgAC5Mg8PD4wbN+69+7548QJaWlpyZa+eZ2VlyQWAeXl5sLKygpeXFxo0aIDz589j3Lhx0NHRgbW1NQBAW1tb7lhisRgvXrz4pH4pwgCQiIiIiIgEzdnZGY6OjnJl1atX/6B9tbW1kZ2dLVf26rmOjo5ced++fdG3b1/Z8zZt2qBv37747bff0KpVK7l9X8nJySl2nP+CASAREREREZWOspkBiho1anxQuqciDRo0QFpaGpKTk2FgYAAAiI2NhZGREfT09OTq7t69Gzo6OujevbusLC8vD5qamqhcuTIMDQ0RExMjSwNNSkpCWlqaXFrof8WbwBAREREREX0iY2Nj2NjYwNfXF5mZmYiLi8OaNWvQr1+/YnUzMzMxb9483Lx5ExKJBCdOnMCvv/4KZ2dnAICTkxPWrl2LuLg4ZGZmwtfXF3Z2dqhbt+5nay9XAImIiIiIiP6DVatWYe7cuejYsSNUVFTQt29fuLm5AQCsra0xZ84c9O7dG8OGDUNWVhY8PDyQkpKCOnXqYNGiRbC1tQUAuLu7Iz8/H4MHD8aLFy9gb2+PFStWfNa2MgAkIiIiIqLS8Rm+dL0sMjAwwKpVqxRui46Olv1fJBLBzc1NFhwWpa6ujkmTJmHSpEkl0k6AKaBERERERESCwQCQiIiIiIhIIJgCSkREREREpaOCpoCWJ1wBJCIiIiIiEggGgERERERERALBFFAql86evoXVyw/jyaMUGNasAg/vnmjj0FRh3fS0F1jldwjnztzBy7x8NGxSC+Mn9ULDxrUKt6dnYcWiAzh7+hakEimsbU0w+Yf/waB6pdLsUrllUFUPJ/bPxdgpgTh97paym1NuXDpzC8Grf0XC42cwMNLHsHG98GUbxe/hVwoKJFgyPRjGZjUxcFRXWfnz9CxsXr4fUWduQSqVopm1CcZM7YeqBsJ+D5//8xY2rjqM+McpqG5UBaMn9MRX7RSPcUbaC6xbfghRkYXzhFnjWhjj1QtmjWrJ1UtLzcQEF394/9gflrZmpdGNMuvkySj4+QUhLi4eNWtWx5Qpw9Ghg91791u+fBsOHTqB48c3Fdv24METDBgwCXv2LEft2oYl0exy5fLZWwhZ/SsSnzyDgaE+vvPoBZv3zBOSAgmWzQhGXbOaGDDy9TxxNiIaq2b/DHWN1x/97BzMMW7WtyXW/rLmxrmbOLDhV6Q8TUGVGvroO6Y3mrdsprCupECCgxt+xYXwi8jLeYmG1g3g7NUPlatVxsWIS9ixbKdc/YL8AohEwPIjfgCAu1djcGD9ITz9Jx7aetpo26c1unzbqcT7WB5ImQGqdFwBpHIn7kESfLy3YrRHN4SfnY+Rbl3ww+RtSExIV1jfd9ZOpKW9wM/7JuHwiVmwsDaG19iNyM7KBQBM996K7Oxc7D7sg31HZ0BFRQUL5+wqzS6VWy1tG+LE/rkwNTZSdlPKlScPk7DYJwjfjumGkGPzMWhUV/hND0ZKouL3MAAkxadivtcGnD9xvdi2xdOCkJ2dh3V7p2PDgR+goqKCNb47FRxFOB49TMLcKVvhMrYb9p+cj2FjumD+tG1IfssYL527ExlpL7Bx5yTsDJ+FZpbGmD5uI7Kzc2V1/rpyHxNc/PHkUUppdaPM+uefJxg3biEmTBiMqKhQjBv3LTw9FyEh4d1jExl5FZs27VW47dix8xg0aCrS0p6XRJPLnadxSVjqEwTn0d0QFD4f/Ud2xfIfgvHsHfNEcnwqFk7cgAsni88TMTfj0K6bDbYdXyh7CCn4S3yUhE2zg/D18O5YfMgXPVy6YfPcrUhLSlNY//ftR3Er6g4mr/XGvJ2zoa6pjp/9QgEAX3aywdKwRbLHj1t9oFNZB99OGggAiH+YgHU+G9C2T2v4Hf4Jrr6jcHznCUSfvFJq/SV6FwaASjZ79my0bt0aKSnyvzTz8/MxYMAAjBkzBlKpVEmtK5vCDkbBqoUJHBybQ01NFZ26WsHaxgQHdp8rVlcqlQIiEUa7d0NlfR2oq6th8LD2eJbyHA8fJOP2zUf469oD/DhvIPQqaUFHR4xps/vD3fNrJfSsfBncrx2CVnlg9pJQZTel3PkjLApNLE1g72AOVTVVtO5khWYtTHF0f6TC+o8fJmHi0GVo2LweGlsYy22LvRWHv288wPgfB0JHTwtaOmK4TR+AoR49S6EnZVf4r1FobmWC1h2aQ1VNFQ5drGBhY4LDexXPEyKRCC5ju6HSv/NE/yHtkZryHI8fJAMAjh66iIUzQjDcvXtpd6VM2rfvGGxtm6JTp5ZQU1NFjx5t8eWXzREa+vtb90lOTsUPP/hjyJBexbYFBPyCZcu2wstrSEk2u1w5GRaFJlYmsPt3nmjVyQpNrU0RcUDxPPHkYRKmuixDg2b10MjcuNj22FtxMGlcu4RbXXZdOHIRpub1YdnGHKqqqmjR3hpmlqY4c1jxeEaGnUfnQY6oUqMKtHTE+J/7N7h14TaSnyTL1ZNKpQheGIJm9k3xZefCL/I+vf9PWLRuDvuudhCJRKhl+gW8/cfD1NykxPtJ9CGYAqpkPj4+iI6Oho+PDwIDA2Xl/v7+SE5ORmBgIEQirpW/6V5sAkwbyK841Tc1RMzfT4rVFYlEWLTCRa7sePg1aGlpoJ5xdYQdjEJ9E0Mc2HMOe3dGIic7D1+1boRxk3qXZBcqhIiTV7Fj358oKJBg2+oJym5OuRJ3Lx71zGrKldWpb4h/7hZ/DwNA1Wp6WLt3OnR0tXAj+p7ctrs341Db2AjhB87h971nkZudB+uvGsNlgrDfww9iE1DfTH6eqFvfEPfeMk/MXuoiV3b62DWItTRQu151AIBty0bo2L0FVNVUscBne4m1u7yIiXmIhg2N5crMzOri9u37CutLJBJMmrQUo0b9Dxoa6jhy5Izc9v79u8DdfSAeP04sqSaXO3H34lHXVH6eqF3fEP/EKJ4nqlTTg//u6dDW1cLNIvOERCLB/b8fQ6ylgYMhJyApkMC6VRMMdvsaupW0S6wPZcnTf+JR0+QLuTKjekZ4HFt8PLMzs5GWlIYv6r8e/0pV9aClp4XH957C4AsDWfnF8CjEP4jH6Pnfy8oe3H6IRjYNsWVeMO5c+hu6+jro0M8BrXu2KoGelUO8C6jScQVQyTQ1NbF8+XJcvHgR27ZtAwBcuHABQUFBWLFiBfT19ZGZmYnZs2ejXbt2aNmyJSZOnCi3YhgREQFnZ2e0bNkSlpaWGDJkCB4+fAgA2LVrF/r37w8XFxfY2toiLCxMKf38nLJe5EKspSFXpinWQFZW3nv3Pf3HDSxbuA+TZjhBrKWBjPQsxNx9iriHydi60wvBu7yRlJiBuTN+KanmVxgJSekoKJAouxnlUnZWLjTFRd7DmurIyVb8HtbSEUNHV0vhtucZWXgQ8wRP4pKxLNgby7ZNREpSOlbO+fmzt7s8ycoqPk+IxRrIfssYv+nsyRtYvXgfxk9zkh2jqkElqKqplkhby6MXL7KhpaUpVyYWayIrK0dh/bVrd0JPTxsDBypeQTU0rMY/dhaRo2Ce0NBUR+5bftdp6Yih/ZZ5IiPtBeo3rAX7DhZY/ssUzA8ch/i4JPgLaJ7Iyc5RPJ5vpHm/rltYplGsvgby3qgvkUjw+/ZwdBncGWJtsaw863kWTu49jS8722DBnjkY6DUA+9cdZAoolRlcASwDTExMMHPmTMyZMwe2traYNm0apkyZAgsLCwDA1KlTkZeXh/3790NDQwO+vr4YP348QkJC8PjxY3h6emL16tVwcHDAs2fP4ObmhrVr12LhwoUAgGvXrmHJkiUIDAyERPLhH9gTExORlJQkV1ZTCfc8CNpwDMEbj8meNzWvi5zsl3J1cnPyoK2jWXRXGalUiqANx7Bt03HMmOuMTt2sAEB2MbznlD7Q1FSHjo4YY8Z1w8jB/sjKyoW29tuPSfShdgdFYE/Q6/dwg2Z1kZcj/yEuN/cltD7h/aauXhiUfO/VBxqa6tDSEWPw2O6YOmIVsrNyP+mY5dHPm4/hl82vx7hx87rIzZGfJ3Jy8t75My2VSvHzpmPYEXQcE2c5o30XqxJrb3mzbt1OrF//+tpoC4uGyMmR/+Cck5MLHZ3iAcjFi39h794I7N27osTbWZ7tDYrAvuA35ommdZFbZJ7Iy30J8Sf8TOtX1cOcte6y55pGGhjs3hMzRq5C9oscaOmI37F3+XQkJBxHQyJkz42b1Cs27+blvoRYq3jfXwWKebkvi9TPg+Yb43/3SgwyUjLQsru9XD01dTWYt26O5l8V3mDGzNIUX3a2RfSJK7B24LxCyscAsIz45ptvEBkZiYEDB6JTp04YPHgwACAhIQEREREIDw9H1apVAQDTp0+HnZ0dbt++DRMTE4SFhaFu3brIzMxEfHw8qlatioSEBNmxxWIxevXq9dF/XQ0NDUVAQIBcWeQ1v//Y04/nMqojXEZ1lD1ft+o33Ln1SK7O/dgENG5WR+H+Odl5+HHKdtyLicfaIHc0avL6rn71TQ0hlUiR/7IAmprqAABJQeE1l7z2kj6Xfi6d0M/l9d3ftq8Nw707j+XqxN1PgNknXJ9Tp74RpNLC97BGkfcwBPQe/nZER3w74vU8sXn1b4i5LT9PPLyfgIZN3j5PLJi+Hf/ExmP5RneYNa6lsJ5QuboOgKvrANnz5cuDceNGrFydmJiHaN68QbF9Dx48gWfP0tGx40gAwMuXL5Gb+xK2tgOxbt2PsLVVfBdGoXFy6QSnN+aJX9aF4X6ReeLR/YRPuo7vQcwT/Hn0Mr4d+7Xss0D+y3yIVERQU6+YHwW7Du6MroM7y54f2nQYcXfl54T4B/Go27D4nKCtpw19g8p4+k+8LA0041kGsjKyUNP4dVrolVPXYNHGHJpFVsON6hkiPy9frkwikQhpSn43rvYrHVNAyxAPDw/k5ORgwoTX11M9flw4+Ts5OcHW1ha2trZo37491NTU8OjRI6irq+PgwYNo27YtevbsiRUrVuDZs2dyK33Vq1f/pNQaZ2dn7N27V+5RFnTrZYPLUbGIOHIF+fkFiDhyBZejYtG9p43C+j9O2Y6EhDRs3uEpF/wBgN1XDfFF7WpYMDMUWVm5SH2WiXX+v6GdYzPoVMC/iFLZ0L67DW5cjsGZiCsoyC/AmYgruHE5Bg49bD/6WJb2DWH4RTUEzA9FdlYu0lMzEbIuDHYOzSvkX/U/VKceNrh6KRYnjxaO8cmjV3D1Uiw6fa14nlgwfTuSEtKwepsng78P0Lt3B1y48BfCwk4jP78AYWGnceHCX+jTp0OxuvPmeSA6eheionYgKmoHZs0aiy++qI6oqB0M/t6hXbfCeeLsv/PE2X/niXbdP36e0K2kjd93n8HBkD9QkF+A5PhUbAv4Fe172Mp9LURF9mVnW8RcicXlE9EoKCjA5RPRiLkSC7vOisfTvpsdjmwPR/LTFORk5WDP6v0wszRF9Vqvr/+799c9mFmYFtu3da/WuHbmOi6GR0EqlSLmaiyiIi6/9bWISpswfurLCRUVFbl/AcDIqPAmBkePHpWtAEqlUsTGxqJu3bo4dOgQduzYgV9++QV16hT+FXfL4JEAACAASURBVGvWrFl48OCB7Bifel1FjRo1UKNGDbmyZ7n33lK79BjXr4FFK4ZjzYrDWDhrF4xq6mPhsmGoa1x4s4Yjhy9j0dzdOH7eF3duPsKfJ29CQ0MN33SZL3ecZWtG4v/s3Xd0VOXWx/FfeqOkQUINhCo9EHpTilRREQRFeFFAkS5YQKWIVAVRCDZEuUiRIvWCUqUI0hPgUkMLIQGSQBLS67x/BIJDgiLCTJL5ftaatZhznjns88wwzD57zzN16vnqy+/f1OwZ6/Vi52lKTUlXsyer6a33njPHqcFClC7npdGfvKqFARsUMHm5inm76d2pfVWqbNZreOevh/X1tJVaumPq3x7L1tZGk74epB8+X6fB3aYqNTVd9ZtXV/+Rlv0aLlu+uCbMeFXfzdmgmR+vkFcJV4375P+yF3XZtvGIPp+yUut/n6LgU1e0b9dJ2dnbqlcn4/eJKXP6q6YfK/fdq0KFMpo79wPNmLFAH3wwR6VKFdOcOWNUvnxW8rxu3Q6NHz9XgYH8pM7DKlXOS+9Mf1WLv9ygr6dmvU+MmtpXJW+/T+zedFjfTl+pH7f//fuER3FXjZnRX0u+2qBVP2yVnYOdmrSpo1cGW85qwd5lvTTg49e09tv1WvLpMrl7uanfhL4qXibrc86d3/abuXG6JKlDn3bKSM/QF8PnKDkpRZXqVNRr4/7P6JhR4TdU1LNojr+rSt1Ken1Sf21c8IuWf7FShYoW0nMDu6hm0xqP/0SBB2BloM8tz7hy5Ypat26tbdu2qXTpuy0e/fr1k6urq8aOHSsXFxd98803mj9/vrZu3apff/1V33zzjVauXClPT0/t3r1bb731lp544gktXrxYK1as0LfffqstW7Y8khhvpqx/JMdB7jwcu8ixTE9zh1GgJYf+pBPRvI4fl+puzygkbp25wyjQfAp3kcFwxtxhFFhWVlUUdIP3iMepjscz2nRlg7nDKLDale6Up7/G4vtm3ugou9eFr7qaOwSToQKYD8ycOVMzZsxQly5dlJCQoMqVK2v+/Pny8PBQt27dFBgYqI4dO8rGxkYVKlRQnz59tGzZMqWlpf39wQEAAABYDBLAPKR06dI6cybnVV1XV1dNmjQpl0dk/YzEjBk5F2YZMWKEJKl79+7q3r37ow0UAAAAQL5EAggAAADANFiC0ux4CgAAAADAQpAAAgAAAICFoAUUAAAAgGnwQ/BmRwUQAAAAACwECSAAAAAAWAhaQAEAAACYhjUtoOZGBRAAAAAALAQJIAAAAABYCFpAAQAAAJiEgVVAzY4KIAAAAABYCBJAAAAAALAQtIACAAAAMA3KT2bHUwAAAAAAFoIEEAAAAAAsBC2gAAAAAEyDH4I3OyqAAAAAAGAhSAABAAAAwELQAgoAAADANPgheLOjAggAAAAAFoIEEAAAAAAsBC2gAAAAAEyDVUDNjgogAAAAAFgIEkAAAAAAsBC0gAIAAAAwDTpAzY4KIAAAAABYCBJAAAAAALAQtIACAAAAMAkDq4CaHRVAAAAAALAQJIAAAAAAYCFoAQUAAABgGrSAmh0VQAAAAACwECSAAAAAAGAhaAEFAAAAYBpWtICaGxVAAAAAALAQJIAAAAAAYCFoAQUAAABgGpSfzI6nAAAAAAAshJXBYDCYOwjkH1Z8cRcAACBPy8sf78uN+8XcIeTq0sQO5g7BZGgBxT8SGr/O3CEUaGUKddGJ6PXmDqNAq+72jBzL9DR3GAVWcuhP8pm4ydxhFGgh49rJZ+xGc4dRYIV83FG1ftxl7jAKtGO9W6jlf383dxgF1s7Ozcwdwl+jmGB2tIACAAAAgIUgAQQAAAAAC0ELKAAAAADTsKYF1NyoAAIAAACAhSABBAAAAAALQQsoAAAAANOgBdTsqAACAAAAgIUgAQQAAAAAC0ELKAAAAACTMPBD8GZHBRAAAAAALAQJIAAAAABYCFpAAQAAAJgG5Sez4ykAAAAAAAtBAggAAAAAFoIWUAAAAACmwSqgZkcFEAAAAAAsBAkgAAAAAFgIWkABAAAAmIY1LaDmRgUQAAAAACwECSAAAAAAWAhaQAEAAACYBi2gZkcFEAAAAAAsBAkgAAAAAFgIWkABAAAAmAYdoGZHBRAAAAAALAQJIAAAAABYCFpAAQAAAJiEgVVAzY4KIAAAAABYCBJAAAAAALAQtIACAAAAMA0rWkDNjQogAAAAAFgIEkAAAAAAsBC0gAIAAAAwDVYBNTsqgAAAAABgIUgAAQAAAMBC0AIKAAAAwDToADU7KoAAAAAAYCGoACJf2v/7Kc2bvUFXr9xQcW83vT6isxq3qJbr2NiYBH09a70O7j2jtNR0VapaSgNHPqOKVUpJks6fDdfXs9Yr+NQV2drZyr9RZb05souKurmY8pTylMN7Tmnh3P/qethNeXq76v+GPqP6zXKf3zsyMjL16fsLVa5iCfUc0C57e1xsor6ftUaH9pySwWBQdT9fvfFeN7l7Fnncp1EgeLoX1o41E/Xmu99q975T5g4nX/BwttfUztXUyMdN6ZkGrTl+VZO3nFWGwWA0zkrS8BYV9GKdUirqZKvQmCTN2X1BG05elyTZ21hp5JMV9WyNEnK2s9G+kJuasOm0rt5KMcNZ5S0eLvaa2qWGGpVzz5rjY+GavOm0MjIN931M5eKFtPb1Jnp10SHtu3TTaJ+1lfRlDz+dvh6nz38797jDz/PcHew0tlFF+Xu5KiPToA0XI/TZkQvKyGV6u1fy1itPlFIxJ3tFJaVq0elwLT97VZL0R48mRmOtrCQnWxu99/tp/Xop0hSnkm+42tvp7ZoVVMejqDIMBm0Ji9RXpy7mOuddynqrW/mS8nS0143kVK28FK61IddMHzTwkPJ0BfDSpUvmDsHsmIOcrlyO1IR3/qO+b7bXul2T9H8Dn9bHo39UZERsruNnTFyu2OgEzV/xtlZuHa/qdcpp9JDvlJSUopTkNI0Z8p2q1yqnFVvGa/6Kt3UrNkGfTPjJxGeVd4RfjtQnYxbo5Tfaa/G2SXppQDvNeH+hbtxnfiUp8lq0Jr01T/t3HM+x75PRC5SUlKqvV72veWs/lLW1tb6csvxxnkKB0di/snasmagK5bzNHUq+EvBCLSWkpqvBrJ16dv5+NS3voX6NfHKM61O/jLrWKqGePx5U9enb9cn2YM1+vpbKujlJkt5tVUntq3qpz5LD8v9shy7eTNSiXv6yYwU7BbxYJ2uOZ2zXs9/uVVNfD/VrXO6+4x3trDW7ex052dvk2FeyqKMW9PZX+2q8zu/4pHlVJaVnqu3P+9Xr1yA1KuGqV54olWPcU6U9NKxOOX2496yaLPtDH+49q6G1fdS6jIckqfGyvUa3rZejtCf8praEkPzda3zdKkrKyNALWw9q4O9HVc+zqLqVzznnzbzcNaCqj6YdPauOm/Zp6tFg9a/ioxbeHmaIOn+yts6bN0vyUKfbqlUr1axZU35+fvLz81OdOnVUt25d9erVSydPnnwkgZ08eVKdO3fOvj9u3DiNGzfukRz7QWzevDn77xs9erSqVKmimTNn5hh348YN1ahRQ61atZIkHTp0SH5+fo8khu3bt6tfv37/+jhpaWnq2bOnrly58giiMr/N6w+ppp+vmj1VQza2Nnry6TqqVddXG37el2OswWCQlZWVXh3UXkVdXWRnZ6sXez+p6BtxuhISpYhr0fKtXEK9X28rOztbFXV1UecXGut44EUznFne8NvGQ3qitq8atqwpG1sbNW1TR9XrVtDmNX/kOj7scqRG9flMlWv4qGqtckb7zp8K1dkTIRo2tqdcCjvJycVRg95/UX2GdM71WLirV7cWWjB7iCZ8uszcoeQrPm5OalzOXVO3Bis5PfN2Ve+8+viXyTF24cFQtfvmD12OTpK9jZU8nO2VmJahpLQMSdKzNUpo9u7zCo5MUFqmQZ9sD5Z3EQc1LW/ZH/R83J3VuLyHpm4+o+S0TIVGJ2nOznPq0zBnkn3HpM7VtenU9Rzby3s4678DmyowNEaHLkc/zrDzjTKFHFXf21WzjlxUckamwuKT9e3xy+pZuWSOscWc7fX9iSs6HhUnSToWFaeD12NVz6tojrFdfIurUQk3jfn9TK5VLUtWytlRfh5F9fWpEKVkZupqUooWBl/R8z45L0p4ONprybkrOhkTL0k6GROnwBuxquVOVwvyj4duAf3oo4/UtWvX7PtRUVH68MMPNWTIEG3dulXW/zKVjouLU1paWvb9iRMn/qvj/RM3b97U9OnTtWLFiuxtbm5uWrt2rd566y2jc1uzZo0cHByy7/v7+yswMPCRxBETEyOD4d+/S9vZ2WnYsGF67733tHjx4kcQmXldunBd5Ssavyn7+HrpfHB4jrFWVlaaOLOv0bZdW4/J0cleZXyKydHJXtMCBuTYX6lqzqt+liL0wjX5VCxhtK1MeS9dymV+Jcndo7C+WvW+XAo56UTgBaN9wSdDVbqct7as3adfV+1VSlKq/BpVVd/hXR5b/AXF1p1H9dPq35WRkakf5w43dzj5RuVihRSdmKqI+LttmsFRCSrt6qQiDra6lZKevd0gKSktQ819PbTgpbqyspI+3nxGkfGpkiRrKyslpmbcHW/IulXwdNaO8yY7pTyncvHbcxz3pzmOiM+aY0db3UpONxrftXZJ+bg76901xzX8yYpG+yLiUtTy852KS0lXw3LuJok/r6vg6qyYlDRFJqVmbzsfm6iShRxV2M5GcWl3X5N3Wj3vcHewU93iRTXjsPF7cSE7G42q56spB84pNtX4+YFUrrCzYlPTdCPl7pxfik+Ut7OjCtnaKD797pzf2+rpam+n2u5FNPek5V44Rv7zyAqenp6e6tGjh8LCwhQTEyNJqlKlivbv3589ZtWqVdmVsv3796tVq1b66quv1Lx5czVo0EBDhw5VfHy8QkNDNWBA1odyPz8/BQYGavTo0Ro9erQkac6cORo+fLjee+891a1bVy1atNAvv/yiuXPnqkmTJmrQoIG+/PLL7L83KipKb7/9tpo2bapmzZpp3Lhxio+Pv++5zJs3T82aNZO7+93/jJo2baq0tDTt3bvXaOyqVavUqVOn7Pv79+9XlSpVJElXrlxRlSpVtGLFCrVq1Ur16tXTq6++qmvXruWYjzt69+6tOXPmaP/+/Ro/frzCw8Pl5+en69evKzU1VV988YVat26tBg0aaMCAAQoJCcl+7JIlS9SmTRv5+/vrmWeeMUpgmzRpops3b2rnzp33Pe97RURE6MSJE0a3vCApIUWOTvZG2xwd7ZWcmHqfR9y1d+cJBXyyWsPHdM1xDIPBoO/n/qI/dp3U4Heee6Qx5ydJiSlycDSeGwcHOyUn5T6/Ti6OcinklOu+uFuJCjkXrvDQKH22cKQ++3GUbkTG6ouPljzyuAua65GxysjINHcY+Y6Lg60S//QBWVJ2Rc85l/ZDSdofclOVp2zVK4sOa9STFdW5mpck6dfT1zWkma/KujnJwcZao56qKEc7aznY5n4cS+Fib2uUGEtSUlrWa9XZ3vi6cgVPF73dprKGrzyq3L4emJCaobgUEpI/c7GzUVK68fwmp2fNr5Pd/V97Ho52mtuquk7djNcvlyKM9r1ctaTC45O1KSTq0QdcADjb2ij5nvfblNv3nf7i37u7g52mN6imM7Hx2hZOW+2DsrLKmzdL8sgSwKtXr2rRokWqWbOmUeL0V8LCwnT9+nVt2bJFK1asUGBgoJYsWaIyZcpo3rx5kqTAwMBcWyo3bdqkp556SocPH1aXLl00atQoxcfHa+fOnZoyZYq++OILhYWFKTMzU4MGDZK1tbU2bdqk9evXKyIi4r7tpOnp6VqxYoWeeeYZo+12dnbq3LmzVq9enb0tKChIBoNBderU+cvz3LFjh9asWaNNmzYpKirKKDm9n4YNG+qjjz5SyZIlFRgYKC8vL82aNUs7duzQggULtHv3btWuXVuvvfaaUlJSFBoaqqlTp+rbb7/VoUOH9O677+rjjz9WRMTd/wQ6deqkJUse/IP3smXL1LVrV6ObOSyev02dmr6ffTMYDEpJTjMak5ycKicXh/scISu5W/TdVk1+f7HeHt9DT3f2N9qfEJ+sj95ZqK0bj2jWd4PkW6nEfY5U8KxcsFUvPTkm+2YwGJSabJzspaSkycn5/vN7P3a3P6z0e+tZObk4ytWjsHq92UFH9p5WUiILaeDRS0rNyPEh+c79hHuSljtSMwzKMBi099JNrT5+Vc/WyPr3P2nLWR2+EqPlfepr26CmSknP1JmIeN265/3H0iSl5TbHWR8nEv6UzDnYWivgxTqa+MsphccmmzTG/CwpPVOONsbz62ibNb/3Xty4o6ZnYS3p4KdLt5I0bMeJHC2ez1fw1pIzuXdxQEpKz5CjjfFHYofb9xPTc5/zaq6F9HXT2gqNT9IHh07RVot85V+1gE6ZMkXp6elKS0uTt7e32rZtqzfeeOMfHWfw4MFydHSUj4+PGjZsqIsXH6yEXrFiRbVv315SVnVu3rx5GjhwoOzs7LKrauHh4bpx44ZOnDihH374QS4uWas6vvfee2rfvr3Gjh0rNzc3o+OeOHFCSUlJqlWrVo6/84UXXlCPHj0UFxenwoULa+XKlXrhhRf+NtYBAwaoSJGs3vBWrVo9VIuowWDQTz/9pNmzZ6tMmazvsgwePFjLly/Xjh07VLNmzewx7dq1U+PGjRUUFGTUrlq3bl1999132d+L+zs9evTIUaGULuQ69nHq1a+1evVrnX1/fsAvCj5t/H3GkAvXVaVazu/4SFJyUqomjVmkS+ev6fP5g3O0d4aHRmnMsPkq7u2qrxaNsLjVP7v1baNufdtk31/01UZdOBNmNCb04nVVrFr6Hx+7THlvGQwGpadlyN7BTpKUeed/yUfQ3gzc60xkvNyd7eXpYq+ohKwLGZU8XRQem5yj0vRBm8qSpMlbz2Zvs7exUkxSVoLnXdhBAbsvaPyvpyVJRRxtNbhpeR0Lv2WKU8mzzlyPk7vLPXNcvJDCY5OM5rhWqaIq7+GiT56tqU+erZm9fX6velp1NExj//to1gwoaM7FJMjN0U7ujna6eftiQ4WizrqWkKL4XBLA5yp4aXT9CvryaIgWngrLsb+GRyG5O9ppC9W/+7oYl6ii9nZys7dTdGrWnJcr5KyIpBQl5JIAdihdXMOq++qHs5e1/CKJNfKfh64Ajh8/XocOHdKBAwf01ltvKTY2Vi1btsyRUP2dYsWKZf/Zzs7ugb/z5urqmv3nO0lO0aJFje5nZmbqypUrysjIUMuWLeXv7y9/f391795d9vb2Cg0NzXHc8PBwubq6yt7ePse+qlWrytfXV7/88ouSkpK0ZcsWPffc37cKenp6Zv/Z1tb2ob7Xd/PmTSUmJmr48OHZ51G/fn3FxsYqLCxMJUuW1I8//qiwsDANHDhQDRo00JQpU5SScrfK4uXlpaSkJEVHP9gX7YsXL67q1asb3fKCtp3q6ejh89qxOUgZ6RnasTlIRw+fV5tO9XIdP2nMIkVej9GXi0bkSP7ibiVq1Btfq3otH02fO8Dikr/cPNmhnk4cOac9W7Pmd8/WIJ04ck4tO/r//YPvUbthZXmV9FDApGVKSkxRbHS8Fn+9UQ1a1pCTi+NjiB6W7tLNRB24HK1xT1eRi72NSrs6aWjzCloelPOD8YHL0epVr4walHWTlaTWlYrpmeoltDQw6wJTv4Y+mtGlhpztbFTE0VaTOjyh41dv6dhVy04AL91M1IGQmxrX4Ym7c9yyopYfMb4wdzAkWlU/3qxaU7dm3ySp3+LDJH9/4XJcso5ExOpdf18529qolIuDXq9ZVqvP5/yZgdZlPPRBg4oaufNkrsmfJPkVL6pTN+NztDjirrDEZB27Gash1crLycZG3k4O6lOptDaG5ly4qIW3h96qUUHjDp8m+XtI5m71pAX0EfwOoL29vfr376/Y2FgNGjRIS5cuVdWqVSVlJWJ/XsjlQROPB/EgFSxJ8vb2lqOjo/bv3y+b2y0VqampCg0NlY9PzhXLrK2tlZl5/zfJ559/XqtXr5a9vb3q168vD4+HXw3O2tpaqanGrXb3myM3Nzc5ODjo+++/N2o5vXDhgry8vHTjxg1lZGRo7ty5yszM1JEjRzRs2DCVL19evXr1kiRlZGRdxbKxyd/fXylbvrgmznxV82Zv0IyJK+RVwlUTPv0/lfHJupiwdeMRzZq8Uhv2TNHZU1f0x66TsrO31UsdJxkdZ+qc/jpzMlQR12K0c8tR7dx6zGj/hj1TTHZOeUnpcl4a/cmrWhiwQQGTl6uYt5vendpXpcpmze/OXw/r62krtXTH1L89lq2tjSZ9PUg/fL5Og7tNVWpquuo3r67+Iy33O5Z4/AatPKqP2lfV7qHNlWmQVh0L1+zdWau2nHivld7fcFJr/3dNW85GavyvpzStczV5utjr4s1EDVwRpCNXsn7yZNq2s5rcqZr2DGsuSdp5/oYGLA8y23nlJYN+CtRHnapp91tPKtNg0KqjYZq9I+v3+0580Fbvrz+htcf4cPywRu06pTH1K2jjc/VlkEHrL0To2+OXJWX9tt/H+4O18VKkBtbykY2VlWbe8zu4Gy5GaNKBrOejdCFHRTzAd+Qt3fjDZzS8hq9+alVPmQaDNodFamFwVqHgl3aNNPP4eW0Nj9T/VSojG2srTaxX1ejxW8Ii9dn/LHh1KOQrj+yH4EeMGKGDBw9q5MiRWrVqlRwdHVWhQgVt2rRJjRo1Unh4uFauXPnAx7uzsuaddsuHVatWLfn4+GjatGkaMWKEbGxsNG3aNG3btk1bt26Vra3xFJQsWVIxMTFKSUkxWt3zjmeeeUaffvqp4uLi9Pbbbz90XJJUoUIFRUVFad++fWrYsKHWrVun8+fvvnk4ODgoKSlJ6enpsrW1Vbdu3TRz5kx9+umnKl68uNauXasPPvhAK1euVEZGhl577TV98803aty4sby8shYx+HNFNiIiQs7OztmV0vysfpMqqt+kSq772nSsqzYd60qSKj9RWtuOzLjvcWrV9VX3V1o+lhjzM79GVeXXqGqu+1q2r6eW7e9Tbf1qUI5t7sWKatTk3o80PkvjVPYlc4eQr0QlpGrwz8dy3Vd9+naj+yuOhmvF0dwTlfjUDA1fnfO3LXF7ju+TDFefvOW+jys37pf77uv5w4F/HVdBcTM5Te/sPp3rvsbL7i5G133Dkb891tSDJCUPIjo1TROOnMl1X4dNd39mqt9uLgIh/3tki8DY2Njo008/1fXr1zV9+nRJWW2iJ06cUIMGDTRixAh169btgY9XuXJl1atXT82bN/9HK1fey9bWVt98842ioqL09NNPq1mzZrp8+bJ++OGHXBO8atWqydXV9b7f03Nzc9NTTz2l2NhYNW/e/KHjkqSaNWvqzTff1OjRo9WgQQPt27dP7dq1y95/p8JYv359nTlzRu+9955q166tl19+Wf7+/lqwYIFmz56tatWqqWbNmho3bpwmTJggPz8/9erVSy+//LI6dOiQfbzDhw//65gBAACAh2VlZZUnb5bEyvAofmiugJk+fboSExP10UcfmTuUR6pDhw4aM2aMWrRo8dDHuJKw/hFGhHuVKdRFJ6KZ48eputszcizT09xhFFjJoT/JZ+Imc4dRoIWMayefsRvNHUaBFfJxR9X6cZe5wyjQjvVuoZb//d3cYRRYOzs3eyS/I/24VPgqb/77Ov/mw38+zm8eWQWwIBkwYIB+++033bx509yhPDI7d+6Uh4fHv0r+AAAAAORvJIC5cHd31+jRo/XZZ5+ZO5RHIi0tTQEBAZo69e8X7QAAAAAeF3Ov9skqoI9wEZiCpmPHjurYsaO5w3gk7OzstGLFCnOHAQAAAMDMqAACAAAAgIWgAggAAADAJCyt3TIvogIIAAAAABaCBBAAAAAALAQtoAAAAABMworyk9nxFAAAAACAhSABBAAAAAALQQsoAAAAAJNgFVDzowIIAAAAABaCBBAAAAAALAQtoAAAAABMwpoWULOjAggAAAAAFoIEEAAAAAAsBC2gAAAAAEyCVUDNjwogAAAAAFgIEkAAAAAAsBC0gAIAAAAwCVpAzY8KIAAAAABYCBJAAAAAALAQtIACAAAAMAkrekDNjgogAAAAAFgIEkAAAAAAsBC0gAIAAAAwCSvKT2bHUwAAAAAAFoIEEAAAAAAsBC2gAAAAAEyCRUDNjwogAAAAAFgIEkAAAAAAsBC0gAIAAAAwCVpAzY8KIAAAAABYCBJAAAAAALAQtIACAAAAMAlaQM2PCiAAAAAAWAgSQAAAAACwEFYGg8Fg7iCQf1hRtwcAAMjT8vLH+7pLdps7hFwdebm5uUMwGb4DiH8kNH6duUMo0MoU6qKQOOb4cfIp3EU+EzeZO4wCK2RcOzmW6WnuMAq05NCf5PvSEnOHUWBdWPqymq7Jmx9QC4o9zzVXxSe/NXcYBda5Ha+bOwTkcbSAAgAAAICFoAIIAAAAwCT4NpH5UQEEAAAAAAtBBRAAAAAA/oUbN25o7NixOnDggGxsbNSlSxe99957srXNmW4tXbpUCxYsUEREhIoXL64+ffqoV69ekqTMzEzVq1dPBoPBaPHFPXv2yNnZ+ZHESgIIAAAAwCQKagvoiBEj5OXlpd27dysqKkpvvvmmFixYoP79+xuN27p1qz777DPNmzdPtWvXVlBQkF5//XV5enqqXbt2OnfunNLS0nTkyBHZ29s/llhpAQUAAACAhxQSEqIDBw7onXfekZOTk8qUKaNBgwZp8eLFOcZev35dAwYMUJ06dWRlZSU/Pz81bNhQBw8elCQdP35cVapUeWzJn0QFEAAAAICFi4iIUGRkpNG2YsWKqXjx4n/72ODgYLm6usrLyyt7W4UKFRQeHq5bt26pSJEi2dvvtHrecePGDR08eFBjxoyRlJUAbUVQuAAAIABJREFUpqSk6IUXXlBYWJgqVKigUaNGqW7duv/m9IyQAAIAAAAwCSvrvNkDumzZMgUEBBhtGzJkiIYOHfq3j01ISJCTk5PRtjv3ExMTjRLAP4uMjNQbb7yhGjVqqHPnzpIkR0dH1apVS8OHD1fRokW1ePFi9evXT+vWrVOZMmUe5tRyIAEEAAAAYNF69OihVq1aGW0rVqzYAz3W2dlZSUlJRtvu3Hdxccn1MUFBQRo+fLj8/f01derU7MViRo8ebTSuX79+WrVqlXbu3KlXXnnlgeL5OySAAAAAACxa8eLFH6jdMzeVKlVSTEyMoqKi5OnpKUk6f/68vL29Vbhw4RzjV65cqUmTJmnYsGF67bXXjPbNmjVL7dq1U7Vq1bK3paamysHB4aFiyw2LwAAAAAAwCSurvHn7N8qVK6d69eppypQpio+PV2hoqL788kt169Ytx9hNmzZpwoQJmjNnTo7kT5LOnj2ryZMnKzIyUqmpqQoICFB8fLzatm3774L8ExJAAAAAAPgXZs+erfT0dLVu3VovvviimjdvrkGDBkmS/Pz8tG7dOklSQECAMjIyNGzYMPn5+WXfxo0bJ0maOnWqypYtq2effVYNGzbUgQMH9MMPP8jV1fWRxUoLKAAAAAD8C56enpo9e3au+wIDA7P/vH79+r88jqurq6ZOnfpIY7sXCSAAAAAAkyioPwSfn9ACCgAAAAAWggQQAAAAACwELaAAAAAATIIWUPOjAggAAAAAFoIEEAAAAAAsBC2gAAAAAEzCmhZQs6MCCAAAAAAWggQQAAAAACwELaAAAAAATIJVQM2PCiAAAAAAWAgSQAAAAACwELSAAgAAADAJK8pPZsdTAAAAAAAWggQQAAAAACwECSAAAAAAWAi+AwgAAADAJPgZCPOjAggAAAAAFoIEEAAAAAAsBC2gAAAAAEzCih5Qs6MCCAAAAAAWggQQAAAAACwELaAAAAAATIIOUPOjAggAAAAAFoIEEAAAAAAsBC2geVhcXJzS0tLk7u5u7lDynP2/n9K82Rt09coNFfd20+sjOqtxi2q5jo2NSdDXs9br4N4zSktNV6WqpTRw5DOqWKWUJOn82XB9PWu9gk9dka2drfwbVdabI7uoqJuLKU8pT9n/+yl9N3uDroXdUDFvN70+vLMa3Wd+b92e30N/ZM1vxaql9MZbd+f3jpjoeA3vO0cjx3ZXbf+KpjiNPMnD2V5TO1dTIx83pWcatOb4VU3eclYZBoPROCtJw1tU0It1Sqmok61CY5I0Z/cFbTh5XZJkb2OlkU9W1LM1SsjZzkb7Qm5qwqbTunorxQxnlb95uhfWjjUT9ea732r3vlPmDidf8CjioMn9G6jhE8WVnmnQ2t8vaeriQGVkGnKM/f7dlmpUzUvpmZnZ24Z8vke7jl3Nvm9tZaWA4U11OjRGs3/+n0nOIS9ztbfTu3Uqys+zqDIyDdp8JUJzT1xURs7p1bPlvNWjQkl5OtrrRnKalp8P0+pL1yRJ9tZWGlitnJ4s6SlnWxtdjk/SVycvKTAq1sRnlPe5uzpq0qjmalinhNIzDFq3JVjTvtqf62u6QW1vvftGQ1Us56ZbcSlavPakvlly1AxR50+0gJofFcDHpFWrVqpZs6b8/Pzk5+enOnXqqG7duurVq5dOnjz5QMdo27atgoODJUnr1q1Tp06dHmfI+caVy5Ga8M5/1PfN9lq3a5L+b+DT+nj0j4qMyP0/tBkTlys2OkHzV7ytlVvHq3qdcho95DslJaUoJTlNY4Z8p+q1ymnFlvGav+Jt3YpN0CcTfjLxWeUdVy5HauK7WfO7Zuck/d8bT2vS6B8VdZ/5nTlxuW7FJOi75W9r+Zbxql67nN4fmjW/d/wv6KKG952j8Cs3THUaeVbAC7WUkJquBrN26tn5+9W0vIf6NfLJMa5P/TLqWquEev54UNWnb9cn24M1+/laKuvmJEl6t1Ulta/qpT5LDsv/sx26eDNRi3r5y86a/1n/icb+lbVjzURVKOdt7lDyldlDmyohOV2NB69R17Gb1LSGl17rWCXXsTV83dV32m+q9drK7Nufk78SHs6a/15LtWtQxlTh53kT/asoKT1Dz206oNd3Bcm/mKterFAqx7jm3u4a+EQ5TT4SrKc37NOkI2f1+hPl1LKEhyRpYLVyquleRAN3HVXHjfu0PuSaPmlYTV5ODqY+pTzvi3GtlZiUpqbdFqvbm2vUpF4pvdq9Zo5xvmWKat7U9lq89qTqdFygAWM26bUXa6l9i/JmiBp4OCSAj9FHH32kwMBABQYGKigoSJs3b1bhwoU1ZMgQZf7pSuj9REdHZ/+5S5cu2rBhw+MMN9/YvP6Qavr5qtlTNWRja6Mnn66jWnV9teHnfTnGGgwGWVlZ6dVB7VXU1UV2drZ6sfeTir4RpyshUYq4Fi3fyiXU+/W2srOzVVFXF3V+obGOB140w5nlDVv+e0g16viq6e35bfl0HdWq56sNq+4/v33fbK8it+e3++35DQuJkiRtXn9QUz9YrFcHdzD1qeQ5Pm5OalzOXVO3Bis5PfN2Ve+8+vjn/OC78GCo2n3zhy5HJ8nexkoezvZKTMtQUlqGJOnZGiU0e/d5BUcmKC3ToE+2B8u7iIOalvcw9WnlW726tdCC2UM04dNl5g4lX/HxKqRG1b00fUmQklMzFBqRoIDVJ9S7beUcY0sXc5FrIXuduBSdy5Gkct6FtW5KewUFR+nwmcjHHXq+UMrFUXWLuerLk5eUkpGp8MQULTgTqhfKl8gx1tPRXouCQ3UiOk6SdCI6TkeiYlTHo6gkycHGWvNPX1ZEcqoyJa0Pua60zExVcS1kylPK88qWLKJGfiX1yTcHlJySodCrcZr7Y6BeeS5n50uv56pr654Qrd6UdYH+zIWb6jFknQ4dv2bqsIGHRguoCXl6eqpHjx4aOHCgYmJidOnSJX3++ee6cOGCYmNjValSJY0bN0516tRRu3btJEkDBgzQ0KFD5eHhoYCAAG3fvl379+/XmDFj1L17dy1ZskQpKSlq2LChpk6dqkKFst7UFy5cqB9++EGJiYlq0qSJ0tPTVblyZQ0dOtScU/BIXLpwXeUrGl+t9/H10vng8BxjraysNHFmX6Ntu7Yek6OTvcr4FJOjk72mBQzIsb9S1ZxXWi1FyPmc81u2vJcunM19fifcM7+7t2XNb2mfYpIk/8ZV1LpDXdnY2mjymEWPLe78oHKxQopOTFVE/N3qaHBUgkq7OqmIg61upaRnbzdISkrLUHNfDy14qa6srKSPN59RZHyqpKyWucTUjLvjDVm3Cp7O2nHeZKeUr23deVQ/rf5dGRmZ+nHucHOHk29UKl1U0XEpiohJyt4WHBarUsVcVNjZTnGJadnba/m6KyEpXbOHNVVNX3fdiE3W/I1ntHLnBUlSZEySnhqxXvFJaWrwRHGTn0teVL6ws2JT03QjOTV726W4RHk7O6qQrY3i0+/+u7/T6nmHq72dansUVcCJrIuYnx41fjOo61lULna2Co6Nf4xnkP9UKu+m6NhkRdxIzN527lK0SnkXVmEXe8Ul3H0uaj9RTHsOh2nWh0+piX9pRcck6YeV/9Oy/542R+j5Ei2g5kcF0ISuXr2qRYsWqWbNmnJ2dtabb76pdu3aadeuXdq/f7/Kli2rTz75RJK0adMmSdK8efM0YMCAHMcKCwvT9evXtWXLFq1YsUKBgYFasmSJJGnDhg0KCAjQzJkz9fvvv8vf31+bN2/+x/FGREToxIkTRre8ICkhRY5O9kbbHB3tlZyYep9H3LV35wkFfLJaw8d0zXEMg8Gg7+f+oj92ndTgd557pDHnJ4mJuc9vUtKDze/cT1Zr2Oi78+vuWUQ2tjaPJdb8xsXBVolpGUbb7lT0nO1zn6P9ITdVecpWvbLosEY9WVGdq3lJkn49fV1DmvmqrJuTHGysNeqpinK0s5YDc/3ArkfGKiPj77sxYMzF0U5Jf7pYIUnJKRm39xlfV7a3s1FgcJRmLjumJoPXaPKiQI3tU1cdGmZVvROS0xWflCbc5Wxro+R04/eJ5NuvU6e/+Pft7mCnmY2r60xsvLZcicixv7pbYX1cv6q+P31ZVxP5rvCfuTjZKSn53td0eva+Pyta2EF9ulbX2q3n1KTrIo397HeNHtiQFlDkK1QAH6OPPvpIU6ZMUXp6utLS0uTt7a22bdvqjTfekJ2dnZYtWyYfHx+lpKQoLCxMrq6uOn78+AMff/DgwXJ0dJSPj48aNmyoixezrvitXLlSPXr0UN26dSVJvXr10urVq/9x/MuWLVNAQIDRtm1HZvzj4/xbi+dv05Lvt2Xff6JGWaUkG39gSE5OlZPL/b/TYDAYtHj+Ni39YbveHt9DT7WrY7Q/IT5Zn05YprOnrmjWd4PkWylnq01BteT7bVr6p/mtep/5dXb+6/ldMn+bflqwXaPG99CTT9e571hLlpSaISc74w9wd+4npGbk9hCl3l71Ye+lm1p9/KqerVFC/z15XZO2nNXo1pW0vE99pWcatCwoTGci4nUrmQ/TeLySUtLl6GD88cHRIet1HJ9k/CF6ze+XtOb3S9n3fz9+Tat3X1SnRmX1y/7Qxx5rfpSckSkHG+P3CUebrOv1iem5v09UdyusifWr6tiNWE0JDM6xWEznsl4aVtNX80+HaNn5nN0cli4pOV2Ojve+prPux99z8TM1LUPb9oRox76s1+/BY9e0ZkuwOjzlq193We7XR5C/kAA+RuPHj1fXrl2VmpqqhQsX6uuvv1bLli3l5uYmSdq/f78GDBigxMREVaxYUba2tjIYclni6z6KFSuW/Wc7O7vsx169ejW7hfSOMmX++Zfre/TooVatWt2z9cI/Ps6/1atfa/Xq1zr7/vyAXxR8+orRmJAL11WlWu7nmJyUqkljFunS+Wv6fP7gHO2d4aFRGjNsvop7u+qrRSMsbvXPl19rrZdfuzu/38/9Refumd/LF6+r8hP3n9/J72fN76zvBquiBbfP/p0zkfFyd7aXp4u9om63FFXydFF4bLLi7qmofNAm6/tUk7eezd5mb2OlmNvVEu/CDgrYfUHjf81qOyriaKvBTcvrWPgtU5wKLNjZKzFyL+wgjyKOunErWZJUqVRRXb2RkKOa162lrxKS04ySPXs7GyXf54IHpAu3EuTqYCc3BztFp2TNZ7nCzrqelKKEXBLATmW9NKKmr+afvqyfzocZ7bOWNKp2BbUo4an3D5zUoUhW/8zN2Ys35V7UUR5uTroRndXaXLGcm65GxCs+wfg1fS4kRvb3XMizsbYWXY0PjrXKzI8WUBOwt7dX//799dJLL2nQoEE6ffq0jh49qo8//lizZs3Snj179J///EdNmzZ9JH9fqVKlFB5ufIXv3vsPonjx4qpevbrRLS9o26mejh4+rx2bg5SRnqEdm4N09PB5telUL9fxk8YsUuT1GH25aESO5C/uVqJGvfG1qtfy0fS5Aywu+ctNm45Z87vz9vzu/Jv5nfx+1vzO/XEEyd/fuHQzUQcuR2vc01XkYm+j0q5OGtq8gpYHheUYe+BytHrVK6MGZd1kJal1pWJ6pnoJLQ3MSs77NfTRjC415GxnoyKOtprU4Qkdv3pLx66SAOLxunQtXgdPR2hsn7pycbRV6WIuGvJ8dS3fkfMCYWFnO03o669qPm6yspKerFNSXZr46KftfFH1fq4kJOvojVgNr+ErJ1sblXB2UN8qZbQh5HqOsS1LeGhUrQr64MCpHMmfJA2t6atGxd3Uf2cQyd9fCAm7pYPHrunDwY3k4mSn0t6FNbi3n1ZsPJNj7NJ1p9SmWTl1aZP1c0b1a3nrmTYVtGZLsKnDBh4aFUATGjFihA4ePKiRI0dq5MiRsra2lqOjoyQpKChICxcuVHr63SqAvb294uLi/vHf8+KLL2r8+PFq06aNqlWrprVr1yooKEjNmjV7ZOdiTmXLF9fEma9q3uwNmjFxhbxKuGrCp/+nMrcXHdm68YhmTV6pDXum6OypK/pj10nZ2dvqpY6TjI4zdU5/nTkZqohrMdq55ah2bj1mtH/DnikmO6e8pGz54pow41V9N2eDZn6cNb/jPvm/7EVdtm08os+nrNT636co+NQV7bs9v706Gc/vlDn9VdPP1xynkKcNWnlUH7Wvqt1DmyvTIK06Fq7Zu7M+DJ94r5Xe33BSa/93TVvORmr8r6c0rXM1ebrY6+LNRA1cEaQjV7I+xE3bdlaTO1XTnmHNJUk7z9/QgOVBZjsvWJbBn+/RhFfraccXXWTINGj17osKWJX1PfFj33fTh/MPat2eEP3wyxk5O9jqq5HN5FHEUaER8Xr7q306xIqff+nDg6c1smYFrWjjL4MM+jU0QgvOXJYkbe7UWJ8ePactVyL1apWysrG20qQGTxg9fnNohOadDlHX8iWUaTDox1Z1jfbfeTzuGjphq8YPa6LtS3tmvaY3B2vuj4GSpKCNfTXus91at/W89gWGa+AHmzT8VX99NKKpbsYka/rX+7V972UznwHw4KwM/6TnEA+sVatWGjJkiLp27Wq0PTQ0VM8995y6dOkiBwcHrV69WpmZmSpdurQ6d+6smTNnateuXfL09NSkSZO0YsUK9e3bVz4+PkargPbp00dnzty9MjV69GhJ0rRp0yRlLR7zn//8R6mpqWrRooUuXryotm3bauDAgf/qvK4krP9Xj8dfK1Ooi0Li1pk7jALNp3AX+UzcZO4wCqyQce3kWKanucMo0JJDf5LvS0vMHUaBdWHpy2q6Zre5wyjQ9jzXXBWf/NbcYRRY53a8/o++UmRqbX/dY+4QcrWl/aPpxMsPqAA+Jtu3b891e5kyZXT48OHs+3cStzv69euX/ecPP/xQH374Yfb9O8lkw4YNjZI/6W7iJ0mnT59Wx44djVYP7dq1q9zd3R/iTAAAAAAUFHwHsADat2+fBg4cqMjISBkMBm3cuFHnzp1T48aNzR0aAAAAADOiAlgAvfLKKwoLC9Pzzz+vhIQE+fr66quvvnqolUABAACAR8XaKu+2p1oKEsACyNbWVh988IE++OADc4cCAAAAIA+hBRQAAAAALAQVQAAAAAAmwQ/Bmx8VQAAAAACwECSAAAAAAGAhaAEFAAAAYBJUn8yP5wAAAAAALAQJIAAAAABYCFpAAQAAAJgEPwRvflQAAQAAAMBCkAACAAAAgIWgBRQAAACASfBD8OZHBRAAAAAALAQJIAAAAABYCFpAAQAAAJgE1Sfz4zkAAAAAAAtBAggAAAAAFoIWUAAAAAAmwSqg5kcFEAAAAAAsBAkgAAAAAFgIWkABAAAAmISVlcHcIVg8KoAAAAAAYCFIAAEAAADAQtACCgAAAMAkWAXU/KgAAgAAAICFIAEEAAAAAAtBCygAAAAAk6D6ZH48BwAAAABgIUgAAQAAAMBC0AIKAAAAwCSs+SF4s6MCCAAAAAAWggQQAAAAACwELaAAAAAATIIfgjc/KoAAAAAAYCFIAAEAAADAQtACCgAAAMAkqD6Zn5XBYGAtVjwwKysatwEAAPKyvPzxvs/OneYOIVcLW7Y0dwgmQwUQ/0hMyi/mDqFAc3XoIIPhjLnDKNCsrKrIZ+xGc4dRYIV83FG+Ly0xdxgF2oWlL8uxTE9zh1FgJYf+pEoN55o7jAIteP9gVfgqbyYBBcH5Ny0nkcHDIQEEAAAAYBKsAmp+tOECAAAAgIUgAQQAAAAAC0ELKAAAAACTsLbKuwvUWAoqgAAAAABgIUgAAQAAAMBC0AIKAAAAwCRYBdT8qAACAAAAgIUgAQQAAAAAC0ELKAAAAACToPpkfjwHAAAAAGAhSAABAAAAwELQAgoAAADAJPghePOjAggAAAAAFoIEEAAAAAAsBC2gAAAAAEyCH4I3PyqAAAAAAGAhSAABAAAAwELQAgoAAADAJGgBNT8qgAAAAABgIUgAAQAAAMBC0AIKAAAAwCSoPpkfzwEAAAAAWAgSQAAAAACwELSAAgAAADAJayuDuUOweFQAAQAAAMBCkAACAAAAgIWgBRQAAACASfBD8OZHBRAAAAAALAQJIAAAAABYCFpAAQAAAJgE1Sfz4zkAAAAAAAtBAggAAAAAFoIWUAAAAAAmwSqg5kcFEAAAAAAsBAkgAAAAAFgIWkABAAAAmISVlcHcIVg8EkDkS3t2nVDArPUKC7shb283DR3VRc1b1sh1bExMgr74dI3+2HNKaanpqlKttEa8/ZwqVy0tSTp9MlSfTV+tc8HhcnCwU5t2dTR05LOyt7fsfx47dx7SjBkLFBp6TSVKFNO7776qp55q8LePmzXrR61fv0Pbt8/PsS8kJFwvvvi2fv55lkqX9nocYecLHi72mtqlhhqVc1d6pkFrjoVr8qbTysi8/3+KlYsX0trXm+jVRYe079JNo33WVtKXPfx0+nqcPv/t3OMOP8/zKOKgyf0bqOETxZWeadDa3y9p6uLAXOf3+3dbqlE1L6VnZmZvG/L5Hu06djX7vrWVlQKGN9Xp0BjN/vl/JjmHgsTTvbB2rJmoN9/9Vrv3nTJ3OPmCu5uTJo1uqQZ1SykjI1Nrfz2r6XP2KiMj52u4vl9JvTuksSqWd9etuBQt+fl/+mbhkRzjund5QpPff0qVG31pilPI89wd7TS5ZSU1LOma9T4RfF3T/rige6fYStJQfx91r+qtIg62unIrWXOPhGjj+ShJkr2Nld5pWF4dfIvJxc5G52MSNWP/Re0LjzX9SQEPiBbQfCQlJUXXrl0zdxhmdzkkQqNH/qA3hnTU9r3TNGBQB73/9gJFXI/JdfykcUsVExOvn9aM0a87J6l2HV8NG/i1khJTlJmZqZFDvlXrp2tr6+9TtGDpKO3bc1o/fr/NxGeVt1y6FK6hQ6dq+PBeOnRomYYOfVkjRkzX9es3/vJxf/xxVPPnr8p137Zt+/XSS+8pJibucYScrwS8WEcJqelqMGO7nv12r5r6eqhf43L3He9oZ63Z3evIyd4mx76SRR21oLe/2lfzfowR5y+zhzZVQnK6Gg9eo65jN6lpDS+91rFKrmNr+Lqr77TfVOu1ldm3Pyd/JTycNf+9lmrXoIypwi9QGvtX1o41E1WhHK/Pf+LzSU8rISldzTr/R91e+1lN6pdW3561c4zz9XHVvM86acnP/5Nfq3l6fdQGvfZybbV7ytdoXMXybhozvKmpws8XZrd9QolpGWry4z69sCpQTUu76dVapXOMe6VGST1Xubh6rTuq2vP3aMb+i5rV+gmVLeIoSXqnYXnV8y6q7quDVG/BXq04fU3fdqihEoUcTH1KwAMjATSR1157TUOGDMl13/Lly9WkSROlpqb+5TFefvll7d2793GEl69sWHtQder66snWtWRra6O27f1Ut15FrVmZc24MBoOsrKSBQzrJ1dVFdna26tW3lW7eiNPlkEjdupWkqMhbysw0yHD7qp+1tZUcnexMfFZ5y+rV2+TvX01t2jSWra2NOnZsrvr1a2jZsl/v+5ioqGh9+OEc9e79TI59AQFL9dln/9Fbb/V+nGHnCz7uzmpc3kNTN59RclqmQqOTNGfnOfVp6HPfx0zqXF2bTl3Psb28h7P+O7CpAkNjdOhy9OMMO9/w8SqkRtW9NH1JkJJTMxQakaCA1SfUu23lHGNLF3ORayF7nbiU+9yV8y6sdVPaKyg4SofPRD7u0AucXt1aaMHsIZrw6TJzh5KvlC1dRI3qldKnAXuVnJKu0PBb+vKHw3qlW80cY3t1q6Gtuy5q9cYzkqQz526ox4BVOnz07kUMRwdbzfr4aS1cfsxk55DX+RRxVKNSrpq+76KS0zMVGpesgMOX1btGyRxjF/0vXJ2WH9blW8myt7aSu5OdktIzlJSe1TXgaGujzw9e0tWEFGUapGWnrik1I1M1PAuZ+rTyDWurvHmzJCSAJtK7d2/99ttviozM+SFi6dKl6tmzp+zt7f/yGNHRfMCTpAvnr6pCpRJG28pX8NLZM+E5xlpZWenTL/qryhN3r+pt3xIkJyd7+ZQrLldXF73U+0l9MWONmtUbpWfajlcZn+J6qfeTj/s08rRz5y6rcuVyRtsqViyr06cv5jo+MzNTb789UwMGvKBKlcrm2N+9+9P673/nqnHjnFewLU3l4oUUnZiqiLiU7G3BEfEq7eqkIo4524671i4pH3dnffFbcI59EXEpavn5Ts367ZzSMzJz7LdElUoXVXRciiJikrK3BYfFqlQxFxV2Nr6wU8vXXQlJ6Zo9rKkOfP28fpneQd1a3q2cRMYk6akR6/XFz/9TGvP7j23deVTVmo/QyvX7zB1KvlKpvLuiY5MVEZWYve3cxZsqVaKwChcy/pxQq5qXwq7G6bOJbbX/11f1y08vqWHdUoq6eff1P/6d5tqxJ0R7D14x2TnkdZXcXRSdnKaIxLsX3s9FJ6hUYUcVvqfTwiApKT1TzUq76Xj/Zpr6ZGXNOnhJkbcfO3ZXsHaF3v181qikqwrb2+rUjQSTnAvwMEgATaRly5YqWbKkVq9ebbQ9KChIwcHB6tmzp6KjozV27Fg1a9ZMDRs21BtvvKFLly5JyqoghoeHa/z48Zo4caIk6cSJE+rdu7fq16+vp59+WgsWLJDhdhnr+vXr6t+/vxo0aKAWLVpoyJAhioiIMOk5Py6JCSlycjJurXB0tFdSYsp9HnHXrt+Oa8bUn/Xuh93l6GSvzMxMOTja6e33u2nngU+1dPVoXbxwTd/O/eVxhZ8vJCQk5TLHDkpMTM51/FdfLVfhws7q2bNDrvu9vDxkZWVhl9fuw8XeVomp/8/efcfXeP5/HH9ln4iQBBFiR8SukYid2jOqqijVouOnanToVEVpi7a0VgdKFRXUiL1ao2ILrS2KRBKJTSQn8/z+iEaPRMu35ETO+/l43H+c677uO5/7zsnJ/TnX577udLO2pNTM5KLAHff1FYAbAAAgAElEQVSd+hR1YWjLSgxZfJCcbg+8mZLOjeS0hxbro8jF4EDSHefEmJx+a535+XV0sCP85EW+CPmdhq8u4+O54Qx/rg7tAjPLPW8a00hISs2dwPOhuAvXSFfifN9cXBxJuuN9l2TMfE8XuKM6pXAhJ3o/XYPQtSdo2GE2w8du5p3BDbNKQDu1rYRPOXe+/G5X7gT/iHBxsCMp1fxz2HhrRM/FIXupPcDumKtUnb6N51f+wesB5WjvUyxbn1qerkxuXYVJe89y7kbO/y9F8gIlgLnE1taWnj17smjRoqwkDTJH/9q2bYunpyeDBw8mMjKSpUuXsmXLFipUqECfPn1ISEjg+++/p2TJkowaNYoPP/yQuLg4nn/+edq2bUtYWBjTpk1j/vz5hIRkltpMmDABLy8vtm/fzurVq0lMTOS77767r5jj4+M5fPiw2WIJs6avJ6jeW1mLCRNGo3m5rNGYQgGXu9fbm0wmZn67juHvzGH4R8/QoVPmZCabN/3OrxsO0rV7Yxwd7fGpWIKX+rdlcchvD/WY8ppvvllI7dpPZy0mkwmj0TyhNhqTcXFxzrbtnj2HWLJkI2PGDM6tcB9pSanpON9xgeHskPlRfPNviYuTvS1TutXiozVHibmmC4l7lZSchsHJPNEzOGWe74Qk88Rw2W9n6Dd+C0fOXiEt3cRvf5xn6bbTdKiffRRbJLckJaXifMeXFX+9vplonhimpKSzadsZNoedJT3dxN4DsSxfc5x2LSpSvowbQwfU543hG3KcPMaaJaamY7A3/xw22Gd+DifckRj+JSXDRLoJdkRfZfnJeDpVNE8Au1X24ofgmny9P5Kp+yMfTuD5hG0eXayJdU9zmMu6du3KpEmT2LlzJw0aNODq1ausWbOGuXPnEhUVxe7du1m1ahXFimV+qAwdOpQVK1awZcsWOnToYLav0NBQfHx86NWrFwAVK1bkhRdeYO7cufTo0QMnJyf27NnDqlWraNCgATNmzMDW9v7e3iEhIUyZMsWsbfcfX/2HM/C/6ftSa/q+1Drr9bRJKzl+xLyU5fSpOKpUy3mSBmNSCsPe/oFTJ2P57ochZuWg52OvkJJqflFoZ2+Hg4N1/Wn079+N/v27Zb2eOHEOhw+fMusTERFJ9eq+2bYNDd3M5cvXaNHiRQBSU1NJTk7F378H33wzHH//ag83+EfM8bgbeLg4UtTFkYs3M7/I8PUsSMy1JLPRvJrehSlfxIXxT9Rg/BO37/2Z2asuSw5GM3zlkVyP/VFw4txVPFydKFLIwKXrmYmzr3dhYi/dzDaa1zWoAjeNqazZFZXV5uhghzEl5wtAkdxw4s/LuLs5U8TDmUu3SjkrlvcgNi6BhJvmX35GnL6Co4P5/3ZbW1tsbKBNcx8KuTqxbE7mZ7udXWa/vRteYORnW1m5PntZubU4ceUmHs4OFHF24NKtz4WK7i7EJiSTcMff/3sNMkdTP93xZ1abo60tV299XtvawKgmvrQpX4RX1h4mLDrnCelE8hJrS3gtytXVlU6dOrFo0SIAfv75Z6pWrUrNmjW5eDFzOuHSpW8nMXZ2dpQoUYLo6Ohs+4qOjubw4cP4+/tnLePGjcuaJfSDDz6gffv2zJw5k6CgILp06cLevXvvK97u3buzZMkSsyUvaN8xgP17I9iwNpy0tHQ2rA1n/94I2gUH5Nh/2Ns/EHf+Cj+EvGmW/AHUb1SFSxeuM2v6etLTM4iOusis79bRrqN/bhxKntWpUzN27z7E6tXbSEtLZ/XqbezefYgnnmiWre/o0QMJD1/E3r0L2Lt3ASNGvELJksXYu3eBkr8cnLmcyO6zl/mwXRVcHO0o5ebMoKCKLNxv/qXGnrNXqDx6PTU/3Zi1ALwwb5+Sv39w5nwCe47FM/y5OrgY7ClVzIWBT1Zj4eY/s/V1LeDAyD7+VC3rjo0NPF6rJJ0almXBL6dy2LNI7jgbdY29B2IY9lpjXAo4UKqEKwP61mXxiuyP0Fiw9DAtg8rTqW3mJEf+tUoQ3MaX5WtP8M3sfdRqNh3/VjPxbzWT/xu6KrNPq5lWnfwBnL1mZE/sNT5o6IOLgx2lXA0MrFuGRceyz7S+J/Yaz1QtQUCJwtgAzct60KFiMUKOZvYd1tCHoNLudP45XMmfPDKsa5gjD+jduzdPPvkkV65cYeHChQwenFk25+3tDUBkZCS+vpmjLOnp6cTExGSNCP6dl5cXgYGBzJx5+1lrV65c4ebNzJuOjxw5Qvfu3Rk0aBCXL19m6tSpDBw4kJ077/1mfE9PTzw9Pc3arqVE3aV37ilXoTjjv3qBKRNX8PGIn/Aq6c7YCX0pWy4z1rUr9/LpRyFs2f0Zx45EsW3zIRwd7enUaqTZfr78uj+16/owYcrLfDNlFT/O+oWCBQ207ejPS6+0tcCR5R0+PqWZOnUYn38+m2HDJuPtXYzJk9+jfPnM92lo6GZGjJhKePgiC0f6aBqwIJxRHaqy7fXHyTCZWHIwmkmbM5/fd3hYK95fcZjlv2ef1Ejuzatfbmdk37ps/qoTpgwTS7edZsqSzBL237/vygcz9xC6/Syz1hyngJM9X7/RmCKFDETFJzD0653s1YyfYmGD3l/Hh2824Zclz5KRYWLZmhNM/T7zS9zwX17iw3GbWbHuJDv3RfPKW2sY8lI9Rr7VlMtXkhg3OYxftp2x7AE8AgauP8LIxhX5tWc9TJhYejyOKfvOAnDwhUYM33qS0JPxbDxziY9+i+CTIF+KOjty+loSr647QnjcddwN9jxbrSTpJhNrupt/cfzX9pKdrR4Eb3E2pr/fkCa5ok+fPhQvXpwdO3awadMmHBwyb+p++eWXSU5O5vPPP8fV1ZWvvvqKpUuXsnbtWtzc3Gjbti3PPPMMzz//PNHR0XTq1IkRI0bQvn17Ll++zKBBgyhWrBhTpkyhf//+ODg48Omnn2IwGPjyyy/ZtGkTa9b8t8lNrqXc/TEA8t+5ObXDZDpu6TDyNRsbP8oOX23pMPKts6PbU+GZ+ZYOI1/786eeGEr3sHQY+ZYxagG+gVMtHUa+dnLXq/h8vcXSYeRbp14JIi9f3g/ft9HSIeRodN2Wlg4h16gE1AKeffZZli1bxjPPPJOV/AGMHz+e0qVL8+STT9KwYUOOHz/ODz/8gJubG5B5D+HEiRMZOnQo3t7ezJgxg5CQEBo2bMgTTzxBhQoVGDt2LAAfffQRGRkZtGjRgoCAAA4ePMhXX+X+/XsiIiIiIpJ3qATUAlq2bMnx49lHedzc3BgzZsxdt3vxxRd58cUXs17Xrl2befPm5djX09OTqVP1DaaIiIiI5B3W9tD1vEgjgCIiIiIiIlZCCaCIiIiIiIiVUAmoiIiIiIjkCpWAWp5GAEVERERERKyEEkAREREREREroRJQERERERHJFXaWDkA0AigiIiIiImItlACKiIiIiIhYCZWAioiIiIhIrrC1MVk6BKunEUAREREREREroQRQRERERETESqgEVEREREREcoUeBG95GgEUERERERGxEkoARURERERErIRKQEVEREREJFeoBNTyNAIoIiIiIiJiJZQAioiIiIiIWAmVgIqIiIiISK6wUwmoxWkEUERERERExEooARQREREREbESKgEVEREREZFcoVlALU8jgCIiIiIiIlZCCaCIiIiIiIiVUAmoiIiIiIjkClsbk6VDsHoaARQREREREfkPLl26xIABA/D39ycwMJCPP/6YtLS0HPtu2bKF4OBgatWqRbt27fj111/N1k+fPp2mTZtSq1YtevfuzZ9//vlAY1UCKCIiIiIi8h+89tprFChQgG3btrF48WJ27NjB7Nmzs/U7c+YMgwYNYsiQIezdu5dBgwbx2muvERcXB8DSpUv58ccfmTlzJrt27aJatWoMHjwYk+nBjZwqARQRERERkVxha5M3l//i7Nmz7N69m7feegtnZ2dKly7NgAEDmDdvXra+S5cuxd/fn5YtW2Jvb0/79u0JCAggJCQEgIULF9KzZ098fX1xcnLizTffJCYmhl27dv23IP9GCaCIiIiIiFi1+Ph4Dh8+bLbEx8ff07YnT57Ezc2N4sWLZ7X5+PgQExPD9evXzfpGRERQqVIls7aKFSty7NixHNc7ODhQrly5rPUPgiaBERERERERqxYSEsKUKVPM2gYOHMigQYP+ddubN2/i7Oxs1vbX68TERAoVKvSPfQ0GA4mJife0/kFQAigiIiIiIrnCztIB3EXX7t1p3ry5WVuxYsXuadsCBQqQlJRk1vbXaxcXF7N2Z2dnjEajWZvRaMzq92/rHwQlgCIiIiIiYtU8PT3x9PT8n7b19fXl6tWrXLx4kaJFiwJw6tQpvLy8cHV1NetbqVIlDh8+bNYWERFB9erVs/Z18uRJmjVrBkBqaipnzpzJVjb6X+geQBERERERkf9RuXLlqFu3Lp988gkJCQlERUUxbdo0unbtmq1vp06d2L17N6tXryYtLY3Vq1eze/dunnjiCQCeeuop5s6dy7Fjx0hOTuaLL76gaNGi+Pv7P7B4lQCKiIiIiEiusPRsnw9jFlCASZMmkZaWRosWLejWrRtNmjRhwIABANSuXZvQ0FAgc3KYqVOn8u233xIQEMC0adOYPHky5cuXB6Br16706dOHV199lfr163PkyBG+/fZbHBwc/nuQt6gEVERERERE5D8oWrQokyZNynFdeHi42esmTZrQpEmTHPva2NjQr18/+vXr98Bj/ItGAEVERERERKyERgBFRERERCRX2NqYLB2C1dMIoIiIiIiIiJWwMZlMSsPlntnYPIC7ZEVERETkocnLl/ffHVtn6RBy9HLlNpYOIdeoBFTuyyXjckuHkK8VMTzBgUsrLB1GvlarSDA1f9xq6TDyrd97N6XRsm2WDiNf2965Cb6BUy0dRr51cterGEr3sHQY+ZoxagHdf9li6TDyrZDmQZYO4R/ZaSzB4lQCKiIiIiIiYiWUAIqIiIiIiFgJlYCKiIiIiEiueBAPXZf/RiOAIiIiIiIiVkIJoIiIiIiIiJVQCaiIiIiIiOQKlYBankYARURERERErIQSQBERERERESuhElAREREREckVKgG1PI0AioiIiIiIWAklgCIiIiIiIlZCJaAiIiIiIpIr7GxMlg7B6mkEUERERERExEooARQREREREbESKgEVEREREZFcodEny9PvQERERERExEooARQREREREbESKgEVEREREZFcoQfBW55GAEVERERERKyEEkAREREREREroRJQERERERHJFSoBtTyNAIqIiIiIiFgJJYAiIiIiIiJWQiWgIiIiIiKSK+xsTJYOweppBFBERERERMRKKAEUERERERGxEioBFRERERGRXKFZQC1PI4AiIiIiIiJWQgmgiIiIiIiIlVAJqIiIiIiI5AqVgFqeRgBFRERERESshBJAERERERERK6ESUBERERERyRUqAbU8jQCKiIiIiIhYCSWAIiIiIiIiVkIloCIiIiIikivsVAJqcRoBFBERERERsRJKAEVERERERKyESkDlkRS27ShTJ64m5twlipdwZ+AbHWgcVDXHvteu3mTS5yvYuf04qSnpVKrizeChHalU2Ttz/bVEvhy3nLBtxzBlmKjtX4G3PuhC0WKFcvOQ8pz9YUeZN3Ul8TGXKVrcjWcHBlO3cc7n+C8Z6RlMGDaHMhVL0O3FNlntYRvDmTRyPg6Otz9y6gXVYNCIng8t/rzMw8mB4fUr4l/cjfQME6tOxzNh/5+km7L3fdrXi2ereFPM2ZGLSSnMPRbDwhOxAOzo3tCsr40NONvb8c5vx1h75kJuHEqe5ObowNu1KlK7aGHSM0ysPxfP1MOnczy/T5TzortPSYoaHLlkTGXhqWiWnjkPgKOtDf2rluPxkkUpYG9HZEISXx85Q/jFa7l8RHmPh7szY94Nol4db9LTM1i+9gTjJoeRnsNJDqhdkrcHNqBieQ+u30hm/s+H+HbO/mz9nu5UhY/fb0al+tNy4xDylaIermxe9hGvvP0d23YetXQ4j4TU69eJmvcjCSeOg60dHoGBeD/1NDZ2dnfd5ur+fUQvWUy1MZ/muP7ib9uImjuH2t9Mf1hh5wu2Njl8GEuuuq8RwObNm1OjRg1q165N7dq1qVWrFnXq1KFXr14cOXLkYcVoUevXr+fDDz8E4N1338XPz48vvvgiW79Lly5RvXp1mjdvDsDevXupXbs2AOfOncPPz49z584B4Ofnx65duwDo0KEDoaGhD/UYIiMj6dmzJ6mpqQ/15+SWqLMXeO+NObw8sA0bwkbz4oDWfPDWXOLjcr4o+2TEIq5eTWT+0qGs2vwhNWuX4/VXZpCUmALA+2/MISkphcWr3mXp+vextbXh01GLc/OQ8pzYqAt88d5sur/cltkbxvD0i22Y+MEcLsff/cL34vkrfPrmdHZv+SPbuogjUTRtW5cff/k0a7HW5A9gfJPKJKVl0OrnXfRae4D6Jdx4top3tn7NShVhcK1yfBB2goYhO/gg7ASDHitLi9JFAGgQEma2bIy8yPaYy2w4a73JH8BH/n4kpaXTed1uXt56AP9ibnTzyX5+m3h50L9KOT7ef5LWq3YyZv8JXq5SjqASmee3f9Vy1PAoRP+tB2m/eicrzp5nfGBVijs75fYh5TlfjmnNzaQ0Gnf8ga79fqZhQCn69HgsW78KZd2YPqED838+RO3m03n5zVX06/kYbZpVMOtXsbw77w1plFvh5ysN/CuxedlH+JTzsnQoj5QzM77D1smJ6uM+w+/d97lx7Cjxmzbm2NeUnkbcurWcnjEdMnJOXpJiooleFPIwQxZ5YO67BHTUqFGEh4cTHh7OgQMHWL9+Pa6urgwcOJCMjIyHEaPFXL58mXHjxvHaa69ltbm7u7N8+fJsx7ps2TKcnG5fFPj7+xMeHv6vP2PVqlV06tTpwQWdgzJlyhAQEMC0afnjW9XVofuoVac8Qc2rY29vR8s2j1G7bgWWL96Zra/JZAIbePnVNhR2c8HBwZ5ezwdx+VICkWcvcOzIOQ79fpbho7vjWsgZFxcD7458mldfa2+BI8s7tqzeS5VaFagXVAM7ezsatqxF1do+bFy+I8f+MZEXeKfPBHyrlcWvRrls608djaJC5VIPOepHQ+mCBgK83Ji4/zTG9AyiE4x890ckPSqVzNa3WAFHvj98jj8u3gDg94s32BN3jbrFC2fr26mCJ/VLuPPeb8dzHOmyFt4uBuoUc2PakTMkp2cQk5jM7ONRPFW+RLa+RQ2OzD0ZxeErmef38JUb7L94lVpFMs+vk50tM49FEm9MIQNYcTaO1IwM/NwK5uYh5TllShWifl1vPpsShjE5jaiY60ybtY9nu9bI1rdX1+ps3HqapauPA3A84hLdX1rCvoOxWX0MTvZMHN2aOQt/z7VjyC96dW3K7EkDGfmZEo/7kRwfT8KJ43h36YqtoxNOxYrh1b4jFzb/kmP/iK++5MaJ4xRv2zbH9RkpyZyZMZ1izVs8zLBFHpj/fA9g0aJF6d69O9HR0Vy9ehWAixcvMnToUBo1akTjxo358MMPSUhIAKBXr15MmDDBbB9PP/00M2bMAODw4cP07t2bgIAAWrduzezZszMv4oHJkyczePBghg4dir+/P02bNjUbjevduzeTJ0/Oen3nyNs/xZWT6dOn07hxYzw8PLLaGjVqRGpqKmFhYWZ9lyxZQocOHbJe79q1Cz8/v389f82bN2fJkiUAGI1Gxo8fT1BQEAEBAfTu3Zvff7/9D9HPz48ff/yRNm3aULt2bXr06MHx45n/VNPS0hg5ciSNGjUiMDCQnj17sm/fvqxte/bsyQ8//MDly5f/Naa87s9T5/HxNb+YK+9TnIgTsdn62tjYMO7LPvj9bXTllw2/4+zsSNlyxTjyRyTlKxRn+c+76NphLB2bf8Tkz1dQxMrLP6P+PE8ZH/NzXKp8cc5ExOTY372IK5MXv0+3l9piZ29ePpORkcHpE9GEhx1lwJNj6N/pI74du4iE64kPLf68zMetAFeTU7mQlJLVdupaIiULGnB1MD93C0/EMuvIuazXHk4O1PEszJFL5p9bBR3seLNuBT7be4prKWkP9wDyuPKuBbiWksol4+3ze+ZGIl4FDBS847259Mx55kVEZ712c3TgsSKFOX4t8/x+dvAUO+OvZK2vU7QwLg72nLx29/8b1sC3vAdXrhmJv3j7bzji9GW8S7jiWtDRrG/NqsWJjr3BhI9asWttX9YseIbAOt5cvJyU1WfEW03YvP0sYXvOIfdn45aDVG3yGotXZP8CVO4uKSYGOxcXHNzcstoMJUqQevkyaYnZ/zeV7duPioOG4FS0WI77i/ppPoVr1MS18j/fJiGZbPPoYk3+8/HGxsYyd+5catSogYeHBxkZGQwYMABbW1vWrVvHihUriI+PzyqjfPrppwkNDc0aQTt16hRHjx6lc+fOxMXF8fzzz9O2bVvCwsKYNm0a8+fPJyTk9jdb69evp3HjxuzatYvRo0czffp0Dhw48K9x/ltcd0pLS2PRokUEBwebtTs4ONCxY0eWLl2a1XbgwAFMJhO1atW67/P3dyNHjuS3335jzpw5bN++nZYtW9KnTx9iYm5fdK9atYq5c+eydetWnJ2dGT9+PADLly8nPDycNWvWEBYWRkBAAKNGjcrarnjx4lSvXt0s7n8THx/P4cOHzZa8IPFmMgZn84sMJ4MDiYnJ/7rttl8PM+HTZQwd9iQGZ0euX0si4mQsUZEX+WHha8xZ9DoX4q/x0bAFDyv8R4IxMRkng/k5dnRyIDkxJcf+zi4GChR0znHd9as3KV/Jm8BmNZn409uM+W4Q56MuMHnU/Ace96PAxcGOpLR0szZjWubnobPD3e89KWJwYGrzahy9nMCaM/Fm63pWLklMgpF1Zy8++IAfMQXs7TDeeX7Tb51f+7ufXw8nB75oUI3j1xLYcC4+2/pq7q6MDqjM98ciib2Hz5r8zMXFkaQk81sKkoyZXzwUcHYway9cyIneT9cgdO0JGnaYzfCxm3lncMOsEtBObSvhU86dL7/blTvB5zNxF66Rnp6/qq9yQ0ayEVtH81JuW0fHrHV3cnT3yNb2l8u7dmI8H0uJTk882CBFHqL/qQTU39+fWrVqUa1aNZ599ll8fX2ZPj3zhtdDhw5x+PBhRowYQcGCBXF3d+edd95h1apVXLlyhbZt23Lz5s2se+CWLFlCUFAQRYsWJTQ0FB8fH3r16oWDgwMVK1bkhRdeYN68eVk/v1y5cnTu3Bk7OzuCgoIoVqwYZ86c+de4/y2uOx0+fJikpCRq1qyZbd1TTz3Fxo0buXEjs2xo8eLFPPXUU/d7Ks0kJyezcuVK3nzzTcqWLYujoyPPP/88FSpUYOXKlVn9evfuTbFixXB1daVdu3ZZx24wGDh37hyLFy/m9OnTDBkyJNu9hbVr12bHjpxL+HISEhJCly5dzBZLmD19E80Dh2UtJhMYk8wTkWRjKgVc7n5fjslkYtZ3Gxnx7nyGfdSN9p38AXBwzLwgfO3tTri4GPAo4sr/DWrHjm3H7imhzC+WzN5I7+bvZS0mk4lko/k5TklOxVDg/u99cvNwZdTXr9I8OBAngyNFvdzp9WpHDuw4RtLN7P9o87uktAwMd0wyYLDP/ChOTE3PaRNqFHVlfrvanLmexODNh7OVeD7p48X84zmPzlobY3oGTneeX7tb5zct5/Nbzd2V6UG1iExI5N1dR7Kd345lijOxYXXmnIjihxNRDyXuR0lSUirOBvM55P56fTPRPDFMSUln07YzbA47S3q6ib0HYlm+5jjtWlSkfBk3hg6ozxvDN+Q4eYzIw2Lr6EhGivn/uL9e2xkM97wf4/nzxCz9mXIvvPSPk8eI5DX3PQvoiBEj6NKlCykpKcyZM4dvvvmGoKAg3N3dgcyyy/T0dIKCgsy2c3R0JCoqipo1axIcHMyyZcuoV68eoaGhjB49GoDo6GgOHz6Mv79/1nYZGRnY/e2Pqlgx8+F3BweHe7r38N/i+iv+v8TExODm5oajo/koCEDlypWpUKECa9asITg4mA0bNrB69Wq2bNnyr3HczbVr10hNTaVUKfP7pEqVKpVVwgqZJbd/sbe3zyqP7dChA6mpqSxatIgJEyZQpEgR+vfvzzPPPJPV38vLi02bNt1zTN27d8+a1Oa2U/dxVA9Gn5da0Oel23X130xaw/Gj0WZ9Tp+Ko3K1nO8xMyalMPztefwZcZ6vZw8wKwct71McU4aJtNR0nJwyv7nOuPVt6l/n1hp06dOSLn1aZr3+6ZvVnD5ufo7PnY77n+7jOxsRw2/r99PzlQ7Y2GQ+/TUtNQ0bWxvsHaxvIuKIqzdxNzjgYXDgsjHzYtmncAHO30wmIYcEsLNPcd4N8GHawbPMueN9D1C9SEE8DA5s0OgfAH9ev4mbkwPuTg5cSc48v+VcCxCXlMzNHBLADmWK81qNCsw8FsmCU+bn1xZ48zEfmpYoyvu7j7D3gmb/BDjx52Xc3Zwp4uHMpVulnBXLexAbl0DCTfOL6ojTV3B0MP+u2dbWFhsbaNPch0KuTiyb0w0Au1uJ+t4NLzDys62sXH8yF45GrJGhpDfpNxNIvX4dh0KZt3wYY2NxcHfHzrnAPe/n6v59pCcmcvzjzOtY063r0d9fH0ypZ3rhUS/wwQefD9jqQfAW9z9ffTk6OvLiiy9y7do1BgwYwE8//UTlypXx8vLCYDCwa9eurMQtJSWFqKgoypYtC0C3bt145plnaNWqFTY2NjRp0gTITFACAwOZOXNm1s+5cuUKN2/evKeYbG1tzWa6/PvI3r3Edee+/imxfPLJJ1m6dCmOjo4EBARQpEiRe4rxbooWLYqTkxNRUVH4+PhktUdGRuaQhGV3+vRpqlWrRufOnTEajaxdu5Z33nkHf39/fH19AUhPT4MfS3YAACAASURBVMfW9t4HfT09PfH09DRru5yc+wngndoG1+WnH7eycd1BHm9Rnc2bDrF/7ylefyfn8ovhb88jLu4q3y8YQuHC5h/s9epXomSpInz84UI+GNOdZGMq30xeS9Pm1XBxufdvAfObpm3rsvKnLYRtPEDg4zXYtfkPDu+PoM/rne97XwULFWDt4u0ULFSAjj2CuHLxOj9OWcnj7f3NHgthLSJvGNkff423/Svw0c4I3J3seblGGZaeOp+tb4vSRRhWryJDNh8mLPZqjvur7VmYo5cTssocrd25m0YOXrrGkOoVGHcwAjdHe/r4lWbV2bhsfYNKFOHNmj68u+sIuy9kP7+DalSgvqc7L245QFyS9VQE/JuzUdfYeyCGYa81ZvjYzbgXNjCgb10Wr8j++IEFSw8z86uOdGpbidC1J/CvVYLgNr4MHbmRX7ad4ZvZt+9Vr1enJHOndca/1cxs+xF5kAzFi+NSsSLnFi6gzLPPkZZwg/OrV1KkYeP72o9X+w54tb89/8ON48eJmPg5NSdOetAhizxQ//kewNdeew0/Pz/eeOMNjEYjNWvWpGzZsowdO5abN29iNBr55JNP6NOnD+npmd++/jWC9sknn/Dkk09mJWTBwcEcOHCA0NBQ0tLSiI+Pp3///owdO/aeYvHx8WHbtm1cv36dGzduZJWlAvcU19+VLFmSq1evkpyc8z/94OBgDh06xIwZM+jatev9nrZsbG1teeqpp5gwYQJnz54lJSWFH374gYiICLPJZe7m119/ZeDAgZw7dw6DwYCbmxv29va4urpm9YmPj6dkyewzDT5qypX3ZNyXfZgzYxNtGo9g1jcb+HTCc5Qplzk6vG7VfpoHDgPg+JFz/LblCGf/jOfJ1h+blZIe2Pcn9g52TPu+P3b2tnTrOI7uwePxLF6YYaO6WfIQLc67XHHeGteXpXM20bfNcH6etYE3P+1DyTKZ53jbun30bv7ePe2riKcb733+Inu2HKJfm+G82+9LfKqUpt+blikpzgve3HoUOxsbVncOYG67WmyPucJ3f0QCmc/2a3/rvdy/ZlnsbGz4omlVdnRvmLV8UK9i1r5KFTQQf5d7M63VB3uOYWdjw6KW/nzX9DF2xV9h9vHM87u+QwNalco8v339ymBna8OYelVY36FB1jK0pg+FHe3pUr4EHgZHfmxex2z9X9tbs0Hvr8POzoZfljzLoplPsW1nFFO/3wtA+C8vEdwm84vHnfuieeWtNTzfrSb7N73I2A+aM25yGL9sO2PB6EWg/MuvQEYGh4e9x4lxn1KoanW8OnQE4OCQgVzepYl1JP/6z1+/29nZ8dlnn9G5c2fGjRvHiBEj+Pbbbxk3bhytW7cmOTmZmjVrMmvWLLPHJHTr1o0RI0aYJU/e3t7MmDGDzz//nDFjxmBnZ8fjjz/OsGHD7imW//u//2PYsGG0aNECV1dXBg8ezLp16zIP1N7+nuL6S9WqVXFzcyM8PJz69etnW+/u7k6zZs0IDw/PGsH8r95++20mT55Mnz59uHr1Kn5+fsycOZPy5cv/67bPPfcccXFx9OjRg4SEBLy9vZk4cSJeXrefC7Rv3z7at88fjzeo38iP+o1ynmW1TYc6tOlQBwC/qqXY8ftn/7ivYp6FGT3+2Qce46OuVv3K1KpfOcd1TdrUpUmbujmuGzltQLa2qnV8GDN98AON71F22ZjKW9uO5biuQcjtGYafXpX9Ydl3+nSP5Ufl85oryakM35vz+W296vZ90H02//OjeoJCtz/QuPKTS5eTGDJsfY7rajc3fwj21h2RbN0R+a/73L0/Rg+B/w+cyzzz750ki0OhQpR/uX+O6x77akqO7UUaNqJIw7s/r9LVz08Pgb8HdioBtTgbkzXd6HSfxo0bR2Jiotlsmo+q8+fPExwczLp168wea3G/Lic/3IfWW7sihic4cGmFpcPI12oVCabmj1stHUa+9XvvpjRats3SYeRr2zs3wTdwqqXDyLdO7noVQ+kelg4jXzNGLaD7L//7vAnyz0KaB+XpeQy2xK62dAg5CiqRPwZJ7oW1Pfbivrz00kv8+uuv+eLZeXPmzKF3797/KfkTEREREZFHmxLAf+Dh4cG7776b7cH1j5rIyEj2799P//45lzqIiIiIiOQGWxtTnlysifVNwXef2rdv/8jfN1emTBkWLLDuB5uLiIiIiIhGAEVERERERKyGRgBFRERERCRX6EHwlqcRQBERERERESuhBFBERERERMRKqARURERERERyhUpALU8jgCIiIiIiIlZCCaCIiIiIiIiVUAmoiIiIiIjkCo0+WZ5+ByIiIiIiIlZCCaCIiIiIiIiVUAmoiIiIiIjkChvNAmpxGgEUERERERGxEkoARURERERErIRKQEVEREREJFeoAtTyNAIoIiIiIiJiJZQAioiIiIiIWAmVgIqIiIiISK7QLKCWpxFAERERERERK6EEUERERERExEqoBFRERERERHKFRp8sT78DERERERERK6EEUERERERExEqoBFRERERERHKFjY3J0iFYPY0AioiIiIiIWAklgCIiIiIiIlZCJaAiIiIiIpIr9Bx4y9MIoIiIiIiIiJVQAigiIiIiImIlVAIqIiIiIiK5wkY1oBanEUAREREREREroQRQRERERETESqgEVEREREREcoUqQC1PI4AiIiIiIiJWQgmgiIiIiIiIlVAJqIiIiIiI5Apb1YBanI3JZDJZOgh5dNho7l4RERGRPC0vX94furLS0iHkqLp7R0uHkGs0Aij35eS1UEuHkK/5Fu7EunOrLB1GvtamVAeCVv5m6TDyrS0dG1Px8e8sHUa+FrH5ZXy+3mLpMPKtU68E0f0Xnd+HKaR5EIbSPSwdRr5ljFpg6RAkj1MCKCIiIiIiuUK1ZJanSWBERERERESshBJAERERERERK6ESUBERERERyRWaT9DyNAIoIiIiIiJiJZQAioiIiIiIWAmVgIqIiIiISK5QBajlaQRQRERERETESigBFBERERERsRIqARURERERkVyhElDL0wigiIiIiIiIlVACKCIiIiIiYiVUAioiIiIiIrnCVjWgFqcRQBERERERESuhBFBERERERMRKqARURERERERyhSpALU8jgCIiIiIiIlZCCaCIiIiIiIiVUAmoiIiIiIjkChsbk6VDsHoaARQREREREbESSgBFRERERESshEpARUREREQkV2gWUMvTCKCIiIiIiIiVUAIoIiIiIiJiJVQCKiIiIiIiucJGNaAWpxFAERERERERK6EEUERERERExEqoBFRERERERHKFRp8sT78DERERERERK6EEUERERERExEqoBFRERERERHKFZgG1PI0AioiIiIiIWAklgCIiIiIiIlZCJaAiIiIiIpIrVAFqeRoBFBERERERsRJKAEVERERERKyESkBFRERERCRXaBZQy1MCKI+kPduPMmvyKs5HX6KYlzsvDO5IvSZV/3Gb9PQMPn13DuV9S9Dr5TZZ7RHHzvHdhOWcORmLo5MDTVo+Rr/BHXFwtK4/j8M7j7B8+kouxV7C3dONzv/XieoNquXYNyM9g9DpK9m9YQ8pxlQq1fal++tdKVykMHs27mPBhIVm/dPT0rGxgYnrPgfg5MEIln+7gtgz5yngWoAmTzSidc+WD/0Y8yI3RweG1vChVpHCpJtMbIi+wNdHT5Nuyt63UxkvupYvSVGDI5eMKSw+E8Pys+dzP+hHjIebgTFvNiGwVgnS0k2EbjjJ2K93kZ6R/STXe8yLt/8vkIrl3Ll+I5l5y4/w7fyDFog6b/MwOPBxkC+BJd1IyzCx/GQcY3f8me19awMM8i/L05W9KORkz7nrRqbuP8vqUxcBcLSz4a3A8rSrUAwXBztOXU3k812n2RlzLfcPKg9JvX6dqHk/knDiONja4REYiPdTT2NjZ3fXba7u30f0ksVUG/Npjusv/raNqLlzqP3N9IcVdr5V1MOVzcs+4pW3v2PbzqOWDkfkP1MJ6ANy9uxZS4dgNaIjL/DJOz/Qu39bFv06hmdfbs3Y937kYvzdLxjiz19h5Gsz2LH5kFl7RkYGo17/nsbNa7Jg00d8+cMQ9u88zuI5vz7sw8hT4s9dYObI2XTo247xKz6hfZ+2fP/RD1y9cDXH/mvnrufo3uO89fUbjF44EgcnB+Z/HgJAQMu6fLF6XNYy/If3cCnsQs+hPQA4HxnHN+9Np8kTjfh81Vj6f/ISvyzcTPiWA7l2vHnJiDp+JKWn89TGPfT/7SB1ixama3nvbP0aF/fgpcplGXvwBO3X7eTTgyd50a8sTb2KWCDqR8tXH7YgMSmVRl3n0fWVZTSs603fp2tk61ehdGGmf9qWecuPUKv9bF56bx39utWkbdPyFog6b5vUqgqJqek0/HEnTy0Jp1Epd/rWLJWt37PVS9K5kie9Qg/y2MztfL7rNBNbVKFMIQMAbwWWp65XYZ5eeoC6s8NYdOw837WrTomCTrl9SHnKmRnfYevkRPVxn+H37vvcOHaU+E0bc+xrSk8jbt1aTs+YDjl8qQGQFBNN9KKQhxlyvtXAvxKbl32ETzkvS4ci8sBYbQLo5+eHn58ff/75Z7Z1s2bNws/Pj8mTJ9/TvsaNG8fXX3/9oEOUu9i0ai/ValWgwePVsbO3o0mrWlSvU4G1S3fm2D/67AWGPDsRv+plqVKznNm6hOtJXL54nYwME6Zb/zdtbG1wMjg85KPIW3av24NPjfI81rgGdnZ21Hm8NhUf82H7qh059t+xehetnmmOu6c7zi4Gnnr1SY7uPsbFmItm/UwmE3M+nUe1wKoEtPIHYNuy36jZqDqBbephY2ODt09J3pg8GJ8aFR76ceY13gUM1C5SmG+OniU5I4PYpGTmnDzHk2WzX2gUMTgyP+IcR64mAHDk6g3CL12jpkeh3A77kVKmZCHq1y7J+G93Y0xOJyr2BlN/DOfZztkrBnp1rsbG7WdZuu4kAMf/vEz3gaHs/UOjrH9XtpCB+t5ujNt5GmNaBlE3jEzZF0nv6iWz9Z17KIYOC/cRed2Io60NHs4OJKWlk5SWAYDB3o4v95wh9mYyGSYIOXqelPQMqhctmNuHlWckx8eTcOI43l26YuvohFOxYni178iFzb/k2D/iqy+5ceI4xdu2zXF9RkoyZ2ZMp1jzFg8z7HypV9emzJ40kJGfKXl+kGzy6GJNrKvG7Q7u7u4sXbqUN99806x9yZIlFCx47/98rly58qBDk38Q+Wcc5XzML5DLlC/O6ZMxOfZ3L+rKjGXv4VLQmUP7T5mtK+TmQueeTZn51QpmTlpJRnoG9YOq0bln04cWf14Ue+Y8JSqYX7x5lfUi+lT2c5qUkMTVC1cpWb5EVlshD1ecXZ2J/jOWoiWLZrXv2bCX82fP8/KYF7Lazh6LxK9uJWaNnsPxfSco6OZCs65BNOrY8CEcWd5WzrUA11JSuZScktV2JiERrwIGCtrbkZCWntV+Z6mnm6MDj3kUYuqR07kW76PIt7w7V64Zib+UmNUWceYK3l6uuLo4cuPm7XP/WJVibN8XzcQPmtHQvxRXriYxa/EhQlYes0ToeZavhwtXjKnEJ94+dxFXbuLtasDV0Y4bKbfftyYgKS2DxqXcmdm+OjY28HHYKS7c2nb41pNm+65f0g1XR3uOXrqZK8eSFyXFxGDn4oKDm1tWm6FECVIvXyYtMRH7AgXM+pft2w9Hdw8uhW3PcX9RP82ncI2auFauStya1Q819vxm45aDLFj6G+npGfw4dYilwxF5YKx2BBAgODiY5cuXk5GRkdX2+++/k5KSQtWqt78dNplMzJkzhzZt2uDv70/Pnj05dCizlHDq1KmsWLGCFStW0KlTJwD279/Pc889R+PGjalRowZdunThwIHM8ra0tDRGjhxJo0aNCAwMpGfPnuzbty/rZ61YsYKOHTtSu3Zt2rVrx+rVtz+sFy1aRIcOHahTpw7BwcGEhoZmrevduzfvvvsuzZo14/HHHychIYHIyEj69+9PYGAgzZo1Y+LEiaSk3P6H/ahKvJmMk7OjWZuTwZGkxJyPrYCLAZeCzjmuy8jIwNHJgf5vPcmSrZ8wbcFQIk/HMe/b9Q887rzMmGTEyWB+Th2dHEhOSs6hb2abY7b+jqT8rX9GRgZr526gda9WGAoYstoTbySyZck2AlrV5eOfR9Hj9W4s+ybUKktAC9jbYUzPMGtLvvXa2f7u9/p4ODkwrl5Vjl9LYFPMhYca46POxdmBJGOaWZsxOS1r3d8VdnXiuS7VWL4xgoZd5jJ8wm+82z9QJaB3cHGwIyk13azNeGtEz8Uh5/ft7pirVJ2+jedX/sHrAeVo71MsW59anq5Mbl2FSXvPcu6G8cEH/ojISDZi62heAmvr6Ji17k6O7h533dflXTsxno+lRKcnHmyQViLuwjXS7/iMFskPrDoBfPzxx0lNTSUsLCyrbfHixXTt2tWs3/z585k1axZfffUVO3bsoEuXLvTt25eLFy/y6quvEhwcnJWQGY1GXnnlFdq0acPWrVvZtWsXZcqUYfz48QAsX76c8PBw1qxZQ1hYGAEBAYwaNQqAXbt28f777/PWW2+xb98+3nvvPd5++20iIiJYsmQJY8eO5YMPPmDPnj28//77jBo1ig0bNmTFGRYWxoIFCwgNDcXW1pY+ffrg6+vL1q1bmT9/PmFhYfdc1goQHx/P4cOHzRZLCJm1iaeavp+1YDKRbEw165NsTKGAy/3fM7Jj8yHCfvmdDl0b4uBoT1kfL3q+2JpVP4f9+8aPsHXzNvBm+3eyFkyQYjRPoFOSUzE4G7Jt+1eimJKcekf/FJwK3P4dnDwQwfVL12nQLtCsn72DPTUaVad6/WrY2dlR8TEfAlr5E77Z+hLApLR0DHbmH8NOt14npqXntAlV3QryTaPHiEpIYtjeozlOFiO3JRnTMBjMi10MTpmvE5LueM+nprNp+1k274wiPcPEnt/Ps2zDSdo1s77y5H+SmJqO4Y4vKAz2me/bhNSc37cpGSbSTbAj+irLT8bTqaJ5Atitshc/BNfk6/2RTN0f+XACf0TYOjqScceXtX+9tjNk/0y+G+P588Qs/ZlyL7z0j5PHiOQ2W5u8uVgTqy4Btbe3Jzg4mKVLl9K4cWOMRiPr1q1j5cqVbN26NavfvHnz+L//+z8qV64MQNeuXVm8eDGhoaH069fPbJ8ODg6EhIRQtmxZkpOTiY6Oxs3NjT/++AMAg8HAuXPnWLx4MU2bNmXIkCG8/vrrACxbtozWrVsTFBQEQNOmTZk/fz7Fixfn559/pnv37jRo0ACABg0a0L17dxYsWECrVq2y+hcvXhyA1atXk5KSwhtvvIGNjQ0lSpRgyJAhDB48OFvJ692EhIQwZcoUs7ZVez6/r3P8IHTv24LufW/fu/DDtDWcOnbOrE/k6Th8q5S+733Hn79Kaqr56IC9vS32/zD6kh+06dWKNr1aZb1eMXMVUSfNz+n5s+cpUyn7OS3gWgC3ooWJPXM+qwz0+uXrJF5PpES522WhB7b+Ts3GNXByNk/MvcoWJy3F/JxnZGRk3YNpTU7fSKSwowPujg5cSclMqMsVLEB8UjI3c0gA25XyZHC1Csw6EcnC0zmXPIu5E6cv41HYQBF3Zy5dSQKgYjl3YuMTSLhp/iVGxNmrON4xgmVna2t194b8mxNXbuLh7EARZwcuJWWew4ruLsQmJJOQYv6+fa9BZvL86Y7b99s72tpy9dYorK0NjGriS5vyRXhl7WHConOeeMqaGEp6k34zgdTr13EolHmPrzE2Fgd3d+ycC/zL1rdd3b+P9MREjn88GgDTrWqn318fTKlneuFRL/CfNheRfMyqRwABunTpwsaNG0lISGDt2rXUqVOHYsXMv5mMjo5m3Lhx+Pv7Zy3Hjh0jJib7BZidnR27du2idevWtGjRgjFjxhAVFYXp1tVthw4dGD58OJs2baJz5840a9aMn376CcgccStZ0vw+rJo1a+Lq6srFixcpXdr8YrxUqVJER0dnvfb09DSL+fLlywQEBGTFPGTIEFJTU7l06dI9nZvu3buzZMkSsyUvaN6+Ln/sP8W2DQdIT0tn24YD/LH/FM3b173vfdWtX4nLF28QMmsT6ekZxJ67xILvN9GsXZ2HEHneFdDKn4gDp9i/OZz09HT2bw4n4sAp6t2auOVOgW3rsW7uBi7GXsKYaOTnqcuo+JgPxbxv3//356E/qVjTJ9u2jYIb8fv2P9izYS8mk4mIg6fYu3H/XX9WfhadaOT3y9cYWLU8znZ2eDk78ZxvKVZHxWXr29SrCK9X9+HDfceU/N2Hs9HX2fP7eT54tT4uzg6U8nLl1d61WbT6eLa+P4UepWXjcnRqWRGAgJpeBLf0YdmGk9n6WrOz14zsib3GBw19cHGwo5SrgYF1y7DoWPbJcvbEXuOZqiUIKFEYG6B5WQ86VCxGyNHMvsMa+hBU2p3OP4cr+bvFULw4LhUrcm7hAtKNRpIvXuD86pUUadj4vvbj1b4Dj02aSs2Jk6g5cRIVBgwCoObESUr+RKycVY8AAlSuXJkKFSqwZs0aVqxYwfPPP5+tj5eXF4MHD6ZDhw5ZbZGRkbj97Qbtvxw8eJDRo0ezYMECqlevDsD333/P6dOZEzWcPn2aatWq0blzZ4xGI2vXruWdd97B39+fEiVKZEsqv//+e2rVqkWpUqWIjDQvi4mKijJLVm3+9mRNLy8vypQpw9q1a7PaEhISuHTpEh4ed79f4O88PT3NkkqAiOvZZ03NbaXLefLBZ32ZNXkVX41ZhKeXG++Pex7vspnn4tc1+5ny6WJ+3vrJv+6rTAUvRkzox4/frOXnOb9SoKCBZu3q0vOlVv+6bX7iVaY4L43ux/LvVjD/sxA8irvzwsg+eJbO/P3/9Wy/L1aPA6Ddc21IT0vnqyGTMSYl41urIv0+NP/buRhzicJFC2f7WX51fHl5zIusnr2GhV8tpmDhgnTu34kajao//APNg0bsO86Q6hVY0LwuGSYT66MvMOdkFABr2tTniz9OsTHmAs/7lsbO1oaP6lY2235D9AUmHDqV067llkEjNzJicEN++akHpgwTS9efZOqP4QAcWN2HDydsI3TjKXaGx9B/2DqG9PVn1GuNuHzVyLhvdvFLmHWXJOZk4PojjGxckV971sOEiaXH45iyL/NxSAdfaMTwrScJPRnPxjOX+Oi3CD4J8qWosyOnryXx6rojhMddx91gz7PVSpJuMrGmu/kXQH9tb63Kv/wK5xbM5/Cw97CxtcEjsAFeHToCcHDIQEr3fBaPwPoWjlLkf6OqCsuz+gQQMkcBZ8+ezfXr17PKL/+uW7dufP3111SuXBkfHx+2bdvGgAED+PLLL2nRogWOjo5Zo2o3btzA1tYWw606/QMHDjBnzhzS0jLLXX799VdCQkKYOXMmpUqVws3NDXt7e1xdXXnyySfp27cvv/32Gw0bNmT79u1MnjyZhQsX0rVrV4YNG0bTpk2pV68ee/bsISQkhA8//DDHY2rWrBnjx49nxowZPPfccxiNRt577z1iY2PzzEjef1G3gR91G/jluK5Zuzp3HcEb++2AbG21AytRO7DSA43vUVQloDJVAirnuC6gZV0CWt4eYbWzt+OJl4N54uXgu+7vr2QxJ9UCq1AtsMr/Hmw+ciUllZH7s49GAbRbd/vRJi9ss757JB+US1eSGDxqU47rarWfbfZ66+5zbN19Lse+ctulpFQGbcj5gdiPzTSfjXLx8TgWH88+qn3FmIbfd9seSnyPOodChSj/cv8c1z321ZQc24s0bESRho3uuk9XPz89BP4/cC7zjKVDEHlglAACHTt2ZNy4cTz//PPY22c/JX369MFkMjFgwADi4+MpXrw4H374IS1aZN6X1r59e15//XUef/xxfv31V3r27EmvXr3IyMigVKlS9O7dmy+++IKLFy/y3HPPERcXR48ePUhISMDb25uJEyfi5eWFl5cX48aNY9y4cURHR+Pt7c2ECRPw9fXF19eXhIQExowZQ0xMDMWLF+ftt9+mc+fOOR5TwYIFmT17NmPHjmXGjBlkZGQQGBio5xWKiIiIiFgxG5PJGqdekP9VxPUVlg4hX/Mt3Il151ZZOox8rU2pDgSt/M3SYeRbWzo2puLj31k6jHwtYvPL+Hy9xdJh5FunXgmi+y86vw9TSPMgDKV7WDqMfMsYtYC8fHl/Pin03ztZgJdzJ0uHkGusfhIYERERERERa6EEUERERERExEroHkAREREREckVmgXU8jQCKCIiIiIiYiWUAIqIiIiIiFgJlYCKiIiIiEiusFENqMUpARQREREREXmIEhMTGT16NL/88gtpaWm0aNGCESNG4OLikmP/devWMW3aNKKionBzc6NLly4MGDAAW9vMAs527doRExOT9Rpg8eLF+Pj4/GssSgBFREREREQeotGjRxMbG8u6detIT0/ntdde4/PPP2fEiBHZ+h46dIi3336bL7/8kqCgIE6fPs1LL71EgQIF6NevHwkJCZw+fZpNmzbh7e1937HoHkAREREREckVNnl0eZiSkpJYsWIFgwcPxs3NjSJFijB06FCWLFlCUlJStv7R0dH06NGDZs2aYWtri4+PD61atWLPnj1AZoLo5ub2PyV/oBFAERERERGxcvHx8Vy4cMGsrVixYnh6et7T9kajkbi4uBzXJSUlkZqaSqVKlbLafHx8MBqNnDlzhipVqpj1b9OmDW3atDHb9+bNmwkODgbgjz/+wNnZmWeffZaTJ0/i7e3NoEGDaNas2T3FqgRQRERERESsWkhICFOmTDFrGzhwIIMGDbqn7Q8ePMhzzz2X47ohQ4YAUOD/27v3sKjKtX/g32EYTkIC4iGVMjyEbgPFHDKUk1qKUCAC4ka2ZNtTKIrv9pQoobwalJqiUp5CTTwg/vZDzwAAIABJREFUqKRp6jb13SqwUTxnJqIEKuqICB4YDr8/upwi0PzF4ZlZ8/38tddak9f3WnrNnns997ofMzPNOVNTUwBAWVnZc//c0tJSREREwMTEBKNGjQIAyGQyvPHGG4iMjETbtm2xd+9eTJw4ERs3bkSPHj3+NCsLQCIiIiIiahLa+v5ZUFAQPD09a5xr2bLlC//3zs7OuHTpUp3XLly4gC+++AKPHj3SDH152vppbm7+zD8zNzcXkyZNQosWLbB+/XrNZz/88MMan3vvvffw7bffYt++fSwAiYiIiIiI/kyrVq1euN3z/9drr70GhUKBn3/+GY6OjgCAK1euQKFQoEOHDnX+N4cPH0ZkZCQCAwMxdepUGBr+VratWbMG3bp1Q58+fTTnysvLYWxs/EJ5tLUIJyIiIiIi0nmmpqYYPHgwPvvsM6hUKqhUKnz22Wfw9vaGiYlJrc/n5OTgo48+wsyZMzF9+vQaxR8A3LhxA5988gny8/NRUVGBlJQUnDp1Cn5+fi+UhyuARERERETUJPR1I/i5c+fi008/hY+PD9RqNfr374+oqCjN9SFDhsDHxwfjxo1DYmIiKioqEBsbi9jYWM1nevXqhdWrV2PatGkwMDDAiBEj8ODBA3Tq1AlfffUVXn311RfKwgKQiIiIiIioEZmbm2PevHmYN29endd3796t+d+JiYnP/bOMjIwwa9YszJo16y9lYQsoERERERGRnuAKIBERERERNRE97QHVIlwBJCIiIiIi0hMsAImIiIiIiPQEW0CJiIiIiKhJyNgCKhxXAImIiIiIiPQEC0AiIiIiIiI9wRZQIiIiIiJqEjIZ159E498AERERERGRnmABSEREREREpCfYAkpERERERE2EU0BF4wogERERERGRnmABSEREREREpCfYAkpERERERE2CG8GLxxVAIiIiIiIiPcECkIiIiIiISE+wBZSIiIiIiJoIW0BF4wogERERERGRnmABSEREREREpCfYAkpERERERE1CJuP6k2j8GyAiIiIiItITLACJiIiIiIj0hKy6urpadAiixlBUVIQtW7YgKCgIrVq1Eh1HkniPGxfvb+PjPW58vMeNi/e38fEeN6wS9QHREer0kmKA6AhNhiuAJFm3b99GQkICbt++LTqKZPEeNy7e38bHe9z4eI8bF+9v4+M9JqlhAUhERERERKQnOAWUiIiIiIiahIwbwQvHFUAiIiIiIiI9IY+Ojo4WHYKosTRr1gxKpRLNmjUTHUWyeI8bF+9v4+M9bny8x42L97fx8R43nPKqq6Ij1MlYbic6QpPhFFAiIiIiImoSpep/i45QJ3OFp+gITYYtoERERERERHqCBSAREREREZGe4BRQIiIiIiJqIlx/Eo1/A0RERERERHqCBSAREREREZGeYAsoERERERE1CZmMG8GLxhVAIiIiIiIiPcECkIiIiIiISE+wBZSIiIiIiJoIW0BFYwFIRC/su+++Q//+/WFkZCQ6il4oLi6GXC6HhYWF6ChEpCXu3buHHTt24Pjx47hx4wbkcjlefvll9OvXD15eXrC0tBQdkYi0nKy6urpadAgi0g1KpRL/+c9/oFAoREeRrCNHjmDTpk3IyMjA48ePAQBmZmbo168fAgIC4OLiIjghEYlQWVmJ5cuXIykpCd27d0fPnj3Rpk0bVFZWoqioCNnZ2bh8+TJGjhyJcePGwdCQz/gbikqlgrW1tegYklFWcUR0hDo1M3QVHaHJsAAkSamsrIRcLq91/qeffkKXLl0EJJKWsLAwDBs2DEOGDBEdRXIKCwsxbdo03Lt3D15eXnByckLr1q1r/Ljbu3cvWrRogYULF6Jdu3aiI+ushISEOs8bGRnBysoKb7/9Nu9vPdy+fRurVq3CrFmz8N///hcTJ06EtbU1vvjiC3Tq1El0PJ3197//HUqlEsHBwWjVqlWdn7l58yY2bNiAkydPIjk5uYkTSktFRQWWLVuGjRs3orKyEunp6Zg8eTJWrlz5zPtPL+ZhxVHREepkZthPdIQmwwKQJGXKlClYtGhRjRHDq1atwrJly3DmzBmByaQhMDAQZ8+ehYmJCVq2bFnjPu/bt09gMt03fPhwREREoE+fPs/93OHDh7FixQps2bKliZJJz6RJk/D999/jjTfegK2tLQoLC5GTk4M33ngDlZWVyM3NxcqVK//074LqNnHiRDx8+BCrV6+Gv78/nJycYGpqijNnziApKUl0PJ2Vn58PW1vbBv8s1W3x4sU4ceIEJk6ciClTpuDw4cP417/+BUNDQ3zxxRei4+k0FoDisQAkSfH390fXrl0xf/585OfnY/r06cjLy0NUVBQGDx4sOp7O27Zt2zOvBQQENGES6amoqHjhlq3/n89SbZGRkXjzzTcxYsQIzbnt27cjIyMDcXFx2LNnD9atW/fcf+/0bO7u7tizZw9KS0vh5uaGY8eOwcLCAs7OzsjOzhYdT3KuXLkCc3NztG7dWnQUSfH09ERycjJat24NpVKJzMxMlJSUYODAgcjIyBAdT6exABSPvyBIUtauXYuwsDCMGzcOmZmZ6Nu3LxISEti730CeVeRVVlY2cRLp+X1Bd+fOHdjY2KC8vBwpKSmwsrKq8QCDxV/9HDt2DPHx8TXO+fr6Ii4uDgAwePBgREVFiYgmCY8ePYKJiQn279+PLl26wMrKCqWlpfx320BOnjyJmJgY7NixA5s3b0Z0dDQMDQ2xZMkSDBgwQHQ8yXj48KHmt8PTtRITExMYGHAHtfrjPRSN38YkKc2bN8fatWvxj3/8A0qlEkuXLhUdSVLy8/OxcuVK3Lp1S/N/iGq1Grm5ufjPf/4jOJ00bNu2DbGxscjJyUF8fDz27NkDmUyGq1evYsKECaLjSYKZmRnOnTsHR0dHzbkLFy5optvevXsXpqamouLpPAcHB0RHRyM7OxuDBw/GnTt3EBMTA6VSKTqaJHz++edwd3dHdXU1vvzySyxcuBCWlpb4/PPPWQA2oB49eiAhIQFTpkzRvO6wYcMGvPHGG4KTEdUfC0CShJEjR9Z4Hw349V2p4OBgzcTK9evXi4gmKR9//DHUajWsra1x9+5d2NvbIz09Hf/4xz9ER5OMjRs3Yvny5aisrERqaipWrVqFli1bYuTIkSwAG8ioUaMwZswYDB8+HO3atUNBQQG2bduG0aNHo7CwEOPGjeOgo3qIjY3FokWL8Oabb2Ls2LG4cOECysvLMX/+fNHRJCE3NxcbN25Ebm4u7ty5Ay8vLxgZGWHKlCmio0nKrFmzMGrUKKSlpaGsrAxeXl4oKyvDunXrREcjqjcWgCQJzs7Otc4NHDhQQBJpO3v2LA4dOoTCwkIsXboU0dHR8PDwwKpVq0RHk4wbN27AxcUFJ0+ehKGhIZycnAAAJSUlgpNJR2hoKFq0aIHt27fj+++/R9u2bREdHY133nkHP/74I4YOHYqRI0eKjqmzWrVqhYULF2qOHR0dkZiYKDCRtMjlcpSVleHIkSPo0aMHjIyMUFBQAHNzc9HRJMXGxga7d+/GDz/8gIKCArRp0wbu7u68zw1Axo3ghWMBSJIQHh4uOoJeMDU1haWlJRQKBX766ScAgKurK2bMmCE4mXQ0b94c165dw759+zQtcydOnEDLli0FJ5OWIUOG1LnKZ29vD3t7ewGJpGXr1q3YsGEDioqKkJaWhoULF2LBggVo1qyZ6Gg6b8CAAQgJCUFBQQFmz56Nn3/+GR999BG8vb1FR5MUb29v7Nq1iwPkSJJYAJKklJWVYdOmTcjLy0NVVVWNawsWLBCUSjpeeeUVHD16FP369UNFRQUKCgpgZGSEiooK0dEkIywsDD4+PgB+fd8kOzsbY8eOxdy5cwUnkw5+TzSur7/+GsnJyRg9ejTi4uLQrFkz3Lp1CwsWLGAbaAOIiorCzp07YWJiAi8vL+Tl5WH48OEIDQ0VHU1yHj16xBU/kiRuA0GSMmnSJJw6dQrOzs6ad/+e4g+7+jtw4AAiIyOxe/du7Ny5E5s3b4ahoSGUSqVmgiLVX35+PgwNDfHyyy9DpVKhsLAQ3bt3Fx1LMvg90bjeffddrFixAh07dtSMzy8qKoKfnx+HRZHOmDlzJo4fPw5XV9daG7+z66h+HlceFx2hTiZy/dn7lSuAJCkZGRlISUnhBriNZMCAAdi7dy9atWqF8PBwvPLKKygtLcWwYcNER5OU1q1b4/Dhw9i3bx+CgoI4Pr+B8Xuicd27dw+vvfYagN/G57do0YKdAg3k8uXLiIuLq3MF++DBg4JSSc8vv/wCW1tbXL16FVevXtWc/+PAOSJdxF8VJCnGxsbcDLeRtW3bFpcuXcIvv/yCwYMH48GDB5rx+VR/169fxwcffAC1Wo2SkhK4ubnB398fCQkJ8PDwEB1PEvg90bjs7e2xZcsWBAcHa34s79mzB507dxacTBrmzJkDU1NTjBkzhg+HGtGGDRtERyBqNGwBJUlJTExEUVERwsPDufl7I1CpVJr2OSMjI6SkpCAwMBBr166tsaca/XVjx46Fo6Mjxo8fD6VSiaysLKSlpWH9+vVIS0sTHU8S+D3RuM6fP49Ro0ahY8eOOHfuHPr06YOcnBysXr2a3xMNwMnJCUeOHOG7aU3gwIED2LJlCwoKCtCyZUsMGzZM8442/XWPK0+IjlAnE/lboiM0GRaAJCmenp4oLCyss0Xj4sWLAhJJy//8z//AxMQEM2bMgIeHB7KyspCQkIDjx4/jm2++ER1PEpydnXH06FEYGRlp3p+qqqqCUqnEf//7X9HxJIHfE42vqKgIu3bt0ozP9/HxQdu2bUXHkoRBgwZh06ZNfHjRyNLT0/HJJ58gKCgI7du3x/Xr17F161bMmDEDAQEBouPpNBaA4rF3gCTl93tPUcM7fvw49u/fDzMzM82P57FjxyIpKUlwMumwsLDAnTt3avxYvn37Npo3by4wlbTwe6JxzZ8/H7Nnz8aHH35Y4/y0adM4LKoBhISE4KOPPkJoaChsbGxqXOvdu7egVNKzatUqJCQk4K23fisK3NzcEBMTwwKQdB4LQJKUp/um/ZFKpWriJNJkaGiI8vJymJmZaYY7PHz4EGZmZoKTSYePjw/Cw8MxdepUVFVV4cyZM4iPj69zzzr6a571PUF/3a1bt3D8+K+T/bZt21Zrau2DBw+wf/9+EdEk5+lWGqdOnapxXiaTcQW7ARUWFsLZ2bnGOaVSiZs3bwpKJB0yGIiOoPdYAJKknDlzBnFxcbh165ZmOpparYZKpcK5c+cEp9N9Hh4emD59OmbPng2ZTIbi4mLMmzcPrq6uoqNJxoQJE/D48WOEh4fj0aNHCA0NxbBhwzh2vAH4+PggPT0dnp6ez5zkxymKf42VlRU2btwIlUqF8vJyLF26tMZ1Y2Nj/htuID/++KPoCHqhTZs2yMrKqvHAKCsri63MJAl8B5AkZdiwYbC1tYWlpSXy8/Ph4uKC9evXIzQ0FGFhYaLj6bzS0lJMnz5d8yNZJpOhb9+++Pzzz/HSSy8JTicNt2/fRsuWLQH8unJtZWUFmUyGy5cvc4piPaWnp8PHx+e5w3T8/PyaMJE0jR49GmvWrBEdQ9Ju3ryJ9PR0FBQUoFWrVvD29sYrr7wiOpakbNu2DXFxcQgKCoKtrS2uX7+OLVu2YObMmfD39xcdT6c9qcwUHaFOxnL96Q5hAUiS4ujoiIyMDPzyyy+IjY3FunXrkJOTg5iYGKSmpoqOp7PGjRuH+Ph4WFhYAPh1wMPT4Q4vv/yy4HTS4uTkhJMnT9Y4V1lZid69e9c6T3/NmjVrMHr06FrnlyxZgsmTJwtIJD1lZWU4fPiwpkDx8PDgQ6IGcvbsWYwaNQp2dnaa4SRXrlzBmjVr0KtXL9HxJCU1NRWpqam4c+cO2rVrh4CAAAwaNEh0LJ33pDJLdIQ6Gcv15x1atoCSpLz00kswMTGBra0tLl++DADo0aMHCgoKBCfTbSqVCr6+vli6dCn+9re/oVWrVmjVqpXoWJJx7do1jB49GtXV1Xj06BH69+9f4/rjx4/Rrl07QemkQaVS4cqVKwCAZcuWwdHREb9//vngwQMkJSWxAGwA165dw6hRo6BWq9G2bVsUFhbi008/RVJSElexG0B8fDwiIiIQGhqqOZeUlITPPvsMycnJApNJj6OjI9555x2Ym5vj1KlTfIhBksECkCTFzs4OycnJCA4OhpmZGS5evAgjI6Nnvu9DLyY5ORlLly5FSEgIpk+fjuHDh4uOJCmvvvoqPv74Y9y7dw/R0dG13pUyNjbmdL96MjIywqRJk3Dv3j0Av05S/OP1oKAgEdEkZ8GCBRg0aBD+9a9/wcDAAFVVVYiPj8fChQvZGtoALl26hLVr19Y4N2LEiFrvXVL9fPfdd5g2bRqSk5PRvXt35OTkYNmyZVi8eDHc3NxExyOqFxaAJCkREREYP348XFxcMHr0aAQGBkIulyM4OFh0NJ0ml8sxZcoUuLi4YObMmcjOzkZERAQMDH6b5MUX4+vHw8MDANC+fXtOqWwE5ubmmimVgwYNwt69ewUnkq7Tp09j6dKlmu8HAwMDREREoG/fvoKTSYOpqSlu3LgBW1tbzbkbN25wq5gGlpCQgBUrVmgm2oaFhaFTp06Ij49nAVhPfCgvHgtAkhQ7OzscOXIECoUCQUFB6Nq1K27fvo1jx46JjiYJSqUSy5cvx/Dhw/Htt98CAKqrqzl+vAFlZmYiM7PuF+Q5RbFhPKv4U6lU3Fy7AcjlcpSWlta4l6WlpTA1NRWYSjq8vLwwceJETJ06VfMO4OLFi+Hl5SU6mqTcuHED/fr1q3Gub9++mDJliqBERA2HBSBJwsWLFxEeHo7CwkI4ODjgq6++QvPmzWFsbIxFixahqKgIUVFRomPqvG+++QafffYZ3n33XYSHh9dYAaSGkZGRUeO4uLgYV65c4eCBBsTtYhqXh4cHpk6diqioKLRv3x75+fmYP3++ZpWb6iciIgIqlQoTJkyAWq2GsbEx/P39+YCogbVr1w5Hjx6tUQQeP36c3S4kCZwCSpIQEhICCwsLBAUFYcOGDejSpQvc3NwwYcIEvP7664iPj0f79u1Fx9RZKpUKs2bNQmZmJubMmQNfX1/RkfTKzp07kZGRgf/93/8VHUUSuF1M41Cr1VAoFCguLsbEiRORlZWlafVyc3NDXFwch2g0oPLycty/fx82NjZsqWsE6enp+Pjjj/HOO++gXbt2KCwsxP79+/Hpp5/i3XffFR1Pp5VXZYuOUCcjA/2ZossCkCShV69e2L9/P6ytrXHz5k2EhISgpKQEw4cPx+TJk7lSVU99+/ZFy5YtsWjRIrz22mui4+glZ2fnWquD9Ndwu5jG4eLiguDgYAQHB6NFixbIz8/H3bt30a5dO83elvTXffvtt/D29saOHTue+Rk+nGtYGRkZ2LFjB27fvo2XX34Zfn5+cHJyEh1L57EAFI8toCQJVVVVmvdN2rRpg5s3byIyMhIffPCB4GTSMHDgQMycORNGRkaio+ilzMxMmJmZiY4hGdwupnFERERg8+bN+PLLL+Hl5YXQ0FD06NFDdCzJSExMhLe39zOnfcpkMhaADczZ2RnOzs4AgCtXrsDc3FxwIqKGwQKQJOGP7S8KhQIjR44UlEZ65s6dKzqC3vD09Kzx71mtVuPOnTsYP368wFTSwu1iGkdgYCACAwORk5ODzZs3Y8SIEejWrRtCQ0PxzjvvQC6Xi46o054O3vr3v/8tOIl+OHnyJGJiYrBjxw5s3rwZ0dHRMDQ0xJIlSzBgwADR8XSaDOzKEo0toCQJTk5OOHnypOZYqVQ+c5IikTZLS0urcWxgYICOHTtqRpFT/Z08eRLjx4/Htm3bcPz4ccyfP1+zXcz06dNFx5OM+/fvIyUlBVu3bsWTJ08wYsQIjBkzRnQsnZWVlfXc6zKZDG+++WYTpZG+v//97+jduzciIiLg4eGByZMnw9LSEp9//jnS09NFx9Np6qpToiPUSWHQU3SEJsMCkCTBwcEBMTExmuNPPvmk1qoVW2OICPh1sqqpqSkUCgUMDAxw5swZzXYxnBbc8IqLi7Fw4ULs3LmT28XUg729/XOvczuehtWnTx8cO3YMubm58PX1RXZ2NoyMjNCzZ0+cOqWdBYyuYAEoHltASRJsbGxqvBdhZWVV45jvRpCuuHXrFlauXIm8vDzNFgVPrV+/XlAqaeB2MU0rIyMDW7duxYEDB9CrVy8kJCSIjqTTfvzxR9ER9IpcLkdZWRmOHDmCHj16wMjICAUFBXwPsEGw3V40FoAkCXwngqRi5syZuHPnDjw8PKBQKETHkZTY2Fh06dIFUVFR2LBhAxITE2tsF/Pll1+Kjqjz7t69i9TUVKSkpOD27dt47733kJqaio4dO4qOpvMKCwv/9DPco67hDBgwACEhISgoKMDs2bPx888/46OPPoK3t7foaET1xhZQIiIt0rt3b+zbt08z1ZYaDreLaVwTJ07EoUOH0LZtW4wYMQLDhg3jakkDsre3h0wmwx9/tj09xxbQhlVZWYmdO3fCxMQEXl5eyMvLw6FDhxAaGsqBRvWkrsoRHaFOCgP9mVrMFUAiIi1iYWHB7TYaCbeLaVwPHz5EQkIC3NzcOFG1ERw8eFB0BL0il8sxdOhQzXGHDh0QFhYGlUrFB3T1JGMLqHBcASQi0iIpKSk4fPgw/vnPf8LGxqbGNbZ31c8fpwX37NkTmZmZbLUlolpOnz6N+Ph43Lp1S/M+tlqthkqlwrlz5wSn020VVadFR6iToYGj6AhNhiuARERaZPbs2QCA/fv3a1ZR2N7VOBQKBYs/0hlPH2A8bQWtC78jGs68efNga2uLzp07Iz8/Hy4uLli/fj2mTp0qOhpRvbEAJCLSImzzajwVFRXYsWOH5litVtc4BrhdDGmvr776CgCQlJTEFtsmcPnyZWzcuBG//PILYmNjERYWhp49eyImJgZhYWGi4+k0/vsVjy2gRESkFzw9PZ97XSaTsQAnIgBAv379cPToUTx58gT9+/fH//3f/wEAnJ2dkZGRITidbqusPiM6Qp3kMgfREZoMVwCJiLQA27saH7eLIV3Wv3//P/0MH2A0HDs7OyQnJyM4OBhmZma4ePEijIyMuHpFksACkIhIC7C9i4ie59atWzAxMcGQIUPQo4f+jKsXJSIiAuPHj4eLiwtGjx6NwMBAyOVyBAcHi44mAdxyRzS2gBIRERFpOZVKhbS0NKSlpQEA/P398f7773NLgkb05MkTKBQKGBgY4PTp0ygtLYWLi4voWDqvslo7p6jKZd1FR2gyLACJiLQA27uI6EWdPn0aKSkp+P777+Hs7Ax/f3+4urqye6AB+fr61hoSBfz6LjHbyeuHBaB4LACJiLRA9+7d/7S9y8/Pr4lTEZE2e/z4Mfbu3Ys1a9bgwYMH+OGHH0RH0mnXr1/HypUrAQDp6enw8fGpcb20tBTZ2dk4duyYiHiSwQJQPL4DSESkBY4cOaJp78rOzmZ7FxE9V2lpKb777jukpaXh2rVrcHd3Fx1J573yyiuwsrLCvXv36rxubW2NxYsXN3Eq6ZGBK9WicQWQiEjLsL2LiJ7l2LFj2L59Ow4ePAg7Ozv4+fnBx8cHlpaWoqNJyooVKzBhwgTRMSSpqvq86Ah1MpD9TXSEJsMCkIhIS7G9i4ieWrx4MXbu3Am1Wg1vb2/4+fnB3t5edCxJU6lU2LVrFwoLCzFp0iRkZWXBw8NDdCydxwJQPBaARERa6PftXefOnYO7uzuWLl0qOhYRCWJvbw9ra2u8/fbbUCgUdX5mwYIFTZxKus6fP4+wsDDY2dnh0qVL2LVrF4YMGYK5c+fC399fdDydVlV9QXSEOhnIuomO0GT4DiARkRapq71rxYoVbO8i0nO+vr5sA29CCxYswIwZMzB06FD07t0btra2WL58ORYsWMACkHQeVwCJiLQA27uIiLSHUqnE8ePHIZfLoVQqkZmZCQDo1asXsrOzBafTbVwBFI8rgEREWuDLL7/UtHeVlJQgKSmp1mfY3kWkv+bOnYvIyEg0b978uZ8rLi7GokWLEBMT00TJpMna2hq5ubno3Lmz5lxubi5sbGwEppIGrmSLxwKQiEgLsL2LiJ7HxcUF/v7+6NevH7y9veHg4KB5F7C8vBw5OTnYs2cPfvjhB8yYMUNwWt03YsQIjB07FuPGjUNFRQX27NmDlStXIigoSHQ0onpjCygRERGRDlCpVFi9ejW2bduGR48ewdLSEtXV1SguLoalpSXef/99/POf/4SVlZXoqJLwzTffYNOmTSgoKEDr1q0RFBSEUaNGwcDAQHQ0nVaNi6Ij1EmGrqIjNBkWgEREWoDtXUT0oiorK3H+/HkUFhbCwMAAbdu2Rbdu3ViYkE6oxiXREeokw+uiIzQZtoASEWkBtncR0YuSy+VwcHCAg4OD6CiSk5CQ8KefCQ8Pb4IkRI2HK4BERFqC7V1ERGLZ29vDwsICXbt2RV0/kWUyGdavXy8gmXRwBVA8FoBERFqG7V1ERGKsW7cOqampUKvVCAgIgK+vL1q0aCE6lsT8JDrAM3QRHaDJsAAkIiIiIvqdM2fOYPv27fj+++/h5OSEgIAAuLq68kFcg2ABKBoLQCIiIiIdc//+feTn56Nbt26oqKiAkZGR6EiS9PjxY+zduxdpaWnIy8vD+++/j8jISNGxiOqFjzGIiIiIdERZWRmmTp0KZ2dnhISEIC8vDwMHDkRubq7oaJJkYmKCgQMHwtvbGxYWFvj6669FRyKqNxaARERERDoiLi4ODx8+xHfffQeFQgFbW1t4eHggNjZWdDTJOXbsGKZOnYq+ffsiOTkZw4cPx5EjR0THIqo3bgNBRKSF2N5FRHU5dOgQ0tPT0bx5c8hkMigUCsyYMQOurq6io0lCXl4e0tLSsHPnTqjVanh7e2Pz5s38rfjnAAAJiElEQVR4/XX9mRBJ0scCkIhIi5SVlWHOnDnYvXs3TExMkJqairCwMKxbtw52dnai4xGRYFVVVZoHQk/HOPz+HNXP4MGDYWVlBR8fH7i7u8PQ0BAlJSXIysrSfKZ3794CExLVHwtAIiIt8vv2rsDAwBrtXWvWrBEdj4gEe+uttxATE4M5c+ZAJpMBAJYsWQKlUik4mTRUV1dDpVIhKSkJSUlJta7LZDJcvHhRQDKihsMpoEREWsTV1VXT3qVUKpGZmYnHjx/D1dUVmZmZouMRkWB3797F+PHjceHCBVRWVsLExAQdOnRAYmIiWrduLToeEekArgASEWkRtncR0fO0aNECW7ZswdmzZ1FQUIA2bdrAwcEBcrlcdDQi0hGcAkpEpEWetnc9evSI7V1EVEthYSFu3LgBGxsbODo6onXr1rh16xYKCwtFRyMiHcEWUCIiLcL2LiJ6Hnt7e83DoT/iu2lE9CJYABIRaZnq6mq2dxFRnQoKCmocq1QqrF69Gv3798d7770nKBUR6RIWgEREWubGjRsoKCjAH7+eOXqciOry4MED+Pn54cCBA6KjEJEO4BAYIiItsnLlSnzxxRe1znP0OBE9T0lJiegIRKQjWAASEWmRr7/+GsuXL4enp+cz3/MhIv2VkJBQ41itVuPo0aPo0aOHoEREpGtYABIRaRFDQ0O4u7uz+COiOmVkZNQ4lsvl6NmzJ8aOHSsoERHpGr4DSESkRVasWIGHDx9i3LhxMDc3Fx2HiIiIJIYFIBGRFtm7dy+mTp2KqqqqWtf4DiARAcCZM2dw9erVWoOifH19BSUiIl3CApCISIu4u7vDx8cHb7/9dq2tH7gZPBEtWrQIq1atQsuWLWFo+NubPDKZDAcPHhSYjIh0BQtAIiIt0qtXL2RnZ4uOQURayt3dHZ988gnc3NxERyEiHWUgOgAREf1m4MCB2L9/v+gYRKSlysrK4OrqKjoGEekwTgElItIijx8/RkREBDp27AhLS8sa00DXr18vMBkRaQN3d3ekp6fjvffeEx2FiHQUC0AiIi3SqVMndOrUSXQMItJST548wYwZM5CYmAgbG5sa1/iQiIheBAtAIiItEh4eLjoCEWmxLl26oEuXLqJjEJEO4xAYIiItEB0djejoaMycOfOZn1mwYEETJiIiIiIp4hAYIiItwGdxRPSitm7dCh8fHzg7O6OwsBCTJk1CWVmZ6FhEpCO4AkhEpEVOnz4NR0fHWuePHDnCyX9EhK+//hrJyckYPXo04uLicPDgQYwZMwadO3fG/PnzRccjIh3AFUAiIi0SFhZW61xpaSkiIiIEpCEibZOcnIwVK1YgMDAQBgYGaN68OZYtW4ZDhw6JjkZEOoJDYIiIBLt27RqGDBmCyspKVFdXo2vXrrU+4+TkJCAZEWmbe/fu4bXXXgPwW+t4ixYtUFFRITIWEekQFoBERIK9+uqr2LZtG0pKSjBmzBisWrWqxnVjY2NO/SMiAIC9vT22bNmC4OBgzT6he/bsQefOnQUnIyJdwXcAiYi0SH5+PmxtbUXHICItdf78eYwaNQodO3bEuXPn0KdPH+Tk5GD16tV1vj9MRPRHLACJiLRIWVkZNm3ahLy8PFRVVdW4xm0giAgAioqKsGvXLhQUFKBNmzbw8fFB27ZtRcciIh3BFlAiIi0yc+ZMnDp1Cs7OzlAoFKLjEJGWWbt2LXx9ffHhhx+KjkJEOoorgEREWsTZ2RkpKSlsAyWiOgUGBuLixYtwd3dHQEAA+vXrp3kXkIjoRbAAJCLSIq6urjhw4ACMjIxERyEiLXXlyhWkpqYiPT0dBgYGGDp0KIYOHYr27duLjkZEOoAFIBGRFklMTERRURHCw8NhbW0tOg4RabGqqiocOnQIsbGxuHnzJi5cuCA6EhHpABaARERaxNPTE4WFhXW2dF28eFFAIiLSRidOnMDOnTuxb98+2NnZITAwEIGBgaJjEZEOYAFIRKRFMjMzn3lNqVQ2YRIi0kaLFy9Geno6SktL4ePjg4CAANjb24uORUQ6hAUgERERkY4ICQlBQEAABg0aBGNjY9FxiEgHsQAkItIinp6ez5zod/DgwSZOQ0Ta6v79+8jPz0e3bt1QUVHBwVFE9MK4DyARkRaZOHFijWOVSoXt27cjICBAUCIi0iYPHz5EVFQUdu/eDRMTE6SmpiIsLAzr1q2DnZ2d6HhEpAO4AkhEpOWuX7+OyMhIpKSkiI5CRILNnTsXRUVFmDZtGgIDA3Hs2DHExsYiPz8fa9asER2PiHQAVwCJiLRcu3btkJeXJzoGEWmBQ4cOIT09Hc2bN4dMJoNCocCMGTPg6uoqOhoR6QgWgEREWiQrK6vGsVqtxt69e9GhQwcxgYhIq1RVVWne93vaxPX7c0REf4YFIBGRFhk5cmSNYwMDA3Ts2BFz584VlIiItMlbb72FmJgYzJkzRzMwasmSJdwmhoheGN8BJCIiItIRd+/exfjx43HhwgVUVlbCxMQEHTp0QGJiIlq3bi06HhHpABaARERapLi4GJaWljXOlZeX49NPP0VUVJSgVESkTaqrq3H27FkUFBSgTZs2cHBwgFwuFx2LiHSEgegAREQEXLx4Ef3790efPn0QFBSE+/fvAwAuXboEPz8/7Nq1S3BCItIGxcXFkMlkcHBwwODBg9GzZ09UVlZi3rx5oqMRkY5gAUhEpAViY2PRpUsXrFy5Eubm5khMTMSJEycQHByMl156CWlpaaIjEpFAfEhERA2FLaBERFqgV69e2L9/P6ytrXHz5k2EhISgpKQEw4cPx+TJk2FgwOd1RPosJCQEFhYWCAoKwoYNG9ClSxe4ublhwoQJeP311xEfH4/27duLjklEOoAFIBGRFujZsydOnTqlOe7evTsiIyPxwQcfCExFRNqCD4mIqKFwGwgiIi3wdJz7UwqFotaWEESkv6qqqmBtbQ0AaNOmDW7evMmHRET0l/BxERGRFlIoFFAoFKJjEJGW4EMiImooXAEkItICFRUV2LFjh+ZYrVbXOAYAX1/fpo5FRFqKD4mI6K9iAUhEpAVsbGywdOlSzbGVlVWNY5lMxgKQSI/xIRERNRQOgSEiIiLScp6ens+9LpPJcPDgwSZKQ0S6jAUgERERERGRnuAQGCIiIiIiIj3BApCIiIiIiEhPsAAkIiIiIiLSEywAiYiIiIiI9AQLQCIiIiIiIj3BApCIiIiIiEhPsAAkIiIiIiLSEywAiYiIiIiI9AQLQCIiIiIiIj3x/wD2SepoeSQsJ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4" y="2362200"/>
            <a:ext cx="12138025"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9275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a:t>Which Genre has got maximum Rating </a:t>
            </a:r>
            <a:r>
              <a:rPr lang="en-IN" sz="4400" b="1" dirty="0" smtClean="0"/>
              <a:t>?</a:t>
            </a:r>
            <a:endParaRPr lang="en-IN" sz="4400" b="1" dirty="0"/>
          </a:p>
        </p:txBody>
      </p:sp>
      <p:sp>
        <p:nvSpPr>
          <p:cNvPr id="2" name="AutoShape 2" descr="data:image/png;base64,iVBORw0KGgoAAAANSUhEUgAABZUAAALZCAYAAADP8M8zAAAABHNCSVQICAgIfAhkiAAAAAlwSFlzAAAPYQAAD2EBqD+naQAAADl0RVh0U29mdHdhcmUAbWF0cGxvdGxpYiB2ZXJzaW9uIDIuMi4yLCBodHRwOi8vbWF0cGxvdGxpYi5vcmcvhp/UCwAAIABJREFUeJzs3XmMnWdhxu3b9ozHy3iN13iN43hJG1KgCiVFBQKCVKIlLSkKpXQRQU0rVSwKAUFTtkAllrBULaENhYoulAANlK8EGihINKJqKY0Sxkscx2s83sb2eJ3FM98fVs7n4X3i7/V4xucYX9dfyTBz5jm/tu975u5hZsLhw4eHAwAAAAAANUxs9gEAAAAAALh0GJUBAAAAAKjNqAwAAAAAQG1GZQAAAAAAajMqAwAAAABQm1EZAAAAAIDa2sb7GwwNDaWvr2/ExyZNmpQJEyaM97cGAAAAAOAchoeHc/r06REf6+joyMSJz/5+5HEflfv6+vKTn/xkvL8NAAAAAABj4Od+7ucyderUZ/3P/foLAAAAAABqMyoDAAAAAFCbURkAAAAAgNrG/XcqT5o0qfKx9evXp61t3L/1OW3evDlr1qxp6hlakS5VmpTpUqZLlSZlulRpUqZLmS5VmpTpUqVJmS5lulRpUqZLlSZlupQ1s8vg4GA2bNgw4mOlTfds477sTpgwofpN29rS3t4+3t/6nCZMmND0M7QiXao0KdOlTJcqTcp0qdKkTJcyXao0KdOlSpMyXcp0qdKkTJcqTcp0KWu1LqVN92yX7a+/WLJkSbOP0JJ0qdKkTJcyXao0KdOlSpMyXcp0qdKkTJcqTcp0KdOlSpMyXao0KdOl7FLrctmOyqdOnWr2EVqSLlWalOlSpkuVJmW6VGlSpkuZLlWalOlSpUmZLmW6VGlSpkuVJmW6lF1qXS7bUfngwYPNPkJL0qVKkzJdynSp0qRMlypNynQp06VKkzJdqjQp06VMlypNynSp0qRMl7JLrctlOyoDAAAAAHD+Jhw+fHh4PL/BwMBAHn300REfu+6665r+i6eHhoYycaJN/afpUqVJmS5lulRpUqZLlSZlupTpUqVJmS5VmpTpUqZLlSZlulRpUqZLWTO7DAwM5LHHHhvxseuvv/6c++1l+z/BrVu3NvsILUmXKk3KdCnTpUqTMl2qNCnTpUyXKk3KdKnSpEyXMl2qNCnTpUqTMl3KLrUul+2o3N/f3+wjtCRdqjQp06VMlypNynSp0qRMlzJdqjQp06VKkzJdynSp0qRMlypNynQpu9S6XLajcmdnZ7OP0JJ0qdKkTJcyXao0KdOlSpMyXcp0qdKkTJcqTcp0KdOlSpMyXao0KdOl7FLr0tbsAzTLggULmn2ElqRLlSZlupTpUqVJmS5VmpTpUqZLlSZlulRpUqZLmS5VmpTpUqVJ2Wi6vOL+H4/DScq+fftzL9r3Otu0adNy6NChzJkzpynf/3xdtu9UvtR+T8nFokuVJmW6lOlSpUmZLlWalOlSpkuVJmW6VGlSpkuZLlWalOlSpUnZz2KXW265Jb/yK7+Sl770pXnpS1+al7zkJbnppptyxx13ZNOmTbUe47bbbmu0eeihh/K6171uPI98wS7bdyoDAAAAAIyFu+66K6961asa/37w4MH8+Z//ed7xjnfkq1/9aiZOPPd7e48dO9b455tvvjk333zzuJ11LFy2o/LixYubfYSWpEuVJmW6lOlSpUmZLlWalOlSpkuVJmW6VGlSpkuZLlWalOlSpUnZ5dLliiuuyC233JI777wzvb292bFjRz7zmc9k+/bt6e3tzapVq3LnnXfm53/+5/Pa1742SfK2t70tt99+e+bMmZP7778/Dz74YH70ox/lAx/4QF796lfnq1/9avr6+vK85z0vd999d6ZPn54k+ed//uf80z/9U06cOJEbbrghg4ODufrqq/OmN71p3J7fZfvrLwYHB5t9hJakS5UmZbqU6VKlSZkuVZqU6VKmS5UmZbpUaVKmS5kuVZqU6VKlSdnl0mXv3r154IEHcu2112bKlCm5884789KXvjRf//rX861vfStLlizJX/zFXyRJvvSlLyVJ7r333rzhDW+oPFZ3d3f279+fBx54IJ/97Gfz+OOP5ytf+UqS5N///d/z2c9+Nu9///vzb//2b/mFX/iFfO973xv353fZjsr79+9v9hFaki5VmpTpUqZLlSZlulRpUqZLmS5VmpTpUqVJmS5lulRpUqZLlSZlP6tdPvKRj+TlL395XvKSl+SXf/mX80d/9EdZtWpVPv7xj6e9vT33339/XvOa16S/vz979uzJrFmzzqvFG9/4xkyZMiXLli3L8573vOzYsSNJ8vWvfz233HJLnvOc56StrS233nprrr322vF6mg2X7a+/AAAAAAAYC29/+9vzqle9Kv39/fnSl76Uz3/+87nxxhsza9asJMn//u//5m1ve1tOnDiRVatWpa2tLUNDQ7Uf/4orrmj889lfu2/fvtx0000jPvfKK68cg2d0bpftqLxmzZpmH6El6VKlSZkuZbpUaVKmS5UmZbqU6VKlSZkuVZqU6VKmS5UmZbpUaVL2s95l8uTJ+Z3f+Z309vbmHe94Rz7zmc+kr68vH/vYx/I3f/M3WbduXZLkH/7hH7Jt27YL/n6LFi1Kd3f3iI91d3dnxYoVF/zY53LZ/vqL7du3N/sILUmXKk3KdCnTpUqTMl2qNCnTpUyXKk3KdKnSpEyXMl2qNCnTpUqTssulyx/+4R/m6quvzt13352enp5MnDgxHR0dSZLHH388X/rSl0b8fun29vYcP378vL/Pq1/96nzta19LV1dXBgcH841vfCOPP/74mD2PZ3PZvlO5r6+v2UdoSbpUaVKmS5kuVZqU6VKlSZkuZbpUaVKmS5UmZbqU6VKlSZkuVZqUXS5dJk2alPe97315wxvekP/6r//Kb/7mb+aOO+7I0NBQFi9enNe+9rX5q7/6qxw8eDBXXHFFXvziF+fuu+/ObbfdlmXLltX+PjfddFN2796du+66K/39/XnhC1+Y9evXp729fRyf3WU8Kk+bNq3ZR2hJulRpUqZLmS5VmpTpUqVJmS5lulRpUqZLlSZlupTpUqVJmS5VmpSNpsu3b3/uOJxk7Dz44IPFj1955ZX5zne+0/j3N7/5zSP+89e//vWNf7799ttzzz33NP79Va96VZLk+c9/fn74wx+O+Lo/+7M/a/zzE088kZe//OV5wxve0PjY7/3e72X27NmjeCb1XZKj8ivu//EYPdKhC36EVv9f6vO1ePHiZh+h5WhSpkuZLlWalOlSpUmZLmW6VGlSpkuVJmW6lOlSpUmZLlWalOlSNtou//M//5NvfOMb+dSnPpW5c+fm4YcfzrZt23LDDTeM8QlHumx/pzJlTz75ZLOP0HI0KdOlTJcqTcp0qdKkTJcyXao0KdOlSpMyXcp0qdKkTJcqTcp0KRttl9/6rd/KL/7iL+Z3f/d387KXvSz/+I//mA9/+MO58sorx/iEI12S71QGAAAAALjctbW15a1vfWve+ta3XtTv653KjLBw4cJmH6HlaFKmS5kuVZqU6VKlSZkuZbpUaVKmS5UmZbqU6VKlSZkuVZqU6VJ2qXUxKjPC8PBws4/QcjQp06VMlypNynSp0qRMlzJdqjQp06VKkzJdynSp0qRMlypNynQpu9S6GJUZYd++fc0+QsvRpEyXMl2qNCnTpUqTMl3KdKnSpEyXKk3KdCnTpUqTMl2qNCnTpexS62JUBgAAAACgtgmHDx8e1/dWDwwM5NFHHx3xseuuuy7t7e2jfsxX3P/jCz3WmPn27c9t9hHG1MDAwAX9z+ZnkSZlupTpUqVJmS5VmpTpUqZLlSZlulRpUqZLmS5VmpTpUqVJmS5lzewyMDCQxx57bMTHrr/++nOexzuVGWHXrl3NPkLL0aRMlzJdqjQp06VKkzJdynSp0qRMlypNynQp06VKkzJdqjQp06XsUutiVGaEkydPNvsILUeTMl3KdKnSpEyXKk3KdCnTpUqTMl2qNCnTpUyXKk3KdKnSpEyXskutS1uzD8DYeGjRjWP2WDsu8Otv7n5kTM4xFj76rofG5HH+7YKrJHd+6OYxOEnrmDJlSrOP0JJ0qdKkTJcqTcp0KdOlSpMyXao0KdOlTJcqTcp0qdKkTJeyS62LdyoDo7Js2bJmH6El6VKlSZkuVZqU6VKmS5UmZbpUaVKmS5kuVZqU6VKlSZkuZZdaF6MyMCpPPPFEs4/QknSp0qRMlypNynQp06VKkzJdqjQp06VMlypNynSp0qRMl7JLrYtRGQAAAACA2ozKwKgsWLCg2UdoSbpUaVKmS5UmZbqU6VKlSZkuVZqU6VKmS5UmZbpUaVKmS9ml1sWoDIzKxIkuHyW6VGlSpkuVJmW6lOlSpUmZLlWalOlSpkuVJmW6VGlSpkvZpdbl0jot0DK6u7ubfYSWpEuVJmW6VGlSpkuZLlWalOlSpUmZLmW6VGlSpkuVJmW6lF1qXYzKAAAAAADUZlQGRuXqq69u9hFaki5VmpTpUqVJmS5lulRpUqZLlSZlupTpUqVJmS5VmpTpUnapdTEqA6Nyqf3XMi4WXao0KdOlSpMyXcp0qdKkTJcqTcp0KdOlSpMyXao0KdOl7FLr0tbsAwAX320ffn6zj5Ak+eJdP2r2ERr2vGXumDzO5CR7LvAxFn+iZyyOMia2fuRbY/M42XjBj7Hq7a8cg5O0juPHjzf7CC1HkzJdynSp0qRMlypNynQp06VKkzJdqjQp06XsUuvincoA0AQdHR3NPkLL0aRMlzJdqjQp06VKkzJdynSp0qRMlypNynQpu9S6GJUBoAlWrlzZ7CO0HE3KdCnTpUqTMl2qNCnTpUyXKk3KdKnSpEyXskuti1EZAJpg06ZNzT5Cy9GkTJcyXao0KdOlSpMyXcp0qdKkTJcqTcp0KbvUuhiVAQAAAACozagMAE0wb968Zh+h5WhSpkuZLlWalOlSpUmZLmW6VGlSpkuVJmW6lF1qXdqafQAAuJTc8cjAGD3SnGTLhT3WfTe2j9FZLtzcBz/Y7CM09Nzy7mYfoWHiiVsv+DEWdSY5cWGPMTTtyxd8jrEy954fjOGjbb6gr+750xeN0Tku3Cvu//EYPdLuC36Eb9/+3DE4x4UbuybJhXZplSZjZfLkyc0+QkvSpUyXKk3KdKnSpEyXskuti3cqAwAAXEaefvrpZh+hJelSpkuVJmW6VGlSpkvZpdbFqAwAAAAAQG1GZQAAgMvIVVdd1ewjtCRdynSp0qRMlypNynQpu9S6GJUBAAAuI/v372/2EVqSLmW6VGlSpkuVJmW6lF1qXfyhPgAAgEvEQ4tuHJPH6RqDx7i5+5ExeJSx8dF3PTRGj3RhZe780M1jdI4Ld9uHn9/sIzR88a4fNfsIDXveMveCH6M9yZ4LP0oWf6JnDB6ldRw7dqzZR2g5mpTpUnapdfFOZQAAAAAuSHt7e7OP0HI0KdOl7FLrYlQGAAAA4IKsXr262UdoOZqU6VJ2qXUxKgMAAABwQTZs2NDsI7QcTcp0KbvUuhiVAQAAAACozR/qAwAAALhMbf3It8bkcaYk2fr/7Lygx1j19leOyVnGwh2PDIzBo1yTjMHj3Hdj6/yu3bkPfnBsHmjzv1zQl/fc8u6xOccYmHji1jF5nJ9fmeTEhT3G0LQvj8VRavFOZQAAAAAAajMqAwAAAABQm1EZAAAAAIDajMoAAAAAANRmVAYAAAAAoDajMgAAAAAAtRmVAQAAAACozagMAAAAAEBtRmUAAAAAAGozKgMAAAAAUFvb+X7Bxo0bc++992bLli3p6OjIy1/+8vzJn/xJJk+ePB7nAwAAAACghZzXO5WHhobytre9LS972cvy8MMP5/Of/3x++MMf5gtf+MJ4nQ8AAAAAgBZyXqNyb29vDhw4kKGhoQwPD595gIkTM2XKlHE5HAAAAAAAreW8RuXZs2fnda97XT75yU/mRS96UX7t134ty5Yty+te97rxOh8AAAAAAC3kvH6n8tDQUDo6OnLnnXfm13/917Nz587cdddd+eu//uvccccdtR9n8+bNWbt2bbZv356+vr5MmzYtixcvzpNPPpkkWbhwYYaHh7Nv374kyTXXXJNdu3bl5MmTLfeu6K6ursyePTszZszIzp07kyTLly9Pb29vDh8+nAkTJmT9+vXZtGlTTp8+nZkzZ2bOnDnZvn17kmTp0qU5ceJEenp6kiTXXnttNm/enMHBwcyYMSPz5s3LU089lSS58sor09fXl4MHDyZJ1q1bl61bt6a/v78Jz/zZdXV1JUmuuOKKdHR05Omnn06SXHXVVTlw4ECOHj2atra2rFmzpvG5c+fOzbRp07Jr164kyYoVK3Lo0KH09vZm0qRJWbt2bTZs2JDh4eHMnj07M2fOzI4dO5Iky5Yty9GjR4u9W8kzz3XBggWZMGFC9u7dmyS5+uqrs2fPnpw4cSIdHR1ZsWJFNm/enCSZP39+2trasmfPniTJqlWrsm/fvhw7diyTJ0/OqlWrsnHjxiRnek+ZMiW7d+9OkqxcuTI9PT3p7e2t9G4Vp06dytatW5MkixcvzuDgYPbv358kWbNmzaivEcuWLcsTTzyR5EzviRMnpru7O8mZ3t3d3Tl+/Hg6OjqycuXKbNq0KXMu9pM/h+PHj4/5NWL69OlZuHDhOXvv2LEjp06dytSpU7NkyZJs2bIlrXTF7e3tHfNrxMyZMzN37txs27YtSbJkyZKcPHmy0Xv9+vXZsmVLBgYG0tnZmfnz52cUf45g3Ozfv39crhFz5sxJZ2fniPvakSNHcuTIkUycODHr1q3Lxo0bMzQ0lFmzZmXWrFlNePbP7uDBg2N+jUiSefPmZfLkySPua/v378+xY8fS3t6e1atXZ8OGDUnO3NemTp2aOe0X+9mXdXV1jcs1IjlzTU7SuK+tXr06u3fvbvRevnz5iPtaK+nq6hrza8TZ1+T+/v4cOHAgSbJ27dps27YtfX19mT59ehYtWtS4ry1atOjiP/lz6OrqGvNrxNnX5GPHjuXQoUNJRt7Xfrp3K3nmuY/1NaJ0TS7d187+WaOVPNNlLK8RP31f27t3b44fP168r539s0ar6O7uHpdrxNDQ0Ij72s6dOxu9ly5dOuK+dvbPGq1i9+7dY36NWLJkSU6dOlW8r3V2dmbBggXF+1orve7fsWPHmF8jRrNHtJL+/v5xuUaMZo9IFl7kZ//sTp8+PS7XiNHsEa2iq6trXK4RyfnvER0X+bmfy6ZNm0Z1jRgcHDzv7zXh8OHDw3U/+bvf/W4+/elP54EHHmh87KGHHspHP/rRPPzww8WvGRgYyKOPPjriY9ddd13a20f/U9Yr7v/xqL92rH379uc2+whJkocW3djsIzTc3P1Is4/Q8NF3PdTsIzTc+aGbm32Ehts+/PxmHyFJ8sW7ftTsIzTsecvcZh+hYfEnepp9hIatH/lWs4/QsOrtr2z2EZIkdzwy0OwjNNx3Y4sslknmPvjBZh+hoeeWdzf7CA0TT9za7CMkSYamfbnZR2iYe88Pmn2Ehp4/fVGzj9Dg9W2VJmVe95e1yut+r/nLvO4va5XX/V7zl3ndX9Yqr/u95i8b7ev+gYGBPPbYYyM+dv31159zvz2vX3/R3d1deVfspEmTLmggBgAAAADg0nFeo/Iv/dIv5eDBg/nc5z6X06dPZ/fu3fnc5z6XX/3VXx2v8wEAAAAA0ELO6xdDrlq1Kvfee2/uu+++fOELX0hnZ2duvvnmvOlNbxqv8wEAAAAA0ELO+68N3XDDDbnhhhvG4ywAAAAAALS48/r1FwAAAAAAXN6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K3tfL/gyJEjuffee/Of//mfGR4eznOf+9y8853vzLx588bjfAAAAAAAtJDzfqfyO9/5zpw8eTL/8i//kq9//euZNGlSPvjBD47H2QAAAAAAaDHn9U7lDRs25PHHH883v/nNdHZ2Jkne9a535cCBA+NyOAAAAAAAWst5jco/+clPctVVV+VrX/tavvKVr+TkyZN54QtfmDe/+c3jdT4AAAAAAFrIeY3Kvb29eeKJJ7J+/fp84QtfyKlTp/Le9743733ve/Pxj3+89uNs3rw5a9euzfbt29PX15dp06Zl8eLFefLJJ5MkCxcuzPDwcPbt25ckueaaa7Jr166cPHkyU6ZMOZ8jj7uurq7Mnj07M2bMyM6dO5Mky5cvT29vbw4fPpwJEyZk/fr12bRpU06fPp2ZM2dmzpw52b59e5Jk6dKlOXHiRHp6epIk1157bTZv3pzBwcHMmDEj8+bNy1NPPZUkufLKK9PX15eDBw8mSdatW5etW7emv7+/Cc/82XV1dSVJrrjiinR0dOTpp59Oklx11VU5cOBAjh49mra2tqxZs6bxuXPnzs20adOya9euJMmKFSty6NCh9Pb2ZtKkSVm7dm02bNiQ4eHhzJ49OzNnzsyOHTuSJMuWLcvRo0eLvVvJM891wYIFmTBhQvbu3Zskufrqq7Nnz56cOHEiHR0dWbFiRTZv3pwkmT9/ftra2rJnz54kyapVq7Jv374cO3YskydPzqpVq7Jx48YkZ3pPmTIlu3fvTpKsXLkyPT096e3trfRuFadOncrWrVuTJIsXL87g4GD279+fJFmzZs2orxHLli3LE088keRM74kTJ6a7uzvJmd7d3d05fvx4Ojo6snLlymzatClzLvaTP4fjx4+P+TVi+vTpWbhw4Tl779ixI6dOncrUqVOzZMmSbNmyJa10xe3t7R3za8TMmTMzd+7cbNu2LUmyZMmSnDx5stF7/fr12bJlSwYGBtLZ2Zn58+dnFH+OYNzs379/XK4Rc+bMSWdn54j72pEjR3LkyJFMnDgx69aty8aNGzM0NJRZs2Zl1qxZTXj2z+7gwYNjfo1Iknnz5mXy5Mkj7mv79+/PsWPH0t7entWrV2fDhg1JztzXpk6dmjntF/vZl3V1dY3LNSI5c01O0rivrV69Ort37270Xr58+Yj7Wivp6uoa82vE2dfk/v7+xn+jb+3atdm2bVv6+voyffr0LFq0qHFfW7Ro0cV/8ufQ1dU15teIs6/Jx44dy6FDh5KMvK/9dO9W8sxzH+trROmaXLqvnf2zRit5pstYXiN++r62d+/eHD9+vHhfO/tnjVbR3d09LteIoaGhEfe1nTt3NnovXbp0xH3t7J81WsXu3bvH/BqxZMmSnDp1qnhf6+zszIIFC4r3tVZ63b9jx44xv0aMZo9oJf39/eNyjRjNHpEsvMjP/tmdPn16XK4Ro9kjWkVXV9e4XCOS898jOi7ycz+XTZs2jeoaMTg4eN7fa8Lhw4eH637y3//93+cv//Iv873vfS8dHWeSdXV15Q/+4A/yH//xH5k2bVrlawYGBvLoo4+O+Nh1112X9vbR/5T1ivt/POqvHWvfvv25zT5CkuShRTc2+wgNN3c/0uwjNHz0XQ81+wgNd37o5mYfoeG2Dz+/2UdIknzxrh81+wgNe94yt9lHaFj8iZ5mH6Fh60e+1ewjNKx6+yubfYQkyR2PDDT7CA333dgii2WSuQ+2zt9X6Lnl3c0+QsPEE7c2+whJkqFpX272ERrm3vODZh+hoedPX9TsIzR4fVulSZnX/WWt8rrfa/4yr/vLWuV1v9f8ZV73l7XK636v+ctG+7p/YGAgjz322IiPXX/99efcb8/rD/VdddVVGR4ezsDA//d/WM+8G3R4uPY2DQAAAADAJeq8RuUXvOAFWbJkSe65556cOHEihw4dyqc//em8+MUvzvTp08frjAAAAAAAtIjzGpXb2tpy3333ZdKkSXnNa16TW2+9NQsWLMjdd989XucDAAAAAKCFnPdfG5o/f34++MHW+P0pAAAAAABcXOf1TmUAAAAAAC5vRmUAAAAAAGozKgMAAAAAUJtRGQAAAACA2ozKAAAAAADUZlQGAAAAAKA2ozIAAAAAALUZlQEAAAAAqM2oDAAAAABAbUZlAAAAAABqMyoDAAAAAFCbURkAAAAAgNqMygAAAAAA1GZUBgAAAACgNqMyAAAAAAC1GZUBAAAAAKjNqAyMiq1RAAAgAElEQVQ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Q2qlH59OnTueOOO/K+971vrM8DAAAAAEALG9WofP/99+f//u//xvosAAAAAAC0uPMelf/7v/873/3ud/PSl750PM4DAAAAAEALO69RuaenJ/fcc08+8IEPZMqUKeN1JgAAAAAAWlRb3U8cGhrKe97znvz2b/921qxZc0HfdPPmzVm7dm22b9+evr6+TJs2LYsXL86TTz6ZJFm4cGGGh4ezb9++JMk111yTXbt25eTJky03Znd1dWX27NmZMWNGdu7cmSRZvnx5ent7c/jw4UyYMCHr16/Ppk2bcvr06cycOTNz5szJ9u3bkyRLly7NiRMn0tPTkyS59tprs3nz5gwODmbGjBmZN29ennrqqSTJlVdemb6+vhw8eDBJsm7dumzdujX9/f1NeObPrqurK0lyxRVXpKOjI08//XSS5KqrrsqBAwdy9OjRtLW1Zc2aNY3PnTt3bqZNm5Zdu3YlSVasWJFDhw6lt7c3kyZNytq1a7Nhw4YMDw9n9uzZmTlzZnbs2JEkWbZsWY4ePVrs3Uqeea4LFizIhAkTsnfv3iTJ1VdfnT179uTEiRPp6OjIihUrsnnz5iTJ/Pnz09bWlj179iRJVq1alX379uXYsWOZPHlyVq1alY0bNyY503vKlCnZvXt3kmTlypXp6elJb29vpXerOHXqVLZu3ZokWbx4cQYHB7N///4kyZo1a0Z9jVi2bFmeeOKJJGd6T5w4Md3d3UnO9O7u7s7x48fT0dGRlStXZtOmTZlzsZ/8ORw/fnzMrxHTp0/PwoULz9l7x44dOXXqVKZOnZolS5Zky5YtaaUrbm9v75hfI2bOnJm5c+dm27ZtSZIlS5bk5MmTjd7r16/Pli1bMjAwkM7OzsyfPz/ncescd/v37x+Xa8ScOXPS2dk54r525MiRHDlyJBMnTsy6deuycePGDA0NZdasWZk1a1YTnv2zO3jw4JhfI5Jk3rx5mTx58oj72v79+3Ps2LG0t7dn9erV2bBhQ5Iz97WpU6dmTvvFfvZlXV1d43KNSM5ck5M07murV6/O7t27G72XL18+4r7WSrq6usb8GnH2Nbm/vz8HDhxIkqxduzbbtm1LX19fpk+fnkWLFjXua4sWLbr4T/4curq6xvwacfY1+dixYzl06FCSkfe1n+7dSp557mN9jShdk0v3tbN/1mglz3QZy2vET9/X9u7dm+PHjxfva2f/rNEquru7x+UaMTQ0NOK+tnPnzkbvpUuXjrivnf2zRqvYvXv3mF8jlixZklOnThXva52dnVmwYEHxvtZKr/t37Ngx5teI0ewRraS/v39crhGj2SOShRf52T+706dPj8s1YjR7RKvo6uoal2tEcv57RMdFfu7nsmnTplFdIwYHB8/7e004fPjwcJ1P/Nu//dv85Cc/ycc+9rEkafyRvve85z3n/LqBgYE8+uijIz523XXXpb199D9lveL+H4/6a8fat29/brOPkCR5aNGNzT5Cw83djzT7CA0ffddDzT5Cw50furnZR2i47cPPb/YRkiRfvOtHzT5Cw563zG32ERoWf6Kn2Udo2PqRbzX7CA2r3v7KZh8hSXLHIwPNPkLDfTe2yGKZZO6DH2z2ERp6bnl3s4/QMPHErc0+QpJkaNqXm32Ehrn3/KDZR2jo+dMXNfsIDV7fVmlS5nV/Wau87veav8zr/rJWed3vNX+Z1/1lrfK632v+stG+7h8YGMhjjz024mPXX3/9Offb2m+3+uY3v5kDBw7kpptuSnLmHYZJ8v3vfz/f/e53R3NeAAAAAAAuMbVH5QceeGDEv9d9pzIAAAAAAD87zusP9QEAAAAAcHkb9V8b8g5lAAAAAIDLj3c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GZUBAAAAAKjNqAwAAAAAQG1GZQAAAAAAajMqAwAAAABQm1EZAAAAAIDajMoAAAAAANRmVAYAAAAAoDajMgAAAAAAtRmVAQAAAACozagMAAAAAEBtRmUAAAAAAGozKgMAAAAAUJtRGQAAAACA2ozKAAAAAADUZlQGAAAAAKA2ozIAAAAAALUZlQEAAAAAqM2oDAAAAABAbUZlAAAAAABqMyoDAAAAAFCbURkAAAAAgNqMygAAAAAA1GZUBgAAAACgNqMyAAAAAAC1tZ3PJ2/evDmf+tSnsnHjxrS1teUFL3hB3vrWt2b27NnjdT4AAAAAAFpI7Xcqnzp1Km95y1vynOc8J9/85jfzxS9+Mb29vXn/+98/nucDAAAAAKCF1B6V9+7dm2uuuSZvfOMb097entmzZ+c3fuM38uMf/3g8zwcAAAAAQAup/esvVqxYkU9+8pMjPvad73wn69atG/NDAQAAAADQms7rdyo/Y3h4OPfdd19+8IMf5DOf+cx5f/3mzZuzdu3abN++PX19fZk2bVoWL16cJ598MkmycOHCDA8PZ9++fUmSa665Jrt27crJkyczZcqU0Rx53HR1dWX27NmZMWNGdu7cmSRZvnx5ent7c/jw4UyYMCHr16/Ppk2bcvr06cycOTNz5szJ9u3bkyRLly7NiRMn0tPTkyS59tprs3nz5gwODmbGjBmZN29ennrqqSTJlVdemb6+vhw8eDBJsm7dumzdujX9/f1NeObPrqurK0lyxRVXpKOjI08//XSS5KqrrsqBAwdy9OjRtLW1Zc2aNY3PnTt3bqZNm5Zdu3YlOfP/xDh06FB6e3szadKkrF27Nhs2bMjw8HBmz56dmTNnZseOHUmSZcuW5ejRo8XereSZ57pgwYJMmDAhe/fuTZJcffXV2bNnT06cOJGOjo6sWLEimzdvTpLMnz8/bW1t2bNnT5Jk1apV2bdvX44dO5bJkydn1apV2bhxY5IzvadMmZLdu3cnSVauXJmenp709vZWereKU6dOZevWrUmSxYsXZ3BwMPv370+SrFmzZtTXiGXLluWJJ55Icqb3xIkT093dneRM7+7u7hw/fjwdHR1ZuXJlNm3alDkX+8mfw/Hjx8f8GjF9+vQsXLjwnL137NiRU6dOZerUqVmyZEm2bNmSVrri9vb2jvk1YubMmZk7d262bduWJFmyZElOnjzZ6L1+/fps2bIlAwMD6ezszPz58zPKW+e42L9//7hcI+bMmZPOzs4R97UjR47kyJEjmThxYtatW5eNGzdmaGgos2bNyqxZs5rw7J/dwYMHx/wakSTz5s3L5MmTR9zX9u/fn2PHjqW9vT2rV6/Ohg0bkpy5r02dOjVz2i/2sy/r6uoal2tEcuaanKRxX1u9enV2797d6L18+fIR97VW0tXVNebXiLOvyf39/Tlw4ECSZO3atdm2bVv6+voyffr0LFq0qHFfW7Ro0cV/8ufQ1dU15teIs6/Jx44dy6FDh5KMvK/9dO9W8sxzH+trROmaXLqvnf2zRit5pstYXiN++r62d+/eHD9+vHhfO/tnjVbR3d09LteIoaGhEfe1nTt3NnovXbp0xH3t7J81WsXu3bvH/BqxZMmSnDp1qnhf6+zszIIFC4r3tVZ63b9jx44xv0aMZo9oJf39/eNyjRjNHpEsvMjP/tmdPn16XK4Ro9kjWkVXV9e4XCOS898jOi7ycz+XTZs2jeoaMTg4eN7fa8Lhw4eHz+cLjh07lg984APZuHFjPvaxj2X16tXn/PyBgYE8+uijIz523XXXpb199D9lveL+1vmVG9++/bnNPkKS5KFFNzb7CA03dz/S7CM0fPRdDzX7CA13fujmZh+h4bYPP7/ZR0iSfPGuHzX7CA173jK32UdoWPyJnmYfoWHrR77V7CM0rHr7K5t9hCTJHY8MNPsIDffd2CKLZZK5D36w2Udo6Lnl3c0+QsPEE7c2+whJkqFpX272ERrm3vODZh+hoedPX9TsIzR4fVulSZnX/WWt8rrfa/4yr/vLWuV1v9f8ZV73l7XK636v+ctG+7p/YGAgjz322IiPXX/99efcb2v/TuUk2bVrV37/938/x48fz9/93d/9/w7KAAAAAAD8bKk9Kvf29uaP//iP85znPCef+tSnMnv27PE8FwAAAAAALaj2L4b813/913R3d+fhhx/Od77znRH/2fe///0xPxgAAAAAAK2n9qj8+te/Pq9//evH8ywAAAAAALS48/qdygAAAAAAXN6MygAAAAAA1GZUBgAAAACgNqMyAAAAAAC1GZUBAAAAAKjNqAwAAAAAQG1GZQAAAAAAajMqAwAAAABQm1EZAAAAAIDajMoAAAAAANRmVAYAAAAAoDajMgAAAAAAtRmVAQAAAACozagMAAAAAEBtRmUAAAAAAGozKgMAAAAAUJtRGQAAAACA2ozKAAAAwP/L3n2GRXWtbQB+hi6iFBFQLFEs0VhiEiEqKCgqkWIMmgRrQoxI0ajYoqKxBMWCKBYssWALlhyUIojEGGONJcaIGsWOICJFHUAZ4PthGIUBHc/Jxxrdz/3rzJ4x57nm2uzZ691rrZeIiEhtLCoTERERERERERERkdpYVCYiIiIiIiIiIiIitbGoTERERERERERERERqY1GZiIiIiIiIiIiIiNTGojIRERERERERERERqY1FZSIiIiIiIiIiIiJSG4vKRERERERERERERKQ2FpWJiIiIiIiIiIiISG0sKhMRERERERERERGR2lhUJiIiIiIiIiIiIiK1sahMRERERERERERERGpjUZmIiIiIiIiIiIiI1MaiMhERERERERERERGpjUVlIiIiIiIiIiIiIlIbi8pEREREREREREREpDYWlYmIiIiIiIiIiIhIbSwqExEREREREREREZHaWFQmIiIiIiIiIiIiIrWxqExEREREREREREREamNRmYiIiIiIiIiIiIjUxqIyEREREREREREREamNRWUiIiIiIiIiIiIiUhuLykRERERERERERESkNhaViYiIiIiIiIiIiEhtLCoTERERERERERERkdpYVCYiIiIiIiIiIiIitbGoTERERERERERERERqY1GZiIiIiIiIiIiIiNTGojIRERERERERERERqY1FZSIiIiIiIiIiIiJSG4vKRERERERERERERKQ2FpWJiIiIiIiIiIiISG0sKhMRERERERERERGR2lhUJiIiIiIiIiIiIiK1sahMRERERERERERERGpjUZmIiIiIiIiIiIiI1MaiMhERERERERERERGpjUVlIiIiIiIiIiIiIlIbi8pEREREREREREREpDYWlYmIiIiIiIiIiIhIbSwqExEREREREREREZHaWFQmIiIiIiIiIiIiIrWxqExEREREREREREREamNRmYiIiIiIiIiIiIjUxqIyEREREREREREREamNRWUiIiIiIiIiIiIiUhuLykRERERERERERESkNhaViYiIiIiIiIiIiEhtLCoTERERERERERERkdpYVCYiIiIiIiIiIiIitbGoTERERERERERERERqY1GZiIiIiIiIiIiIiNTGojIRERERERERERERqY1FZSIiIiIiIiIiIiJSG4vKRERERERERERERKQ2FpWJiIiIiIiIiIiISG0sKhMRERERERERERGR2lhUJiIiIiIiIiIiIiK1sahMRERERERERERERGpjUZmIiIiIiIiIiIiI1MaiMhERERERERERERGpjUVlIiIiIiIiIiIiIlIbi8pEREREREREREREpDYWlYmIiIiIiIiIiIhIbSwqExEREREREREREZHaWFQmIiIiIiIiIiIiIrWxqExEREREREREREREamNRmYiIiIiIiIiIiIjUxqIyEREREREREREREamNRWUiIiIiIiIiIiIiUhuLykRERERERERERESkNhaViYiIiIiIiIiIiEhtLCoTERERERERERERkdpYVCYiIiIiIiIiIiIitbGoTERERERERERERERq03nVf5CdnY3g4GCcPn0a2tra+OijjzB69Gjo6Lzyf4qIiIiIiIiIiIiIXjOvXAmeOnUq6tati/j4eNy/fx+BgYHYtm0bhgwZUunnS0tLVY4pFIpXT/qcmjqq/01RioqKREcAAMhqG4mOoKQp3wkA6OrJREdQ0qTvpYauZpwvmvSdFOsbi46gpEnfS4ku/4YqMsD/9hv2b9KQrwQAYKylJzqCkqacKwCgpTAUHQEAUKJB34mx5pwqGnWu8P5WFb+TyvG+v3Kact+vSd+JptzzA5r1vfC+XxXv+SvH+/7Kacp9vyadK5pyzw/89/f9ldVqK6vpPk+Wm5ur9t3arVu34Onpibi4ONStWxcAkJSUhPDwcOzZs6fSf1NQUIDz58+r+39BRERERERERERERAK98847qFGjRpXvv9KeylevXkXt2rWVBWUAaNKkCTIyMvDw4cP/PiURERERERERERERvRZeqaicn5+vUqE2MDBQvkdEREREREREREREb7ZXKiobGBigsLCw3LGy1zVr1vz3UhERERERERERERGRRnqlRn02NjbIy8vD/fv3UadOHQDAtWvXYGFhASOjypsA6Ovr45133il3TFtbGzKZ5mwET0RERERERERERCRFpaWlKC4uLndMX1//hf/mlYrKjRo1Qvv27bF48WJ8++23yM3NxQ8//AAPD48q/42WltYLN3UmIiIiIiIiIiIioteHLDc3t/RV/sH9+/exYMECnDp1ClpaWujTpw8CAgKgra39/5WRiIiIiIiIiIiIiDTEKxeViYiIiIiIiIiIiEi6XqlRHxERERERERERERFJG4vKRERERERERERERKQ2FpWJiIiIiIiIiIiISG0sKhMRERERERERERGR2lhUJhXFxcWiI5CGiY2NRWFhoegYRK+ttLQ00RGIiIiIiIhIQ2zatAkFBQWiY/xPZLm5uaWiQ1SHtLQ03Lt3DyUlJQAAhUKBK1euYODAgYKTiZOWloZ169bh3r17KC19ehoUFRXh+vXrSEhIEJyuep09exbt27fH6dOnq/zMe++9V42JNMvAgQORnp6O7t27w8PDA+3btxcdSajExET07t0bcXFxVX7G1dW1GhORpnNxccHOnTthZGQkOgoR0Rvvjz/+QLt27aClxfkzVLWZM2fC3d1d0vf49GoePHiAtLQ0tGzZEsXFxdDV1RUdSajc3Fxs374dmZmZ5eoJV65cwdatWwWnE0sul0NXVxd6enq4efMmTExMULt2bdGxhOH1tnLOzs5ITEyEtra26Cj/NR3RAarDhg0bsHLlSshkMgBAaWkpZDIZWrRoIemi8pw5c6BQKGBiYoKcnBw0b94cCQkJ8PLyEh2t2n3zzTf45Zdf4OvrW+n7MpkMx44dq+ZUmmPr1q24cOEC4uPjMXHiRBgZGcHd3R2urq6oW7eu6HjVbv369ejduzdWr15d6fsymYxF5Upcu3YNTZo0ER1DCGNjY9y7d49F5SocP34cLVu2hImJCY4cOQIdHR3Y2tqKjiUUByOVY7GQ1DFhwgTExMTAwMBAdBTSYIaGhpg8eTKMjIzg6uoKNzc3WFpaio4lXFFREZKSkspNyCoqKkJqaipCQkIEpxMjPz8fwcHBSEpKgr6+PjZt2gR/f38sX74cjRs3Fh1PmFmzZuHWrVswMTFBfn4+rKyscPToUQwYMEB0NKFOnz6NwMBALF26FG3btkVcXBx27dqFpUuXonXr1qLjCcHrbeU6deqEyMhIuLu7w9zcXHSc/4okZiq7ubkhMDAQurq6OHToEPz8/LBgwQJYWVkhICBAdDxhunXrhj179iAjIwOrVq1CaGgoDh8+jMjISKxatUp0PNJQCoUCx44dw+rVq3H58mV8+OGH8PT0hL29vehopCGOHTuGhQsXqqwOAYCjR4+KjCbMt99+i2PHjqFNmzaoW7eu8iEnAAQFBQlMJt6OHTuwcuVKrFmzBjY2NoiNjUVYWBjGjh0r2YczFQcjK1eulPxgpEzPnj1ZLPzH5s2bMXjwYKxfv77Kz3z55ZfVmEhzfPHFFxg9ejRnRFVw/vx53Lx5U/nbXEaq11rg6f3JoUOHEBcXh+PHj+Pdd9+Fh4cHHB0dJTsLdcaMGTh8+DCMjY2hUChgYGCA69evw8XFBTNnzhQdT4h58+YhKysLo0aNgre3NxITE7Fo0SKkpaVh6dKlouMJ4+TkpJypvHHjRsyfPx979+5FYmIiwsLCRMcT5osvvoCHhwc++eQT5bHo6GjExsZi7dq1ApOJxeutKnd3d2RmZpYbG5Z5XSY1SmKm8sOHD+Hk5IS7d+9i9erVMDY2RmBgIL744gtJF5Vr1KgBY2Nj6OrqIjU1FQDQuXNnzJo1S3Cy6rdu3Tp4e3uLjqHxLl68iPj4eOzfvx8lJSX47LPPUK9ePSxatAiHDx/GpEmTREesFsHBwZgyZYroGBpr6dKlsLOzQ61atZCamooePXpg/fr15W6spKZGjRpwcnJSvi5bIkhPV0KsWLECNjY2AJ4+CLaxsUFQUJBkCx1Lly7FqFGj0LZtWwCAr68v6tWrh9DQUEkPRgDA2toaKSkpLBbi6Qz/wYMH48iRI5W+L5PJJFtUrlWrFvz9/WFtba2yomrlypWCUom1YsUKREZGwtzcvNwyW6mvrtLR0YGTkxOcnJxw7tw5LFiwANOmTUOtWrXg4eEBb29vya0yOnLkCNasWYO8vDzs3LkTc+bMQWRkJP7++2/R0YT57bffsHXrVtSuXRsymQw6Ojr45ptv4ObmJjqaUDo6Oqhbty4MDAxw5coVAE8f/i5ZskRwMrFu3LihMu7p27evpB9AALzeVuZNeFAniaKyubk55HI5LCwscOfOHZSWlsLU1BQPHjwQHU0oa2trHD16FJ06dUJxcTHS09Ohq6urnFEoJZs2bSpXVPbz88OKFSsEJtIsGzduRHx8PG7duoVOnTph4sSJsLe3h47O00tImzZt4OfnJ5miclJSUrmisqenJ3bt2iUwkWa5desWIiMjkZaWhnnz5sHFxQXNmjXD9OnT8dlnn4mOJ8T06dNFR9BYOTk5aNGiRbljLVu2RHZ2tqBE4nEwUjUWC58JDw8HAKxZs0ZwEs3Trl07tGvXTnQMjbJ3716Ehoaic+fOoqNolKysLCQmJmLv3r24fv06OnfujK+//hpWVlaIiIhAYGCg5FZwlpSUoEmTJsjNzcXly5cBAJ9++qmkJwcUFxdDT08PwLOJAaWlpZKdXVmmXr16uHDhAlq1aoX8/Hzk5uZCW1sbjx8/Fh1NKFNTU6SkpJRbXXbp0iWYmZkJTCUer7eqqpokkZOTU81J/nuSKCq/9957mDx5MoKDg9GyZUusWLEC+vr6sLCwEB1NqCFDhmDixIn48ccf8fHHH+Orr76Ctra2JLcxqDhrUMpP4isTHx8PNzc39OnTB3Xq1FF538rKCuPGjROQTHXh/zcAACAASURBVIyK50tubq6gJJrJxMQE2traqF+/Pq5duwYAaNasGe7evSs4mVjHjx/Hjh07kJmZidDQUGzZsgX+/v7KhzNS1aRJE+U1pkxiYiLeeustcaEE42CkaiwWPjN27FgsXrxY+VqhUEj+elLm66+/Fh1B4+Tn56NTp06iY2iUUaNG4eTJk3jrrbeU97mmpqbK9/38/PDVV18JTCiGhYUF0tLSYG1tjfv376OwsBAymQwFBQWiownTsWNHzJ8/HxMnTlQuU1+5ciXef/99wcnE6t+/P3x9ffHjjz+iV69e8PX1hY6OjuRXE/Xv3x/jxo3DJ598gnr16iEjIwM//fSTpFdG83pbufPnz2Pp0qUq20ZmZ2dXuRJN00jiznPMmDFYvnw5iouLMW7cOHz77beQy+WS38fS0dERO3bsgLm5OYYPH44GDRrg0aNH8PDwEB2t2lW2hw09ExUVVe71tWvXYGRkpJwlVqdOHfTt21dENCEqni88f8qzsbHBunXrMGzYMJiYmODEiROoUaOGcoaHFCUkJCAsLAweHh44deoUAODXX3+FTCbD6NGjBacTa+TIkRg/fjx2794NKysrZGRk4NKlS5Lei4+DkaqxWPjMH3/8Ue61i4sL9u/fLyiN5omOjsb27dtx7949bNq0CWFhYZg+fToMDQ1FRxPC3t4eiYmJcHFxER1FY1hbW8PX17fKverr1av3wj3L31S9evWCj48PNmzYgC5dumDChAnQ09NTWVUkJWPGjMH48ePRo0cPFBcXw9HREQ0bNkRoaKjoaEJ5eHigWbNmMDU1xejRo7FlyxbI5XIMHjxYdDShBg4cCENDQ8THx+P+/fuwsLDAqFGj0KdPH9HRhOH1tnILFiyAtbU1bGxskJaWBltbW0RFRcHf3190NLVJolEfVa2kpATZ2dkqMy8rLil90zk5OeHAgQPK187OzhyYPefPP//E/PnzsXnzZvz0008ICQmBjo4OgoOD0a1bN9Hxqh3Plxe7cuUKJk6ciGXLluH8+fOYPn06SktL4evri2HDhomOJ4SXlxemTJmCtm3bokePHkhOTsbNmzfh5+eH2NhY0fGEu3HjBpKSkpCVlQVLS0v06tUL1tbWomMJFR0dXW4w4u7uLunByPNYLHyq4m9R2bWFgG3btmHXrl0YPHgwli5diujoaIwZMwY2NjaYOnWq6HhCTJ48GQcPHkSjRo1UVj1IbesYernExER07doVxcXFWLJkCeRyOfz8/NCgQQPR0YQpLS3FhQsXcOfOHVhYWOCdd94ptz85EdGrcnBwQFJSEu7cuYPQ0FAsW7ZMud90ZGSk6HhqkcRM5bImA+np6SrFUynPVo6Li8P8+fPL7XlUWloKmUz22nSa/LeUlpbi7t27yvOjpKSk3Gvg6RYPUrVs2TLY29ujtLQUGzZswIwZM1C7dm0sX75ckkXl4uJinDlzRnl+VHwNVL0/khQ0a9YMP/30EwCgfv36aNOmDeRyOZo1ayY4mTiZmZlo06YNgGcz2xs2bIj8/HyRsTRG48aNMXz4cNExNMrHH3+Mjz/+WHQMjVOxWGhoaIjMzEwsXrxYssXCMlw188yuXbuwcOFCvPXWW1i2bBlq166N+fPnS3r2nI2NjbIhqtTZ2dm99O9FamOhinr37q3831K/tgLAw4cPMX/+fHh7e8PZ2RmrVq3Crl27MGnSJMk90Hze4cOHsWjRokrrLFL8G1q4cCHGjx+P4ODgKj8jtWbvvN6+WO3atWFgYABra2tcvXoVANC2bVvcuXNHcDL1SaKoPGXKFGRkZKBt27bQ0tISHUdjrFy5Ej4+PrC3t5f891JQUFBu+4bS0lJ4eHhAJpNJttD+vBs3bmDVqlW4fv06srOz4ezsDD09PUybNk10NCEeP36MkSNHljv2/Gupny8AkJKSgvT0dOXeUMDTbVN69uwpMJU4jRo1wq+//lruIcyJEyfQsGFDganE8vLywrZt29C3b98qbzajo6OrOZVYHIy8HIuFpI7c3Fw0atQIwLM+CKamppJsRl0mNzcXvr6+MDIyEh1FuBUrVvAhzAtcvHgRK1asULmPAyDZxtQhISF4+PAhjI2NATzdIiQ8PByhoaGSHQ8BT5fud+/eHZ07d5Z8PQGAcrKe1BsVPq9sJcyxY8dw9OhRfP3117C2tkZmZibWrFmDDz/8UHBCsRo3boxdu3bB09MTNWrUwN9//w1dXd3X6u9JEkXl8+fPY/fu3cofAXqqsLAQn3/++Wt1wv5/kVrh4lVpaWkhPz8fR44cQZs2baCnp4f09HTUrFlTdDQhjh8/LjqCRgsNDcX27dthYmJSbtAmk8kkW1T29fXF+PHj0a1bNzx+/BghISFITEzEnDlzREcTpmwrFO6R+wwHIy/HYuEzCoUCiYmJyu+h4msAkt0/t3nz5vjPf/4DT09P5e9QUlKSpGfqJiYmSqqp8otIvbnay8ycORONGzfGoEGDWHz/x4kTJxAdHa2cldykSRPMmjULnp6egpOJlZeXB39/f24D8o+yWf0zZ84UnERzlK3enTNnDiIiImBhYQHg6eqZ5s2b48svv8SIESNERhRq5MiRCAwMhJ2dHQYPHgxvb29oaWmhf//+oqOpTRJFZWtraxQVFYmOoXF69+6N3bt3o1+/fqKjCFevXj2VY4mJieWWfkmZo6MjfHx8kJ6ejvHjx+Pq1auYOHEievXqJTqaxti4caNk9wuuKD4+HmvWrEHbtm1FR9EYtra2WLt2LaKjo/HBBx+gpKQE4eHheOedd0RHE6as2OXm5lbueMVGoFLCwcjLsVj4jLGxMcLDw5WvjYyMyr2WyWSSLSp/88038Pf3x969e1FQUIAxY8bg3LlzWLJkiehowri7u2P+/Plwc3ODubl5uWKh1LZ440qZF0tPT8emTZugoyOJUoFaSkpKUFxcrHJc6pOzHBwccOTIETg4OIiOolFycnKwadMmjB49Gn/++Se+/fZbmJiYIDg4GI0bNxYdT4icnBzUrl273DF9fX08evRIUCLN0K5dO8TGxkJXVxf9+vVDixYt8OjRI9jZ2YmOpjZJNOo7e/YsFi5cCFdXV9SqVavce66uroJSiXf69Gn4+/ujVq1aKt+LVJc2Pa9iAxwpKy4uxt69e6Gvr4+ePXvi5s2bOHToED7//HM+mf4Hz5dn3N3d8Z///IeDEVILG4Gq4mCkahcvXoS/vz+aNGmCCxcuoGPHjspiYdm+5UQAcO/ePezduxcZGRmwsLCAi4uL5Iqnz6s4QJXyFm8JCQlwcXF5YaPcig88peSbb76Bj48PWrduLTqKxpg+fTry8/MxZswYWFlZISMjA0uXLkXNmjUxY8YM0fGESUlJwddff40mTZqo1BOk3AB08uTJePjwIZYtW4Zhw4ahTZs2MDAwwKVLl7B8+XLR8YQIDAyErq4uRo0aBUtLS6SlpSEsLAw1a9aU5MrNL774Ag4ODnBwcECLFi1Ex/mfSKKoPHv2bMTHx8Pc3Lzc00SZTCbpp9D9+/dHixYt0LFjR5WnrM/vLyxVLBK+XE5ODkxNTUXH0Ag8X57ZuXMnLly4gKFDh6rcYFbsOP+m8/X1felnpHzTDQAjRozAe++9Bx8fH/Tt2xcjR45UNgLdtm2b6HhCcDDyYiwWVq1sX26iitLT06t8r7IVeyRdly5dgp+fHzp27Kgys1Cq+/rn5uZi8uTJOHPmjHJ2u62tLWbNmgUTExPB6cQZPHgwjIyM0KFDB5V6gpS3N3N3d8f27dshl8vh5uaGhIQEGBkZoWfPnpIdL2ZlZWHKlCk4e/Zsub+h77//XmW8KAURERH4/fffkZKSAnNzc2WB+YMPPoCurq7oeK9EEtPIkpOTsWXLFjRt2lR0FI2SlZWFHTt2cK+sKlTsYCtlf/31F8LDw3Hv3j1lww6FQoHs7GwcOXJEcDrNwPPlGR0dHcTHxyMuLk55TKqzocr2EaOqsRGoqvPnz2P79u24f/8+/v77byxdulQ5GCGgbt26GDp0qOgYGikuLk7SReUXbWdQRqoTSsoKx5cuXcKdO3dgb2+Phw8fSu5h7/NSUlKwfPnyShvSSfU8AYDFixfD2NgYOjo63OP/HyYmJoiIiEBGRgaysrJgaWkpyW26Krp16xaSk5O5OrGCwsJCGBgY4ODBg2jatClMTEyQn58v6RW+5ubmWL16NTIyMpCZmQlLS0tYWlqKjiXMyJEjMXLkSDx69AgnT57E77//jtDQUGRlZcHW1hYODg6vzYoZSfz1Gxsbo0GDBqJjaJwOHTogJSVF0nt6vsjkyZNFR9AYCxcuhLW1NWxsbJCWlgZbW1tERUXB399fdDSNERYWJjqCxoiIiMA333wDW1tbSd88AdKepaEuNgJVxcGIKhYLSR285lYtOzsbEydOREpKCnR1dbFhwwZ8+eWXWLp0Kdq1ayc6nhCzZs2CjY0NXFxcOMnmOSkpKYiPj4eRkZHoKBolKysLGRkZKCkpwa1bt3Dr1i0A0p5A0KJFC6SlpUl+a66KWrVqhfnz5+OPP/6Ak5MTsrOzsWjRInTo0EF0NKFycnLw888/IyMjAyNGjMChQ4ckvx+3kZERHB0d4ejoiLy8POzduxfbtm3DwYMHWVTWJD4+Ppg1axaGDBmC2rVrS7oxxfMaNmwIf39/2NrawtjYuNz3IrWlTXfv3oWlpSUyMjKUx959991yr6V8rqSmpiIiIgJ37txBaGgoBg0ahHbt2mHBggUYNGiQ6HjV7uzZs2jfvj1Onz5d7vjzr6V8g6lQKPD555+LjqERZs+e/dLPBAUFVUMSzcVGoKo4GFHFYqF6pL5q5nUZgIkQGhoKGxsbLFu2DK6urmjSpAmGDh2K8PBwrFmzRnQ8ITIyMrB582bOsqygQYMGKCwsZFH5OVFRUQgLC1OZ0S7FVXjP69ixI3x9fdG9e3eVesLw4cMFJhNr2rRpWLZsGdq0aYMvv/wSFy5cgFwul/QqvIsXLyIgIABvvfUWrly5gs8++wxTpkzBxIkT4e7uLjqeMDdu3MDBgwfx66+/IiUlBTY2NnB1dUXXrl1FR1ObJPZUfr4xRdmFTqpLsZ/3oqYCUus8X7Yfrp2dXbkfw7LBmdTPFVdXV8TFxeHx48fo168f4uPjAQDOzs7Yv3+/4HTV7/nzpTJSP18WLVqEJk2a4JNPPhEdRbhZs2a99DPTp0+vhiSaq7i4GPHx8TAwMGAj0H9kZmZi2bJl0NfXx8SJE3HhwgWsW7cO06ZNg7m5ueh4pMHS0tJgbW0tOoYw3Me+ai4uLoiOjoaBgYHy/k2hUKB3795ITk4WHU+IsWPHYvjw4Vy1WcGPP/6IPXv2oG/fvjA2Ni73nouLi6BUYvXr1w9Dhw6Fu7s7H0I850XXXKlea6lyPj4+cHd3h5ubG3r06IHk5GQcPXoUYWFhiIqKEh2v2q1YsQIHDx5EWloaOnToAAcHB3Tt2vW1nMgoiaIyG1PQy5TNVOa5Ujk/Pz/06NEDnp6e8PT0xNy5c6GrqwsfHx/s27dPdDzSMAEBAfj9999hYmKiMmtBijcNRPS/Y7FQ1f79++Hs7IyEhIQqPyO1ApA6M26lOuvd3d0dmzZtgomJiXJAn5eXh8GDByMmJkZ0PCEuXboEX19fvP/++yoN6aS8iqiqGf8ymUyy54qTkxOSk5NVmtERVSY4OLjK96S2IryMs7MzEhMToa2tXW5imlSb3dvZ2aFdu3YYO3YsWrduLTrO/0QSj9kqKwYqFAqkpqZKulBYVFSEpKSkcs3XioqKkJqaipCQEMHpqlfZJvF169bF6tWr0bdvX1hbW+PHH39Ebm4uRowYITihWCNHjkRgYCDs7OwwePBgeHt7Q0tLC56enqKjCfXo0SOEhITA29sbTZo0wapVq3Dnzh1MmjQJhoaGouMJ0717d3Tv3l10DI2wceNGDBs2DGvXrq3yM1JeHgi8eK9cqe6Ry8GIKilvKVSVVatWwdnZGcuWLav0fZlMJrmislQLxuro2rUrZsyYgcDAQMhkMuW2Op07dxYdTZhFixbBzMwMhoaGkt865nmxsbGiI2ic9957D6dOnULHjh1FR9E4J0+erLSeEBgYKDiZOBUbXObm5uL06dOS3ubB1NQU169fh42NjfLYjRs3UKdOHYGpxPnuu+9w8OBB+Pv7o27duujatSu6du36WvY4kERR+bfffsP8+fNx7969cjcMOjo6+O233wQmE2vOnDk4fPgwjI2NoVAoYGBggOvXr0tuAPK80NBQnDt3Trls/+2330ZYWBiePHmC0aNHC04nTrt27RAbGwtdXV3069cPzZs3h1wur3L7B6mYN28eHj58qFwa2KtXL4SHhyM0NFTSe2ZVte2FFAdsZ86cwbBhw3Dq1KkqPyP1onLFIlBubi5iYmLg4eEhKJF4HIyoYrFQ1Y4dOwCoFoCKioqgq6srIpJwISEhmDRp0gv3s5fqDFR/f3/MmjULAwYMAAD06dMHXbp0kXRj6osXLyIhIUHSEwGqkpGRUW7sXFRUpNwHVYrq1q2LcePG4f3331cpgkn1mgI8beb+008/Kf+GSkpKkJ+fj06dOglOJlZlW4kePXoUu3fvFpBGM/Tv3x/jxo3Dl19+ieLiYiQlJWH9+vXo16+f6GhCfPTRR/joo49QVFSEY8eO4ddff8XEiRMBQLkVxuvSxFASReVly5bByckJtWvXxuXLl9G7d2+sXbtW0gNWADhy5AjWrFmDvLw87Ny5E3PmzEFkZCT+/vtv0dGE+fnnn/Hjjz/CxMQEwNNmfYsWLcKQIUMkXVQePHgwNm/erHzdpk0bAE9nGEr5x/HEiROIjo5W3kg1adIEs2bNkvwM7vT0dGzYsAGZmZnlBiPXr19HXFyc4HTVKywsDMDTvfi6desGfX19wYk0T2XLbB0dHTFt2jRJNgIFOBipDIuFVbt79y6mT5+OcePGoWXLlli5ciVSUlIwd+5cmJqaio5Xrcp+c6T4EPNlDA0NMW/ePGRnZyMjIwMWFhYwNzfHo0ePREcTpmHDhsjPz2dRuYLIyEisWLFC+bqsF1GzZs0kW1R+8uQJevbsCYDXl+ft378fq1atQmFhIfbu3YugoCAsWbIEBQUFoqNpnE6dOmHq1KmiYwjz2WefQUtLC9u2bUNxcTFWrVqFfv36wcvLS3Q0oXR1deHg4AAHBwdln5n169cjJibmtenRJImiclpaGkaNGoU7d+7g999/h5OTExo3boypU6dK9ocRePoksUmTJsjNzcXly5cBAJ9++qmkm2s9efIEBgYG5Y7VrFkTCoVCUCJxbt++jfXr1wMArl27pjKQf/TokcpsOqkpKSlBcXGxynGp77c2e/ZsFBYWwtTUFLm5ubCxscG+ffvw+eefi44mzPz587klyCuoV68ebt68KTqGRpH6YITFwqqFhISgfv36ygZ9AwcOxMqVKxESEoJ58+YJTle9ymbdNmnSBJ6eniwWPqdsD0szMzOYmZkpj3t4eODnn38WmEwcV1dXBAQEwN3dXaUHhKurq8BkYu3YsQOzZ8+Gnp4ejhw5Ah8fHyxcuBANGjQQHU0YqTdVrsrjx4/Rtm1bZGVl4eLFi5DJZPj6668lXWOpTGlpKfbt26ecuCZVAwYMUK6Woadu3LiBkydP4uTJkzh9+jRkMhk6deoEPz8/0dHUJomisqmpKbS0tFCvXj1cv34dANC0aVNkZmaKDSaYhYWFskv4/fv3UVhYCJlMJuknix06dEBYWBjGjRsHPT09PH78GOHh4a/l3jb/qwYNGsDY2Bi5ubkoLS1VGcibmpri+++/F5ROM3Tu3BkzZ87EmDFjYGVlhYyMDCxduhQffvih6GhCpaSkIDo6Gnfv3sWqVaswZcoUODg4YOvWraKjCdOqVSskJSXho48+Eh1F45w+fbrca4VCgeTkZDRq1EhQIs3DwQiLhS/y559/Yu/evcotL8zNzTFhwgRJb5eyceNGDBw4UHQM4W7duoW5c+eitLQUcrlcpeGlXC5HrVq1BKUTr6x58Pbt28sdl8lkki4qP3jwAD179sTdu3exbt06mJmZYfz48fjyyy9fq0LHv+nJkydITExUWYWXmpqKhQsXCk4njoWFBbKzs2Fubo7MzEwoFAro6+tDLpeLjiZUp06dyj2kKikpgZaWFsaOHSswlVhlq+PT09NV6gpSXGk2Y8YMnDp1Cvfv30fz5s1hb2+PwYMHo3Xr1lX2mtFUkigqN2vWDKtWrcLw4cNhZmaGw4cPw8DAQPLLkHv16gUfHx9s2LABXbp0wYQJE6Cnp4cWLVqIjibMuHHjMHr0aDg5OcHExAS5ublo1KgRQkNDRUcTomzLD2tra3z11VeC02iecePGYfLkyfD09IRMJkNpaSns7Owk20irjL6+PkxMTKCrq4vU1FQAgL29PebMmSM4mTgPHjzAd999h+DgYJiZmZW7WZBqM7oyFYscWlpaeOuttzBp0iRBicTjYKRqLBaq0tHRQV5eHszNzZXHHj16JOn73E6dOiEyMhLu7u7lvhepadiwIbp3746cnBz8+eefKg0v9fT0Xps9G/8/SHlLoRcxNzdHfn6+cgJSaWkpzMzM8ODBA9HRhJkzZw6OHj0KExMTFBUVwdDQEKmpqejTp4/oaEJ16dIFAQEBWL58OTp06KCc4d6wYUPR0YRasmRJudfa2tpo2LAhLCwsBCUSb8qUKcjIyEDbtm0lv6oXAAoKCjBixAh07tz5tb9PkeXm5r7x6wivXbuGyZMnIywsDBcvXsSUKVNQWlqKUaNGSXa/xjKJiYno2rUriouLsWTJEsjlcvj5+Ul6eVNxcTHOnj2L+/fvw9LSEq1bt4aOjiSev7xQVlYWbt++rezsW6biAEWKMjIykJWVBUtLS9StW1d0HOG8vb0xcuRI2NrawtXVFevWrYOOjg4+/fRTJCcni44nxIs6qVe2pzBJ24kTJ8q95mDkmaCgIDRt2lTyxcLnhYSE4MqVK/D19YWlpSXu3r2LiIgItGzZEoGBgaLjCeHu7o7MzMxKZ/u8LnsU/tvi4uIkPfu2Kmlpabh3757y/lahUODKlSuSfng1e/ZsZGVlYc6cOZg0aRLatWsHfX197N27V2VWt1Q4Ozvjhx9+QE5OjrIX0ZYtW3D+/HkEBweLjieMQqHAtm3b0K9fP+Tn5yM4OBiPHj3ChAkT0LJlS9HxSIM4Ojpi9+7dygb39OaQRFH5jz/+QNu2baGtrQ3gaXFMLpejcePGgpOJNWnSJAQFBcHIyEh0FI1R1ogCAG7evInU1FS89957kr/4RUVFISwsTKWgLJPJJDs4KykpwYMHD5TL0U+ePIlLly7B3t5e8teWAwcOYPr06YiKikJsbCz27NkDbW1ttGvX7oVNtkhaMjIyXvoZKyurakhCrxMWC1UVFBRg7ty5SE5OhkKhgI6ODlxcXDB+/HjUqFFDdDwhKm6r8zypPgzPz8/H7t274eXlhatXr2L27NkwMTHBt99+K9kHVhs2bMDKlSuV15OycUCLFi0QGRkpOJ04jx49Qnh4OEaOHIn79+9j0qRJkMvlmDFjBjp16iQ6nhA9evRAcnIycnNz4ePjg6ioKDx+/Bj9+vVDfHy86HjCLFiwAL6+vqwn/EOdZu27du2qhiSaZ9CgQViyZAknBKhpzJgx0NXVhZeXl8bft0iiqNyzZ0/ExMSoNGCTul69eiE2NhZ6enqiowj36NEjfPvtt7CyssLUqVNx7NgxBAYGombNmpDJZFi9erWkC4X9+vXD0KFD4e7uzlnbADIzMzFq1Ci0adMGQUFBSEhIwMyZM9G8eXPcvn0by5YtQ+vWrUXHFObJkye4d+8eLC0toaOjg9jYWMjlcnz88ceSXY6dlZWFtWvXIi0tTaXx58qVKwWlEsvOzq7cQL5M2VYyUnxoxcHIy7FYWLXHjx8jLy8PderUUU6kICozc+ZM/P3339iyZQt8fHxgZmYGPT09yOVyye4J6+bmhsDAQOjq6uLQoUPw8/PDggULYGVlhYCAANHxhNmyZQv69evHveufM3DgQCxYsADW1tZwdnZGTEwMZDIZXFxc8Msvv4iOJ4yzszMSExP5m/OPTp06wdDQED179kSrVq0q/Uzfvn2rOZVmOHv2LBYuXAhXV1eVvfy5ikbVvHnzMGbMGMTFxak1PhBJEkXlL774AqNHj5b8YKOiRYsWIT09HR999BHMzc3LzfqRWmO6hQsXIjU1FePHj4eNjY1yk/QpU6ZwaRMAJycnJCcnc/+jf8ycORNFRUUYN24czMzM4OnpiR49esDPzw8JCQlITEzE4sWLRccUpl+/fti0aRNnLTwnICAADx48wIcffqhsplXm66+/FpRKrIEDByIjIwO9evWCq6trpTMX6tWrJyCZOByM0KvKz89Hdna2ctuy+Ph4XLp0CY6OjujQoYPgdOJcvXoVS5Yswe3bt1FcXFzuPanuY9+3b19ERkZCJpOhd+/eymXIffr0kezWVN26dcPBgwdx9+5dTJgwAZGRkcjJycEXX3wh6f2WWShUtXHjRmzfvh0bNmzA8uXLkZmZCX19fRQUFCAiIkJ0PGGWLFmC/Px8uLm5qdQTpLjaLCsrC3FxccqJex4eHnBxcZH8qmfg6bY68fHxMDc3L1dTkMlkkv1dflNIYsphrVq14O/vD2tra5X9TqU6Qwx41un40KFD5Y5LcXbYoUOHEBERgXr16uH+/fu4fPkypk+fDuDpUlspL4EDns7+OnXqFDp27Cg6ikY4ceIENm/eDFNTU2RkZOD27dvKRh1du3aV7IyfMgqFAkVFRaJjaJRz584hLi6OhfbnbN26FRcuXEBMTAzGjx+PNm3aoG/fvujSpYtkB7IxMTHKwci5c+c4GKkEi4XP3LhxAyNHjkTnzp0RFBSEqKgohIeH48MPP8SECRMQHBwMW1tb+oYH8AAAIABJREFU0TGFKNvaYciQIVxh9Q+5XA5jY2MkJyfD2toaFhYWePLkyWvXZf7fZG5uDrlcDgsLC9y5cwelpaUwNTWVdEM6APjwww+xefNmeHh4wNTUVHQcjTBs2DBYW1vDyMgI48ePx7JlyyCXyzF+/HjR0YTaunUrgKe/vxW3kZFaPQF4ek0ZNmwYhg0bhrNnz2LPnj1Yu3YtbG1t4eHhATs7O9ERhUlOTsaWLVvQtGlT0VE0TmFhIfLy8pQrN4uKinDlyhU4OTkJTqYeSdxltWvXTnIzb9Vx5MgR0RE0Rl5ennJG3Pnz51GjRg00b94cAGBkZISCggKR8YSrW7cuxo0bh/fffx916tQp915QUJCgVOLI5XLlTfZff/2FWrVq4a233gLwtJO61Auqtra28Pb2hr29vcqshaFDhwpMJo6VlRVn+leiVatWaNWqFcaMGYOff/4ZUVFRCAkJgYuLCzw8PCS37RAHIy/HYuEzERER6NGjB8aMGQMA2LRpE3x8fDBkyBD89ttvWL9+vWSLyteuXcO+ffu4xdtzbGxs8MMPP+Do0aOwt7eHXC7HypUr8fbbb4uOJsx7772HyZMnIzg4GC1btsSKFSugr68v2T2my5w7dw5JSUlYuXKlyr2LlMePzs7Oyv89efJkgUk0h9Qe5r6K9u3bo3379igoKMD+/fsRFham3NteioyNjZWrquiZmJgYLFiwAE+ePCl33MzMjEVlTSLVpcUvU1RUhHPnziEvLw9mZmZo3bq1ZPedNjAwgFwuR82aNXHmzBm0bdtWWQhLS0tD7dq1BScU68mTJ+jZsyeA8nufSlWtWrWQk5MDU1NTnD59Gu3bt1e+d+PGDWXzPqm6du0aTE1Ncf78+XLHZTKZ5IrKZc3oXFxcMGvWLHh7e6tcT6S4PLAiPT09uLi4wMXFBVeuXMH06dOxZcsWSc5yKcPBSOVYLHzmzJkz2LlzJ3R0dHDr1i1kZWWhe/fuAIAPPvhAueJKiho0aID8/HyeJ8+ZNGkS5s+fj5o1a2L48OG4dOkSTp8+jblz54qOJsyYMWOwfPlyFBcXY9y4cZgyZQrkcrkkJ0w8b+rUqaIjaJyUlBQsX74c6enpKo3LpVxYrVevHm7cuKGsJ7BoWF5hYSGSk5MRHx+PW7duSbbRJQD4+Phg1qxZGDJkCGrXri35rVLKrF+/HiNHjoShoSHOnDkDLy8vhIeHv1YTSd74onJeXh62bt2KkydPIi8vD6amprCzs8Pnn38u6WXIW7duxapVq1BYWKg8VrNmTQQEBOCTTz4RmEwMOzs7rFq1Cr169UJCQgKGDx8O4GkBdfPmzXj//fcFJxRLygPTyjg4OGDhwoVwdHREQkICJk6cCAB4+PAhIiIiJH3DAADr1q0THUFj9O3bV9l4DgAOHDjA5YFVOHHiBOLi4vDLL7+gcePGCAwMFB1JOA5GVLFY+ExhYaHyXvb8+fMwMTGBtbU1AEBbW1ul8CEFZY0cO3fujAkTJmDQoEEqD/Kk2mOladOm5fZ+7dChg3LpulTVrFlTeQ9nYmKCqKgowYk0g62tLRQKBR4+fIhatWpJflUIAMyaNQs2NjZwcXGR9JYxz0tKSsLSpUtx79495T1tvXr1MHbsWHTt2lV0PKFOnTqFmJgY/PLLL6hfvz7c3NwQHBws6e1kZs6cCeDpeQNIuzH387KysuDl5YX09HTExMTg7bffRlBQEPz9/V+byVhv9C/E3bt3MXz4cGhpaeHDDz+EiYkJcnJysGfPHuzduxdr166V5B92bGws1qxZg9GjR8Pe3l75vfz6669Yvnw5zMzM4OjoKDpmtfLz88Po0aMRFRWFDz74QNkIyd3dHU+ePMEPP/wgOKFYT548QWJiIjIzM8vt9ZOamirJ/YN9fX0xZcoUzJ49G7169YKLiwuAp+dLnTp1JL8k7o8//lA+yDMzM4OtrS3eeecd0bGEkPLsFXXcvHkTsbGx2Lt3L4qKiuDi4oJ169bBxsZGdDShOBhRxWKhKlNTU9y9exeWlpb4/fffyzXmu3Llisp2VVLg6+tb7vWff/5Z7rXUB6/Hjx/Hjh07kJmZidDQUGzZsgX+/v6SKxp++umnyt4ywNNVZlLbbqkq586dw/Lly3H27FmUlpZCW1sbHTp0QEBAgKS3SsnIyMDmzZsl97dSlV9//RUzZ87EoEGDVOoJQUFBWLRoET744APRMavd6tWrERcXh4KCAvTq1QsRERGS/rt5HsdElTMzM0NRUREsLS1x8+ZNAE9nbmdnZwtOpj5Zbm7uG7uWffr06SgqKsKcOXPKNf1RKBSYNm0azMzMlE+npWTo0KH44osvlEskn5eQkIDo6GhJdrEtLS1Fbm5uuUF7dHS0cl9YKZs+fTqOHj0KExMTFBUVwdDQEKmpqejTpw9mzJghOp7GOHbsGDp06AB9fX3RUYQoKirC1KlTcfDgQVhZWcHY2Bg5OTm4d+8eevfuje+++05yszvGjh2LxYsXi46hkYYPH46LFy+ic+fOcHNzk3SDvjIVByNubm4cjPzjZcsApVgsDA8PV/4NRUREIDg4GA4ODrhx4waCg4PxzjvvYPTo0aJjkoZISEjA4sWL0bdvX+zYsQM7duyAj48PunXrJrnzxNHREb/88ovytbOzM/bv3y8ukIb4888/4e/vj65duyoLhdnZ2Th06BCOHz+O1atXK3vOSM3YsWMxfPhwyU6SqGj48OFwc3PDxx9/rPLezp07cejQISxZskRAMrHs7OyUK+OrGg9OmTKlmlNpjvz8fBw+fBjp6emoW7cu7O3tUatWLdGxhJo6dSr09PQwYcIEBAQEwNXVFfr6+li7du1rU4h/o4vKLi4u2LhxIywtLVXeS0tLQ0BAAP7zn/8ISCaWo6Mj9u/fX+mT1idPnsDDwwMJCQkCkpGmcnZ2xg8//ICcnBzs3LkTc+bMwZYtW3D+/HkEBweLjkcaIiIiAgcOHMD333+PZs2aKY///fffCAoKgoeHBwYNGiQwYfVzcnLCgQMHRMfQSHZ2djAyMoKRkVGVDxtel5upfwsHI/QqHj9+jPnz5+Ps2bPo1asXRowYAeDpFk0tWrTAkiVLJLfVm5eXF7Zt2yY6hkby8vLClClT0LZtW/To0QPJycm4efMm/Pz8EBsbKzpetar421z2fUhdQEAAOnTogK+++krlvdWrV+Pq1auYN2+egGTiXbp0Cb6+vnj//fdVVslIcQ9uJycnJCQkVHqvUlhYiH79+mHv3r0Ckok1ffr0l06gKdsGQmpu3boFf39/KBQKWFlZIT09HaWlpVi+fLmkVyhmZWXh+++/x9SpU3Hr1i0EBgbi8ePHCAoKUq6G1nRv9PqNgoKCSgvKAGBtbY28vLxqTqQZZDJZlUt39PT08Pjx42pOpPlCQkKgpaUFT09PNG3aVHScaldaWorGjRvD2NgYly9fBgD0798fW7ZsEZxMM40ZMwa6urrw8vKS1HLspKQkzJw5s1xBGQBatGiByZMnY9GiRZIrKlPVpDgIe5nevXsrByP8LS6PxUJV+vr6lf4dbdiwQbIDtPT0dNERNFZmZibatGkDAMrrTMOGDZGfny8ylkaQ2iqqqly8eLHKorGXlxe8vLyqOZHmWLRoEczMzGBoaMim5Xg6Nqzq4beBgUG5vk1SMmvWLNERNFZYWBicnZ0REBAALS0tlJSUIDw8HEuWLMHSpUtFxxPG3NxcuarV3Nwc+/btg0KhgIGBgeBk6nuji8paWlovfJ8/CKSu9PR0jB07Fvv375dkUdnS0hJpaWmwtrbG/fv3UVBQAJlMxoFIFaysrDBmzBjExcVJqqh879495YC1onfffRcZGRnVnEg8hUKB+Pj4F/7euLq6VmMizeHm5iY6gsbhYKRqLBaqT6oFZYDFwRdp1KgRfv31V3Tr1k157MSJE2jYsKHAVKRJFApFlasbatWqBblcXs2JNMfFixeRkJAAQ0ND0VE0Aq+1/52srCzo6+tLcsuHv/76C3PnzlXW6LS0tODj44M+ffoITiaWQqFAUlIS7ty5ozJeHD58uKBUr+aNLipT5RQKBRITE6sscigUimpOpPnCwsIAoNLlYFLQu3dvjBgxAhs2bIC9vT0CAwOhr6/PvT6rUNaoz9PTU3CS6vWi/XBlMhmKi4urMY1mKCoqwqpVq6p8XyaTSbao/DKJiYnQ1dVF586dX6un9f+fpDwY4QD21Q0aNAh16tTBxx9/XGkfjTfRkydPsHbt2hd+5nUZpP3bfH19MX78eHTr1g2PHz9GSEgIEhMTMWfOHNHRql3F8+Tx48cq540UzxNeZ6tWNqufReWniouLcebMmSrrCVK851dH//790aVLF1hbW8PPz090nGqlra0NuVwOPT095TG5XI4aNWoITCXetGnTcPLkSdjY2KhMin1dfofe6KJyQUFBpZvHl5HqsgxjY2OEh4e/8H2pu3TpEu7cuQN7e3s8fPgQZmZmoiMJNWzYMFhbW8PIyAjjx4/HsmXLIJfLMX78eNHRhCssLEReXp7ypqqoqAhXrlyBk5OT4GSkCWrUqIHdu3eLjvFamjt3Lr755huEhoZyH+F/SHkwwmLhq+vevTu8vb3x888/i45SbUpKSnDq1KkXfkaq54mtra2y8c8HH3ygXHosxcZjbdu2LXeetGnTRuW8keJ5UlpaiqysrCoLhVJe5evq6oqAgAC4u7vD2Ni4XAFeipMDHj9+jJEjR1b5Ph9QVC40NBTvvfce0tLSREepdvb29ggKCsKECRNQv3593L59G4sWLYK9vb3oaEIdP34cW7ZsQf369UVH+a+90Y361Gk6weW39Lzs7GxMnDgRKSkp0NXVxYYNG/Dll19i6dKlaNeuneh41e7OnTuv9QXu/1tMTAwWLFiAJ0+elDtuZmaG+Ph4QanE6dy5M/r27Vvl+3v27MHhw4erMZF4bNRH/6bTp08rByPW1tai41SrTp064d13333hZ1auXFlNaUhT8ZqraufOnXBwcKiyzwxRGTs7uyqLgaWlpZDJZDh27Fg1p9IMVd3fymQyyTUVJvpv5OXlYdKkSThz5gxkMhlKS0vRpUsXzJw5U5Ir8Mr0798fGzZseK0bK7/RRWWiVzVt2jTUrFkTY8eOhaurK5KTk7Fu3TocPXoUa9asER2v2lUcnO3evfuFRUOp+eSTT9C/f38YGhrizJkz8PLyQnh4OOzs7DB06FDR8ard1KlTXzozQWrLbB0dHfHLL7+IjvFaUigUVTaVfdNJsWj8MiwWVq1v375wd3eHq6sr6tWrJzqOUDxPVHl4eCAzMxM2Njbo2rUrHBwc0Lp1a9GxSAPdvn37pZ9p0KBBNSQher0VFRUhKSkJ9+7dQ0lJifJYamoqQkJCBKcTKy0tDdnZ2ahXrx7Mzc1FxxHu0KFD2LFjB/r3769SWH5dejNJc7T2j7Nnz0JPTw+tWrUSHUWjBAYGQkdHB15eXi+dFfSmOXnyJKKjo2FgYKAsjg0dOhRbtmwRnEyMisvcwsPDWVR+TlZWFry8vJCeno6YmBi8/fbbCAoKgr+/vySLyt9//73oCBonKipKdASNd/v2baxdu7bcjbdCocCNGzewb98+wenEGDBgANq3bw8PDw84OTlxT2l6odGjRyM+Ph7r16/Hu+++C3d3dzg5OUFfX190tGon5eX5VdmzZw9u3LiBEydO4MSJE9i+fTv09fVhb28PBwcH2NraSvJceZHPP/8cdevWhYeHB3r27Ck6TrVhwfjFLly4gD179iA9PR116tSBu7u75MbK6goJCYGWlhY8PT0l2eR+zpw5OHz4MIyNjaFQKGBgYIDr16/DxcVFdDQh8vPzcfXqVbRp0wbW1tawtrbGxo0b4enp+VrP0P03nDt3DsePH8fx48fLHX+dVoZovfwjb65vvvkGBw4cQHBwsOgoGsXMzAwzZszA5cuXRUepdrq6usq9tssGJnK5XLJNGSrOOuVgrTwzMzMUFRXB0tISN2/eBABYWVkhOztbcDLSFC9bbnz27FlcuHChmtJopu+//x7p6ekwMjKCQqGAjY0NUlNTMWDAANHRhImNjYW9vT02bdqEPn36IDg4GH/++afoWELx96dqPXr0wKJFixATE4POnTsjKioKrq6uCAkJQUpKiuh41YorQyrXuHFjDBgwAAsWLEBSUhJCQkJgYWGBhQsXolevXqLjaRwXFxeEh4dLdrVMVTZv3owff/xRkve5x44dw4gRI5CXl4dmzZpBLpcjICAABw8eFB1NI6Wnp+PTTz+V7MqRI0eOYM2aNQgKCkLbtm0RFRUFf39/STYwzM7OxpAhQ8pN0svJyUFUVBS8vb2Rk5MjMJ14u3btQlhYGI4ePaosLh8/fvy1KSgDEt/+4u7du7C0tERBQYHku07SUwsWLMDt27cRGBgIb29vbN++HYsWLUKtWrUwefJk0fGqXcVlpM7Ozti/f7/ARJpl6tSp0NPTw4QJExAQEABXV1fo6+srG+FQeb169ULLli3RrVs39O/fX3QcjeDo6IhPP/0Uubm5km1G161bN8TExCAjIwMrV67E4sWLcfToUaxfvx6rV68WHU+4S5cuYd++ffjll1+gra0Nd3d3uLm5wdTUVHQ00kC5ublITk5GdHQ0rl27BiMjI1hYWGDatGlo0aKF6HjCJSYmQldXF507d5bkCoD79+/j0KFDOHLkCE6ePIlatWrBwcGBjZdJLQMGDMCYMWNw/PhxjBs3TnScauXt7Y2BAwfC2dlZeWz//v2IjIxEZGSkwGSkiXr06IHk5GTk5ubCx8cHUVFRKCwsxCeffCK5vjshISHIy8vDd999Bz09PeXxJ0+eYNKkSahfvz4mTJggMKFYH330EWJjY6GtrS06yn9N0jOVy2aQSbWgPHLkSMTFxSln5hLg7++PGjVqYMCAAXj48CH69OmDwsJCBAQEiI5GGmjs2LHIzc1Ffn4+Ro0aheXLl2Pu3Lkv7IYsZQEBAQgPD5fkMriqREVFwc/PD2PHjhUdRZgaNWqgdu3aaNCgAVJTUwE8bcp248YNwcnEUygUyMjIQEZGBnJycmBgYIC//voLnp6eajUjlpLExET8/PPPkrynKSoqwv79+xEYGAhXV1dER0fDzc0NsbGxiI+Ph729PSZOnCg6pkaYO3cu8vLyEBoaKjpKtblx4wYiIyPh7e0NNzc3/PTTT2jZsiUiIiKwe/duyReUc3JysHXrVoSGhuLRo0c4dOiQ6Egaa8eOHejSpYvkCsrA07+j7t27lzvWvXt33Lp1S1AizXLp0iUcOHAARUVFkpzJXpGFhQXS0tJgYmKC+/fv/x97Zx9X8/n/8ddJN2rp5iTFSYWNzZSbKCSJ6Ez3ytzURjKjO6nG0cbYEIWSLFqrsKxUSOlGmLnPchdyM21j3RzdSzfodM7vj9ZZxym272/rOrk+z7/0ufrj+cjnnM/nel/vGzx79gwsFgvNzc2k1bqdCxcuYMWKFRIBZQBQVFTEihUrcO7cOUJmsoGbmxt27dqF+vp60ir/M9RkKh85cgQHDx5EZWUl9u/fj4iICKxdu5batgZAWwlTVlYWysvLMW3aNDg4OMDY2Ji0FlGuX78OIyMj1NfXo7y8HP369aO6gfyECRMkeoVdv35dqndYdHR0d2vJLAKBQNw3i2aePXtG/d+A4e+zePFieHh4wNzcHHZ2dtizZw8UFRUxd+5cnDx5krQeEW7evIns7GycOHECLBYLNjY2sLe3xzvvvAMA+PHHH7Fx40amcqQDU6ZMwfLly3Hnzh3qsv6nTp2KXr16YcaMGbC3t8e7774rsf7rr79ixYoVSE9PJ2TIQBIzMzOMGDECtra2sLCwgLa2NmklmeHu3bvw8fGBoaEhHjx4gMTERMydOxcrV66Evb09aT1ixMTEwN7envrBnx2ZNWsWNm/eLFHxce/ePQQHByMtLY2gGVlqamqwcuVKFBUVQUFBAQkJCfDw8EBkZCTVcYX4+HikpaUhISEBO3fuRE1NDRQVFdHQ0IA9e/aQ1utWXjdAl/YBu46OjuDz+Z0Ou+8pLTCoaBT1ww8/IC0tDe7u7oiMjISKigoqKysRHh6Ozz//nLQeMdzd3eHu7o67d+8iMzMTq1atgqqqKuzt7TFz5kwqg6mfffYZMjIyoKmpyZQWo63UqyM9ZQJpdyEQCJCXl4eysjKpfp+LFy8mZEWeDz74ANbW1nBwcICRkRFpHZmgqakJqampePTokdS9smbNGkJWssGCBQvA4/GQlJQEZ2dneHp6Ql5eHhYWFqTViLFkyRKMHz8ePB4PkydPlurrOWzYMKr/Pp3R3kvX2dmZrAgB3Nzc8PHHH0NBQaHT9cGDBzMB5T8RCATU9ckdO3asuCf706dPMWXKFBgYGBC2kg3Cw8Ph7+8POzs7TJs2DRwOB6GhoYiIiKA6qHznzh3s27cPxsbG4oGxtA9zdHR0RFBQEBYuXIgBAwagpKQE+/bto76d2/bt2zFkyBBERUXB1tYWgwYNwscff4ydO3fi22+/Ja1HDA8PDwwYMABvvfUWPvvsM+zYsQONjY1UViaqq6ujoqIC/fr1k1qrrKzEW2+9RcBKdvjyyy9JK/y/oSJT2dXVFVu3boWhoaG4J2xVVRXc3d2Rk5NDWk8maG1txaVLl7Bnzx7cu3cPioqKMDc3h7+/P3R1dUnrdRsLFy6En58fEzxl+FvweDwUFBRgyJAhkJOT7CZEcwb3zZs3kZWVhby8PLDZbNjZ2VF7UNUOj8fDzZs3YWJiIhXQWLt2LSEr2aGiogJsNhvy8vLIy8tDY2MjbG1tuwySvelUVVVR/Xn5X6AxWNjO9OnTkZGRwVSIdKCkpASxsbGorKyEUCgE0HaPPHz4EMePHyds1/00NDTg3LlzOH36NPLz86GlpYXJkyfD0tISxsbGnWZI0YC1tTVyc3PRq1cvibkhtGfOAW0ZqNnZ2eKq1unTp8PBwQHvv/8+aTUiiEQifPvtt8jMzERNTQ369+8PR0dHzJ8/X2oPQBNcLhdHjhxB7969xZ8hgUAAGxsbaqvNGCQJCwsDgE77Jm/btg319fVYv359d2vJPLW1tT0myZGKt++6ujro6+sD+Gt6uKamJgQCAUktmaCoqAhZWVnilygbGxusXbsW2tra2LVrFwICAnDgwAHClt1Hnz594O3tDQ6HI1UeSHOQsCseP34MJSUlaGhokFYhQn5+PhITEzFgwADSKjKFkZERjIyMEBAQgNOnT+PEiRPYu3cvRo0aBXt7e1hYWPToYQT/C1euXEFCQgI4HA5pFZmEzWajuroaIpFInN1eXV1N1aEmAMTGxr72d2iuggCYYGFncDgcFBUVMQfiHdi4cSOEQiE0NDRQU1ODYcOGISsrC/PmzSOtRgRVVVVwuVxwuVy0tLQgPz8f58+fx9q1a/H8+XNqk2w0NTXx+++/Y8iQIeJrDx8+hJaWFkEr2YDNZsPNzQ1ubm64efMmwsLCkJ6eDgMDA7i6usLZ2ZmqgzwWi4UlS5ZgyZIlEtcbGhqgqqpKyIo8CgoK4rZ37XGWxsZGqluMAm2tdb755huUl5eL31Xaoa1dioeHB+bPn4+ysjLY2NiI3/nz8vJw48YNJCQkkFYkyu3btxEZGSn1XltTU4MLFy4Qtvt7UPEkeOedd3D48GG4uLiIT+Lz8vIkXiBoZPbs2SgtLcX48eOxatUqWFhYSLwczJkzh7p+jcbGxlT3f/qnzJkzBxYWFtDR0aFymKGWlhbU1NRIa8gsCgoKGDx4MAwNDfHrr7/i1q1bKC8vx9atW7F27VqYmpqSVuw2lJSUOi37YgCOHj2KsLAwtLS0iK+JRCKwWKwe00vs3+LKlSuv/R3ag8pMsFAa5kBcmqKiImRkZIDP5yM6OhpBQUEwNzdHfHw8PvnkE9J6xGhqasK1a9dw5coV3LlzB/X19VKzMmjC1dUVAQEB8PDwQGtrK/Ly8hAfH09lG52XEQgEOHv2LLKysnDx4kUMGjQIK1aswIABAxAXF4eff/4ZoaGhpDW7hYKCAty7dw/jx4+XiB9cvXoV69atw9GjRwnakWXy5Mn48ssvERgYCBaLhZqaGmzbtg3m5uak1Yiyfv16GBgYwM3NjdpKkHb69u2L7777Dtu3b8f69eshFAohLy+PCRMmIC4uDgMHDiStSJSwsDBwOBwMGTIEpaWlMDU1RXJyMry9vUmr/W2oaH9x9+5deHt7Y9CgQbhz5w7GjRuHmzdvYseOHRgxYgRpPWLs3bsXtra2XZbYtrS04MWLF9T3uWHomvbBfeXl5VQO8zh79ixSUlLg6uoqlaVAc8ZYdXU1cnNzkZ2djeLiYowfP16coSwvL4/U1FTExcUhKyuLtGq3ER8fj6qqKixevLjHlDJ1FzNnzsSCBQswadIkqRJSGr9XGF6NpaWlRLAwPDwcFy9eRHx8PGJiYkjrEeFVfStpDaByuVzk5OSgqakJc+fOFQd9bGxskJubS9iue/n5559RUFCAgoIC3LlzB9ra2pg4cSLMzc0xbtw46nvlpqSkIDU1FeXl5dDR0YGTkxPmzZtHdUuDkJAQnDx5Ujwo1sHBQWJA3f3797F48WKcOXOGoGX3kJSUhPDwcKirq6OpqQnR0dEwMjJCTEwM4uPjYW5ujq1bt5LWJEZTUxO++uorcbsYFosFc3NzrF+/nuoM7ilTpuDEiRNUZfP/HQQCAZ48eQJ1dXXmb/MnFhYW4hlN27dvR1RUlLg6ZN++faT1/hZU/E++++67SEpKQnZ2NoYOHYp+/fqBx+NRV1b7MgsWLEBraysqKyvR2toqsaarqwsFBQXq+ll+/fXXXa7RPkyrM9qzW2gN/Ny8eRP5+fnIz8+XuE5jhmVH7OzsMHDgQNja2iI8PFzq4GrcuHHUbeqPHDkCPp/fackbzfcKALx48QKzZ8+megPfTm7pCt65AAAgAElEQVRuLmxsbHDs2LFO11ksFmbOnNnNVrKFsrIy1NTUIC8vj+LiYgDAhAkTsG7dOrJiBKE1cPwq9PT0cP78eZibm0MoFKK0tBSKiopUtr7z8/ODsbExJk+ejODgYOorNTuyf/9+uLq6Yvbs2aRVZAo+nw8ejwdLS8tO94I6OjrUZCmnpKQgODgYjo6OSE5ORmJiIvr27Yv09HQEBQXBxcWFtCJR7t+/j40bN6K+vh7l5eXo168fMxMCwMiRI3H//n0MHz6ctIpMIS8vz7QXegk1NTX07t0bHA4Hv/76K4C2VpJlZWWEzf4+VASVAUBbWxsff/wxaQ2Z4scff8RXX32F5uZm8TVaS47bae8F1U5dXR0KCgqongANtAV9cnNzUVFRIf4btbS0oLi4mOrT+bS0NERERMDMzIwJiHVg9+7dGDlyZJfrBgYG1E2EfhMm+/5XcLlcHDp0iPoJ6kBbRruNjU2XGbdMUJkJFnbFkSNHcPDgQVRWVmL//v2IiIjA2rVrqe1ruWDBAvB4PCQlJcHZ2Rmenp6Ql5eHhYUFabVuJzc3l2nV1QV79+7F/PnzSWvIHDt27Hjlurq6OsaPH99NNmSpqqqCnZ0dAMDJyQnffPMN1NXV8d1330lkb9PKZ599hoyMDGhqajKVeB3w8vKCl5cXxo0bJ/X9GxwcTMhKNpk7dy60tbXh4OCA6dOnk9bpdgwMDJCWlgYXFxcoKyvj/v37UFBQ6FGxBSqCyhcuXMDWrVtRXl4uFTSkNXgKAJGRkXB3d8f06dOpy0juirVr10pdu3z5MlJTUwnYyA4bNmzAxYsXoaGhgZaWFqioqKC4uJj64IaioiJMTU171Jf+f0nHQT/l5eWd/g6Xy+0uHZlizJgxEAqFuHPnDsrKytC3b1+MHDmSuXfQViLo6+uL3bt3S5VKHjlyhJAVGZKSkgAA6enphE1kFyZYKM0PP/yAtLQ0uLu7IzIyEioqKqioqEB4eDg+//xz0npEsLCwQFpaGthsNjw9PaGvr4/GxkbY2tqSVut2XhdQzs3NhYKCAiZOnIjevXt3k5VsMGHCBOzbtw/29vZMdiUAR0fH1/Z/pe25LCcnJx4uraSkBKFQiJCQECag/CfMoNjOaW+ZIi8vj+fPn5PWkWm4XC4WLlwobqFCG0uXLkVgYCDMzMzg7u6ORYsWQU5Orkcl21DRU9nJyQlTp07FxIkTpTbwNH8BWltbUzeI739l6tSpOHXqFGkNYlhbW+O7775DbW0tUlNTsWHDBiQmJuL27dvYtGkTaT1ifP/996ipqcHChQuZLCBAnMkhEolQXV0NVVVV6OrqoqqqCnV1dRg8eDAOHDhA2JIMVVVVCAwMxP3796Guro4nT55AX18fkZGR0NHRIa1HFBcXFwwfPhzjxo2Teka331M0cv36damp4UymchsVFRVgs9mQl5dHXl6eOFhI6wG5q6srtm7dCkNDQ/G7XVVVFdzd3SUO+2hDIBCgurpaKqGE9vZ3LzNlyhQsX74cd+7coS6Dzt7eHhUVFZ0GUmlMPMrMzAQA3Lt3Dz/99BPc3NzA4XDw+PFjHDhwAJaWlvDz8yNs2b1YWVlJBLto3xO+jK+vLwoKCphBsS8xefJkZGVlUd1XmuHvUVpair59+4qzk2/fvo2GhgaYmZmRVvvbUJGp/OTJE3h7e4tPGRnaeO+993D//n3mpPUVCAQCHD9+nPpyHpFIBAMDA6irq+OXX34B0LaJTUxMJGxGlpSUFPD5/E4DpTRvRqKioiASieDl5YVevXpBJBIhNjYWFRUVhA3JERkZCX19fURHR0NFRQUNDQ3YvHkzIiIiEBISQlqPKNXV1a/sZ08jmzdvRnp6OrS1tSWCHUxQuQ02my0OFhoZGQFou49oDRbW1dVBX18fwF9tvDQ1NaluCXL06FGEhYWhpaVFfI32Fm9dcfr0aQCAs7MzWRECrF+/nrSCTNF+kHvgwAHs2LEDgwYNEq+ZmprC39+fuqDyyzAVZpIYGxvD2NiYtIbMoaenh2fPnjFB5Zeora1FdnY2+Hw+lixZgmvXrlFdaQYAnp6eSE1NFQ/Nff/99wkb/XOoCCpbWFjgwoUL1N+w7cTGxgJo25T5+flh+vTpUFdXl/idxYsXk1AjjpmZmVS2Qq9evRAQEEDISDbQ0dFBaWkpOBwOqqur0dzcDBaLhaamJtJqRGH65HbOkSNHkJOTIz7IY7FY8PDwwPTp06ktxS4oKMDBgwfF/U1VVVXB4/Hg5ORE2Iw8Y8aMQWFhIbMp6UBeXh7i4uLw3nvvkVaROZhgoTTvvPMODh8+DBcXF/E7TF5eHtUD2Xbv3g0fHx9MmjSJCQK9BoFAAHl5KraEUtBcsfoqysrKMHDgQIlr2traqK6uJmREjmfPnmHZsmXinxsbGyV+BujOyGUGxXaOg4MD/Pz84OjoKBVnobUV4N27d+Hj4wNDQ0M8ePAAc+bMQXBwMFauXEn1/Cp1dXVUVlb26AMIKt4g5s6di08++QSDBg1Cnz59JNZofAhcuXJF/O9BgwbhwYMHUr9Da1D55ftBTk4Oenp61PdZs7GxwZIlS5CQkIBJkyYhMDAQSkpKePfdd0mrEaWrzUhtbW03m8gWioqK+P333/H222+Lr927d69HPyz/vwiFwk4DG7Ru5DvSv39/+Pr6YuzYsVBXV5c42FuzZg1BM3KoqqpSHRB8FUywUJrly5fD29sb2dnZaG5uhr+/P27evPnaYVtvMi9evMDs2bOZe6QDJSUliI2NRWVlpbitjkAgwMOHD3H8+HHCdmR4VQ9h2noHd+S9997Djh074OvrC0VFRTx79gxbt2595RDmN5VFixZJ/MwcREjyqkozWt/hgLYWiQCwf/9+iessFovaoHJ4eDj8/f1hZ2eHadOmgcPhIDQ0FBEREVQHlQcPHoxFixZhxIgRUhWKPeUzRMVudtOmTTAyMsLo0aOZl0vQGUj/u5w6dQpBQUFS17/88kuqS+QWLFgADocDVVVVBAUFISoqCo2NjZ3+rWji9u3biIyMlNqg1dTU4MKFC4TtyOHi4gJfX1/MmjULurq6KC0txaFDh+Dp6UlajRgmJibYsmULeDwelJWV0dTUhNDQUJiYmJBWI05zczOmTZsm/vnl/qc04uHhgY0bN8Ld3V3qMJzWFg/tMMFCad59910kJycjOzsbQ4cORb9+/cDj8ai+V7hcLg4dOtSjBt3812zcuBFCoRAaGhqoqanBsGHDkJWVhXnz5pFWI8bLWZZ1dXXIyMiAg4MDISPZgMfjYcWKFTh06BA0NDRQW1sLAwMDREREkFbrdphM3Ffz8jtbXV0dCgoKqA4SAn+1BGT4i+LiYnzwwQcAIA6cTpgwgbpe/i+jrKwMKysr8c89cR9ExaA+S0tLnDx5kskI64SMjAxkZWWhuroaOjo6cHJyktjc00BFRQV+/vlnAG19LFevXi3xYW5oaEB0dLS45xwDQzsLFy4Eh8OBuro6SktLYWpqiuTkZMyZMwdubm6k9Yhy+PBhZGdno7KyEjo6OnB0dBS/SNAIn8+Ht7c3ysvLoaGhIR5cuH37dvTr14+0HoOMcfDgQYSHh0s8i2hv8dBO+0A6Jlj4F1u3bmUOxF+ioKAAvr6+eOutt6SqZGjNQLW0tERGRgb4fD6io6MRHh6OixcvIj4+HjExMaT1ZIaSkhJ88cUXSEhIIK1CFIFAgMLCQvF7nLGxMXOY1wmPHz+GkpISNDQ0SKvIDJcvX0ZqaipCQ0NJqxCFz+ejsrJS/C7X0tIibvtAI7Nnz8bmzZsxZMgQ8VDhhw8fIjAwEKmpqaT1GP4fUBFlHTp0KEpLS2FgYEBaRaaIi4tDUlISnJycxNmEISEhePLkCWbNmkVar9vQ0NBASkoKamtr0dLSgj179kisKykpUdsOpJ2ioiLs2rUL5eXl4ozcdmjdnAFtJ667d+9GWVkZtm/fDjc3NxgbGyMsLIz6oLKzszOVQ3+6QldXF8nJybh27Rpqa2vRv39/DB8+nBkgi7bM09zcXFRUVEi8eBcXF2Pr1q2E7cgQFxeHoKAgjB8/ntnEv8SUKVPg6+uL3bt3Ux0s7Hggnp6ejuHDh0sdiP/000+k9IgTEhICa2trjBs3jvkM/YmysjLU1NQgLy+P4uJiAG1ZYuvWrSMrJmP0798fjx49Iq1BHJFIhCdPnqC6uhqWlpZ48OABM9y9E+bMmQMLCwvo6OjAx8eHtI5MYGpqCh6PR1qDKPv27cM333wj/rk9MeDtt9+mNqjs6uqKgIAAeHh4oLW1FXl5eYiPj6d6vygQCJCZmYmCggI8efIEbDYbpqam4HK5PWqPSEVQedy4cVi2bBmmTp0q1a+R5mBhWloaduzYITEIaOrUqfjiiy+oCiorKiqKsxF8fX2xc+dOskIyyFdffYUhQ4aAy+V22XuORtTU1NC7d29wOBz8+uuvAAAjIyOUlZURNiNPRkYGUlJSUFFRgb179yIyMhJffPEFlJWVSat1K48fP4aOjg74fD4AYODAgeLhN5WVlQCYdgYbNmzAxYsXoaGhgZaWFqioqKC4uBgzZ84krUYMgUAAFxcX0hoyCRMsbIM5EH811dXVr+z1SSN6eno4f/48zM3NIRQKUVpaCkVFRQgEAtJqxLh69arEzwKBACdPnoS+vj4hI9mgpKQEvr6+aGlpwdOnT2Fubo4FCxYgNDSUGXz/EhERERg1ahTKy8tJq8gEAoEAx48fh6amJmkVoqSkpODrr7+GoqIiLly4gE8//RRbt26Fnp4eaTVizJkzB3Jycvjhhx/Q2tqKmJgYODk5UduCqb6+Hl5eXigpKYGxsTE0NTVRU1OD0NBQHD58GFFRUejduzdpzb8FFUHla9euwcDAQHwq3xGaX7ibmpokBmkBwLBhw9DY2EjIiDxMQLlz+Hw+vv/+e6aFzEsYGBggLS0NLi4uUFZWxv3796GgoEB1oAMAkpOTcfDgQcybNw/ffPMNevfujfLycoSHh1PXN2vu3Ln48ccfOx0GxLQzaOPChQv47rvvUFtbi9TUVGzYsAGJiYm4ffs2aTViODg4iFvpMEjCBAvbYA7EX82YMWNQWFgIY2Nj0ioyw4IFC8Dj8ZCUlARnZ2d4enpCXl6e6iDhsmXLJH6Wk5ODoaEhVq5cSchINti2bRvs7OywaNEiWFtbw8DAAJ9//jliYmKovl86Y9SoUQDaMtxpxMzMTOr9tlevXggICCBkJBvU19dj+vTpePz4MeLi4sBmsxEUFAQPDw94eXmR1iPC/v374erqitmzZ5NWkQmio6PRp08fZGRkSMxPqaurw+rVqxEXF9dj7hUqIkTMYLrOmTFjBqKjo+Ht7S1Or09MTJRoFE4bV69exZYtW/Do0SOpJuk0B35Gjx6Ne/fu4f333yetIlMsXboUgYGBMDMzg7u7OxYtWgQ5OTnqe32mpKQgLCwMgwcPxu7du6Guro4tW7bgo48+oi6onJSUBICusvx/ikgkgoGBAdTV1fHLL78AaCuRS0xMJGxGjlu3biExMRG7d++GmpqaxIaN9nuJCRZKs3PnTlRXV0NLSwstLS1IT0+HpqYmdTMyOtK/f3/4+vpi7NixUlWKPWWa+r+NhYUF0tLSwGaz4enpCX19fTQ2NsLW1pa0GjHy8/NJK8gkt27dQmhoKFgslvizM3PmTGzfvp2wGTmYVl2d83KcRU5ODnp6eujbty8hI9mgb9++aGpqQr9+/VBaWgqRSAQ2m436+nrSasTYu3cv5s+fT1pDZjh37hyioqKkBnJraGggMDAQq1evZoLKskBubi5sbGxw7NixTtdZLBbV5bW//PILbt++jWPHjqF///6oqqpCZWUltLW14eTkJP49mjaw4eHheP/99xEYGMhk5XZg6dKlWLZsGUxMTKCmpiaxRuvmDAC0tLSQmZkJBQUFODs7Y+jQoWhoaICZmRlpNaLU1dVh0KBBAP6aYMtms6kssdXR0QHQlvXT2abj008/lSpbpw0dHR2UlpaCw+Gguroazc3NYLFYaGpqIq1GDAcHBzg4OJDWkEmYYKE06enp2LZtG86cOYOdO3fi+PHjYLFY+P333+Hp6UlajwjNzc0SQfWeOE39v4DNZqO6uhoikQhGRkYA2rL/aW3D5O7uju+//17quqOjI9LT0wkYyQaqqqpS90VVVZXUHoAmmFZdnXPq1ClmUGwnjBo1CqtXr8aGDRswdOhQ7NmzB0pKStDW1iatRowJEyZg3759sLe3p/7QAQCePHnS5cy3t99+GzU1Nd1s9L/zRkfN4uPjYWNj0+VEY9qDyrNmzaKqd/Lf4Y8//kBsbCyUlJRIq8gU27ZtA5vNhoqKCrMx64CnpydSU1PF9wuTyd3GO++8g/T0dDg5OYkDPqdOncLgwYMJm3UvZWVlyMrKAtBW6RAbGyux3tDQgAcPHpBQkylsbGywZMkSJCQkYNKkSQgMDISSkhLeffdd0mrEsLOz6/Q6jQczL8MEC6U5ePAgwsLC0NraioyMDOzYsQNaWlpYunQptUHltWvXklaQOY4ePYqwsDC0tLSIr9HYhqmkpATx8fEAgN9++02qnU5DQwOeP39OQk1m4HK5WLlyJby9vSEUCnH79m1ERUVhxowZpNWIwbTq+gtmUOzrWbFiBXbu3AmBQICAgACsWrUKjY2N+PLLL0mrEeP69es4fvx4p8k0ND2D2nndID6hUNhNJv9/3uigcnvZ8bp162BsbNyjJih2B6/atNKapTtw4EBUVVWBw+GQVpEp7t69i5ycHKioqJBWkSnU1dVRWVkJVVVV0ioyha+vL7y9vZGdnY3m5mYEBgbi2rVriIiIIK3Wrejq6qK4uBh1dXVobW3FlStXJNYVFRWp79sItPX55HA4UFVVRVBQEKKiotDY2Nhp5gstlJSUIDY2FpWVleKXSoFAgIcPH+L48eOE7cjCBAulefz4MczMzFBYWIhevXqJW4M0NDQQNiMHU6ouze7du+Hj44NJkyZRPftBT08P6urqqKurg0gkkjqY0tTUxMaNGwnZyQaenp54/vw5Vq1ahebmZixduhQODg5UzyJiWnX9BTMo9vWkp6dj+fLlUFFRgaamJtLS0kgrEYfmzPU3HSoihytXrkRGRgYTVH4JZtMqjbW1NZYvXw4HBwdoaWlJrNHcc27gwIFoampigsovMXjwYCxatAgjRoyAtrY2U4b9J8OHD0dSUhKysrJgaGiIfv36ISAggLrDGjk5OYSEhAAANm7ciM8//5ywkWwSFBSEdevWQVlZGQDA4/EIG5Fn48aNEAqF0NDQQE1NDYYNG4asrCxqJ2R3hAkWSqOmpoY//vgDJ0+ehImJCQCgoKBA6j2GJphSdWlevHiB2bNnUx1QbsfPzw8AwOFwqM3mfxXy8vLw8/ODn58famtroaGhITWMjTaYVl1/wQyKfT3x8fGYO3cuaQ2ZYsyYMaQVZIpnz55JDYt9eb2nQEVQmcPhoKioiLmRX4LZtEpz6NAhAJA6TWSxWFQHlW1tbeHj4wN7e3upHpY0/12UlZUlBlsyZdh/oaOjAw8PD9IaMoOfnx/WrFmDRYsWYdCgQdizZw/KysqwatUq6g9rCgsLoaioSFpDpigqKkJGRgb4fD6io6MRFBQEc3NzxMfH45NPPiGtRxQmWCjN/PnzxcNvoqOjcePGDaxYsQKrVq0ibEYOplRdGi6Xi0OHDlE/TLgjnp6eqKqqQklJiVSpMc37RoFAgLy8PJSVlUm929Kagcq06uocJqDcOePHj8f3338PBwcHaGpqktaRCRwdHbs8nKJphlc7ixYteuV6T3oGserq6t74KIivry8KCgrA4XCkmqO/PLGUJiwtLSU2reHh4bh48SLi4+O77EPNQCeOjo6dXmexWFQ+BBhezaVLl7Bt2zaUl5dLbdIuXLhAyIosX3zxBZ4+fYovv/wSbDYbv/32G3bu3Ak2m40vvviCtB5Rtm3bhtLSUtjY2Eg9o3vSC9W/CZfLRU5ODpqamjB37lwcPXoUQNumNjc3l7AdWaytrbsMFm7atIm0HjFKS0shLy8PHR0d1NbWgs/n47333iOtRYxp06bh5MmTqKurw6effork5GQ8f/4czs7O4l73tFFQUABfX1+89dZbUm27aH2XS05ORkREhNS7Cm19pl+Gx+OhoKAAQ4YMkcpsp3nvfOLECZibm6O1tVXcqmvp0qXUVeJ15OrVq9iyZQsePXokdQBB82fI0dERfD4fLBZL6jNE614oMzNT4ue6ujpkZGTAwcEBbm5uhKwY/g2oyFQ2NjYW95dj+AtlZWWoqalBXl4excXFANqmcq5bt46sGGFqa2uRnZ0NPp+PJUuW4Nq1a7CwsCCtRRSaJ2B3hUAgQGZmJgoKCvDkyROw2WyYmpqCy+VS32pny5YtsLCwgLm5OfXlku1cvnwZR44cEWclDxo0CF999RVcXFwIm5Hn4MGDAIDz589LXKd5U6+np4fz58/D3NwcQqEQpaWlUFRUZAb1gelr2RlLly6Fvb29eIChpqYm9ZlRTKm6NCEhIbC2tsa4ceOYFhh/kpSUhJUrV8Le3p7aeTKdkZ+fj8TERAwYMIC0ikxhbW0t/jfTqquN8PBwvP/++wgMDGQ+Qx1gWt5J09k8rylTpuCLL75ggsqd8PjxYygpKUFDQ4O0ymuh4pNPe6loVzCbVmnu3r0LHx8fGBoa4sGDB5gzZw6Cg4PFL5w0U1paKtV/+8GDB+KSW5qor6+Hl5cXSkpKYGxsDE1NTdTU1CA0NBSHDx9GVFQUevfuTVqTGHV1dVi+fDn1wfWOCIVCtLa2Sl1nNvbAqVOnUFhYiPr6emhqasLIyEjcX5lWFixYAB6Ph6SkJDg7O8PT0xPy8vKYPHkyaTXiMMFCaSZNmoTExERs3boV06ZNg4ODA/XJFEypujTV1dX4+uuvSWvIFHV1dXB0dGSexS+hpaUFNTU10hoyRVFREXbt2tVpFR6tmf4A8McffyA2NhZKSkqkVWQKU1NTCAQCPH36FH369GEC7l3Qv39/PHr0iLSGTDJnzhxYWFhAR0cHPj4+pHVeyRt/d589exa//fYbPv74YwBtDa8XLFgAHx8f6rNPmU2rNOHh4fD394ednR2mTZsGDoeD0NBQREREUB1UTkhIQHR0tDjrVCQSgcViYejQoVQGlaOjo9GnTx9kZGSgT58+4ut1dXVYvXo14uLi4OXlRdCQLObm5rh06RLMzc1Jq8gMEydOxPr16+Hv7w9dXV3w+XxERkbCzMyMtBpR9u/fj2+//RYvXrwQf68oKyvDy8sLs2fPJq1HDAsLC6SlpYHNZsPT0xP6+vpobGykuod9O0ywUBp3d3e4u7vj7t27yMzMxKpVq6Cqqgp7e3vMnDkTffv2Ja3Y7SxYsAAcDgeqqqoICgoSl6oHBQWRViPGmDFjUFhYSP2BQ0fGjBmDK1euYNy4caRVZIrly5cjODgYrq6uUq1SaG1L9dVXX2HIkCHgcrlMFV4HBg4ciKqqKqpbgLzMzZs3sWvXLty4cQMikQi9evXC6NGj4ePjQ/W7ytWrVyV+FggEOHnyJPT19QkZyTYREREYNWoUysvLSau8lje6p3JBQQECAgLw6aefilPqm5qasGfPHhw6dAg7duyg9sEIAM3NzXj69CnYbDbk5eWRl5cn3rQqKCiQ1iOCtbU1cnNz0atXL1hbW+PEiRMAACsrK/z444+E7chhZ2eHwMBAKCgo4OzZs/Dy8kJYWBh0dXVl/uTsv8De3h5RUVEwMDCQWnvw4AFWr16NlJQUAmayQVFRET755BO8/fbbUpkutA70qKurA4/Hw7Vr18SbEVNTU6xfv57aMvX09HTs2LEDfn5+mDRpEjQ0NFBbW4szZ84gOjoawcHBmDp1KmnNbiUrK4vqgXN/F6avZde0trbi0qVL2LNnD+7duwdFRUWYm5uLD7RoISgoCOvWrZMKiNFMWFgYMjMzMXbsWKmhy2vWrCFoRo7Nmzfj2LFjMDExgZaWlsQarX8TAPjmm2+wd+9eqes0t6WaMmUKTpw4wWScvsTevXvFfXFf/gzReBBeWFgIb29vTJ48WfxuW1NTg7NnzyI/Px8xMTF45513SGsS4eVEGjk5ORgaGmLlypUYPXo0ISuGf4M3+lsxISEBgYGBEkPGVFRUsGLFCujq6iI+Pp7qoPLcuXORmJgofjhOnz6dsBF5NDU18fvvv2PIkCHiaw8fPpR6SNLG06dPYWVlhcePHyMmJgbq6uoIDAzEwoULqQwqP3nypNOAMgC8/fbbqKmp6WYj2SIkJATDhw/H6NGjmZLSP9HQ0MDu3bvB5/NRVVUFoVCIY8eOwdHREWfOnCGtR4TU1FSsWbMGVlZW4mva2tpwcXGBmpoakpOTqQsqh4WFSQSVv/rqK6xdu5agkezRHixsb5HC9LVso6ioCFlZWeLDcBsbG6xduxba2trYtWsXAgICcODAAcKW3UdhYSEUFRVJa8gUzc3N4r7bAKSGatHIixcvxPsf5u/xF2lpaYiIiICZmRnzHvcno0ePxr179/D++++TVpEpDh06BKDtnukIi8WiMqgcExODhQsXwtPTU+K6ra0tYmJi8N1332Hz5s2E7MiSn59PWkFmyc/Px8GDB1FZWYnt27cjMTER3t7ePeYQq2dY/o/88ssviIiI6HTN0dER8fHx3Wwkezx79ozJ4uiAq6srAgIC4OHhgdbWVuTl5SE+Ph7Ozs6k1YjSt29fNDY2ol+/figrK4NIJIKmpibq6+tJqxHhdb2CX+61RhuPHj3CiRMnqK14eBXl5eVITEzE+fPnMXjwYPj5+ZFWIsYff/zRZRuqKVOmYNu2bd1sRJ6Xgxq0Hji8CiZYKM3s2bNRWlqK8ePHY9WqVbCwsJDYiMyZM0ccbKYFGxsb8Hg8cLlcqfYftCaUMAdU0iyxDX8AACAASURBVDB/k85RVFSEqakpE1DuwNKlS7Fs2TKYmJhIVeHRnNXODHOX5O7du10GjefNm4d58+Z1s5Hs4O7uju+//17quqOjI9X3UU5ODiIiIuDg4CBuEXLmzBmwWKwes098o4PKAoGgy4ehsrJyp0OTaMLExAQeHh6YOHEi+vbtK1EGt3jxYoJm5JgzZw7k5OTwww8/oLW1FTExMXBycqL6AQC0bcB4PB42bdqEYcOG4ZtvvoGSkhL69etHWo1BBnnnnXdQXl7O9Mj6E6FQiJMnT+LAgQMoLi5Ga2srtm/fjgkTJpBWIwqLxeryBF5BQQHPnz/vZiPyvNynkcmck6Y9WGhjYwNtbW2JNVqDhXZ2drC1te2yd7K+vj4yMjK62YosBw8eBACcP39e4jrN5fsvXrxAbm4uKioqxN8tLS0tKC4uxtatWwnbkSM/Px8pKSmoqKjokRli/wVubm7YtWsXFi5cyAzs+5Nt27aBzWZDRUWFeTa/RG1tLbKzs8Hn87FkyRJcu3aN2tlVAoGgy4S9Pn36oLGxsZuNyFJSUiJO5Pztt9+khsU2NDRQ+b7fkb179yIsLAxGRkZIS0tD3759ER4eDi8vLyaoLAvo6+vj1q1bnQ6kuHnzJvUBsfLycujp6eHRo0dSUzdpDSpXV1dj9uzZVA+I6gx/f3/s2rULra2tCAgIQHBwMBobG6k9mX/27BmWLVv2ynWaGT9+PLy8vDBt2jSpvo0eHh4EzbqfpKQkJCUlQSgUwsXFBREREZg9ezbefvtt0moMPQBmGJA0TLDwL/h8PoC2QLtAIBD/3BFdXV0oKChQVznClNlKs2HDBly8eBEaGhpoaWmBiooKiouLqe7j3jFD7MqVKwB6XobYf0FKSgr4fH6nLXNo+55t5+7du8jJyYGKigppFZni7t278PHxgaGhIR48eIA5c+YgODgYK1eupHLIPfPeJomenh7U1dVRV1cHkUgkdSCjqamJjRs3ErKTDSoqKjBixAgAf90/AwcORFNTE0mtf8QbHVS2tbXF5s2bERERIRFArqysRGhoKGbMmEHQjjzR0dGkFWQOe3t7TJw4EY6OjjA3N2fKvv7k0KFD8PHxgYqKCjQ0NJCcnExaiSiLFi165Tqt2XLt5Ofno3///igqKpK4zmKxqAsqh4eHw9XVFcuXL2dK9l9CIBAgKyury4wfgUDQzUYMPYFTp06hsLAQ9fX10NTUhJGRkbi/Mm04OjqKNyAdP0csFgsikYjKQHs7TU1NKCwsxJMnT8BmszFixAhq75N2Lly4gO+++w61tbVITU3Fhg0bkJiYiNu3b5NWI8abkCH2X/Dll1+SVpA52oM8TFBZkvDwcPj7+8POzg7Tpk0Dh8NBaGgoIiIiqAwqi0QiVFVVdfluS2OWe/t3KYfDkeo1zdCWCHvmzBlYWlqKr12+fBkDBw4kaPXPeKODyi4uLsjPz4eLiwtGjhwJLS0tVFVVobCwEGPHjsVHH31EWpEosbGxnV5XUFCAhoYGTE1N0b9//262IsuBAweQmZmJLVu2QCQSwdbWFg4ODtDT0yOtRpS9e/di/vz5pDVkhk8++YS0gkzz7bffklaQGYKCgpCamgp7e3s4OTnB1dWVyWL4EzabjT179rxynTaampowfvx48c8ikUjiZ4DeLDEA2L9/P7799lu8ePFCHDRVVlaGl5cXlRVGQ4YMAZ/Px4wZM17Z/oI29u/fj5iYGLx48UJ8TUVFhdr7pB2RSAQDAwOoq6vjl19+AdA2SyQxMZGwGTnehAyx/4IxY8ZAKBTizp07KCsrQ9++fTFy5Eiqk21sbW3h4+MDe3t7qSo8GgfStVNcXIwPPvgAwF+foQkTJiA4OJikFjGam5thZ2fX6Vr7ewuteHp6oqqqCiUlJVLzh2hOyFq2bBmCgoJgaWmJ58+fY8uWLcjNzcWGDRtIq/1t3uigMovFQlhYGE6cOIGzZ8+irq4Ourq6cHV1lZg2TysPHjzAjz/+iOHDh4PD4aC8vBy3bt3C8OHD0draim3btmHbtm0YN24cadVuw9DQED4+PvDy8kJ+fj6ysrLw0Ucf4d1336U6s3vChAnYt28f7O3tmU3r3+Dx48dQUlKChoYGaRVinDt3DocPH0Z5eTm0tLTg4OAgnrBOE+3tdC5fvoyUlBTMmjULAoEAP//8M2xsbF479PFNhuahHF1B83PmdaSnpyM+Ph4BAQGYNGkSNDQ0UFtbizNnziA6OhpaWlqYOnUqac1u5cCBA7hz5w4yMjIQFBSEESNGiCutaP1uab9PAgMDmfvkJXR0dFBaWgoOh4Pq6mo0NzeDxWJRHUB9EzLE/guqqqoQGBiI+/fvQ11dHU+ePIG+vj4iIyOho6NDWo8I7VWa7S2Y2mGxWFQHlTU1NfH7779jyJAh4msPHz6ElpYWQStypKWlkVaQWZKTkxERESEVUKa5qgoATE1NERsbiyNHjmDs2LEQCoXYuXMn3n//fdJqfxtWXV0dfTn4DACAL774AqNGjYKrq6v4WkZGBgoKCrB+/Xrk5eXhwIED4ubqtHH16lXk5OTgp59+gr6+PtXZl/b29qioqOj0dJXmh0BXTJkyBRYWFtDR0YGPjw9pnW4nLy8PmzZtgqOjIwYMGICSkhIcPXoUgYGBVJbCdaS8vBypqanIyMiAnJwcuFwu/P39SWsxMMg8H330ERYtWtRpUkBeXh5SU1Nfmfn+pvPixQucOnUKGRkZ+P3338HlcuHg4AADAwPSat0Kc590zd69e3Hw4EEkJCRg165dqKiogJKSEpqbm7F7927SekS4fPmyOEPs9OnTsLOzE2eITZw4kbQeMdauXQuRSITVq1dDRUUFDQ0N2Lx5M1pbWxESEkJaj0GGSE5OxoEDB+Dh4YEdO3YgODgY8fHxsLW1hZubG2k9BhnC2dkZH3/8Mezt7akehPoyQUFBWLduXZcDHnsCVAeVb9y4AUVFRbz33nukVYgwY8YMZGdnS2SztLa2gsvlIi8vDyKRCFOnTsWPP/5I0LJ7efToEbKyspCdnY1nz56By+XC0dERgwcPJq1GlKtXr3a5RnO5Sldcv34do0aNQnl5OXUtZIC2qeHLly+Hqamp+Nrly5exbds26vtxt/PixQvk5OQgNTUV+/btI63D0EPIzc2FgoICJk6ciN69e5PW6VamTJmCEydOdLoRaWlpgb29PXJycgiYyR4PHjzA2rVr8euvv1J38MvcJ6/mxIkTMDc3R2trK6KiotDY2IilS5eCw+GQViPG/fv3ceTIEZSXl6Nfv35wcHDoURli/wUzZ87EwYMHJYIcDQ0NcHJywokTJwiakaW0tBSVlZXiTEuBQIAHDx5Q3yIwJSUFqampKC8vh46ODpycnDBv3jyq26V0xffffw95eXnMmDGDujZvVlZWOHnyJHNfvMSMGTOQmZnZo2fvUH1EsHz5cnz44Yc4fPgwlX1/lJWVcefOHXEvMQC4d++e+IauqamhbqjJhx9+iLFjx8Lb2xtWVlbUTUvvijFjxuD58+d4+vQp1NTUevSXXncwatQoAKAyoAy0ZeO+3DZn7NixqKioIGQkeygqKsLBwQEODg6kVRh6ECEhIVi+fDm2b99O3XsLi8XqMrNFQUEBz58/72Yj2ePy5cs4duwYTp8+DQMDAwQGBpJW6naY+6Rr2rOh2t/teTweYSPynDp1CpMnT8bKlStJq8gUQqGw08APzdmFCQkJiI6OlhiOymKxMHToUKqDytXV1eJWbwyvJz09Hf7+/khISEBAQABpnW5lzJgxuHLlClWtVf8ONjY24PF44HK5Um1Ge0ryHr1PBrSVa+jo6KC5uZm0ChHmz5+PFStWwNnZGQMGDEB5eTnS09Ph7u4OPp+PgIAA6nqgpqWlUZ2t0Rk3btxAVFQUbt26BZFIBDk5OYwcORK+vr4YPnw4aT3i5Ofn4+DBg6isrMT27duRmJgIb29vql+8tbW1cf36dYwePVp87fr16+jXrx9BKwaGns/p06cBtJUQMjAAbRVWmZmZyM7ORktLC7hcLuLi4iT6WzIwAEBhYSGTFPAS27dvx5YtWzBz5kw4OjrC0NCQtJJMYGJigi1btoDH40FZWRlNTU0IDQ2FiYkJaTVipKamYvPmzVBQUMDZs2fh5eWFsLAw6OrqklYjir29PSZOnCju589kob6alJQUAIC5uTlhk+5HW1sbAQEBMDExkeq5vWbNGkJW5Gnv037+/HmJ6z2p1zS9UQ9APGiAtmzcdubMmQNNTU1kZGTg9OnT0NXVxapVq2BlZYVffvkF9vb2+PDDD0lrdguxsbGv/Z3Fixd3g4lscePGDfj4+MDKygqzZ8+GhoYGampqxC9TMTExGDp0KGlNYuTk5CAiIgIODg7iFiFnzpwBi8WCn58fYTtyzJ07F5999hlcXFzA4XBQUlKCQ4cOUdlfmoHh30QgEFB7YCUQCJCVlQWRqPOubQKBoJuNyLN48WLcvXsXEydOxGeffUb1gL52mPuka9qzoWxsbKCtrS2x1lOyof5tjh49ikuXLuHYsWP46KOPMHToUDg6OmL69OnU7g8BwNfXF97e3pg2bRo0NDRQV1eHQYMGITw8nLQaMZ4+fQorKys8fvwYMTExUFdXR2BgIBYuXEj1++2BAweQmZmJLVu2QCQSwdbWFg4ODtDT0yOtRpSYmBjY29tTW7XaGS9evBAnLHb1jKaR/Px80gr/b6joqdzU1ITU1FQ8evRI6gam+VSkIzU1NVBTU6N2s7ps2TIAwLNnz1BUVIRhw4ZhwIABqKiowO3bt2FmZobIyEjClt2Pt7c3TExMsGjRIqm1b7/9FsXFxdi8eTMBM9lg3rx5CA4OhpGREaZNm4aTJ0/i0aNH8PLyQmZmJmk9ohw5cgSZmZmoqalB//794ejoiBkzZpDWYmDoEZSUlCA2Nlaqd+PDhw9x/PhxwnZkcHR0fO3vpKend4OJ7GBmZgZVVVWoqqp2OkgXaPsupgnmPukaMzOzTq/3pGyo/5KGhgbk5eUhISEB9fX1VM2U6YhIJEJpaSl0dXVx/fp11NTUoLy8HO7u7lQfWrm4uGDfvn1QUVHB9OnTkZeXBxaLBSsrK2rvlY4IhULk5+cjKysL586dw7vvvovo6GjSWsRYsWIFfv75ZxgbG8PBwQFWVlZQUlIircUgg/D5/C7XekolBBURxK+++go3b96EiYkJtUHTzmhpacHOnTuRnp6O58+fQ0FBAR988AGCgoKoK49rf+itX78ednZ2cHFxEa9lZmaKS45p4969ewgNDe10be7cuZg3b143G8kWFRUV4p7k7Rv6gQMHoqmpiaSWTODk5AQnJyfSGgwMPZKNGzdCKBSKq0OGDRuGrKwsqr9zaQ0EvgomMUIa5j7pmlOnTqGwsBD19fXQ1NSEkZER1dm4HSktLUVWVhZycnIgEAio7Q/b3NwMX19fsNlshIaGYuzYsaipqYGjoyPOnTuHyMhIau+ZMWPGgMfjYdOmTRg2bBi++eYbKCkpMa3d/kROTg5KSkpQVlaGoqIi1VUhABAeHo6amhpkZ2dj//79CA0NxfTp06kfBJqfn4+UlBRUVFQwbSP/xNHRESwWS5z82jFJoKcc+FLxv3flyhUkJCQwvXJfIi4uDleuXEFISAgGDBiAP/74A9HR0di9eze1pfunT5+W2qR98MEH2Lp1KyEjsggEArz11ludrvXp0weNjY3dbCRb6Ovr48yZM7C0tBRfu3z5MgYOHEjQiiwXLlzAb7/9Bjc3NwBt2f8eHh7w8fGhsn8YA8P/QlFRETIyMsDn8xEdHY2goCCYm5sjPj4en3zyCWk9BhnBzs6OtAJDD2H//v349ttv8eLFC/GAMWVlZXh5eVEbQAXaMvmPHTuG27dvY/z48fDz88OkSZOozciNi4uDgoKCxBBHNpuN9PR0BAUFISEhQVzdSRv+/v7YtWsXWltbERAQgODgYDQ2NlJ/uPfo0SNkZWUhOzsbz549A5fLRXR0NAYPHkxajThsNhtubm5wc3PDzZs3ERYWhvT0dBgYGMDV1RXOzs5UBVM7to28cuUKAKZtJCBdUVZbW4v9+/dLxBdkHSruYuYUsXNycnIQFRUlDrYbGhpi0KBB+PTTT6n9YGtoaODatWsSgyguXbokNYmTFroqp2VoY9myZQgKCoKlpSWeP3+OLVu2IDc3Fxs2bCCtRoSrV6+Cx+NJBL1aW1thYmICHo+HnTt3YtSoUQQNGRh6BsrKyuKWVMXFxQCACRMmYN26dWTFGHoUubm5UFBQwMSJE9G7d2/SOjKBv78/FBQUMG/ePGr6CKenpyM+Ph4BAQGYNGkSNDQ0UFtbizNnziA6OhpaWlqYOnUqaU0iJCQkwN7eHps2bZLqM00jp06dQkREBNhstsR1NpsNHo+H1atXUxtUbp8NoqKiAg0NDSQnJ5NWkgk+/PBDjB07Ft7e3rCysoKCggJpJZlBIBDg7NmzyMrKwsWLFzFo0CCsWLECAwYMQFxcHH7++ecuK4LfRPbu3YuwsDAYGRkhLS0Nffv2RXh4OLy8vKiNPQGQ6rvdv39/fP755/joo4/A5XIJWf0zqAgqu7i4ICIiAosXL4ampiZpHZmhvr5ePKywHV1dXTx79oyQEXkWLFgAf39/TJ06FTo6OigrK8NPP/2EL7/8krQaEUQiER4/ftxlM33am+ybmpoiNjYWR44cwdixYyEUCrFz505qy5ri4+OxYsUKODs7i6+99dZbCAoKQv/+/REXF0dlb3IGhn+Knp4ezp8/D3NzcwiFQpSWljLlpAz/mJCQECxfvhzbt29HcHAwaR2ZQFdXF/7+/jh27Bg1QeXU1FSsWbMGVlZW4mva2tpwcXGBmpoakpOTqQ0qHz58mEmg6EBNTU2X1XZDhw5FTU1NNxvJDnv37sX8+fNJa8gcaWlpTDV4J4SEhODkyZNgsViwsbFBXFycxHB7HR0dLF68mKBh98O0jfxnPH36lLTC34aKoPKRI0fA5/ORlpYmtdZT+pT8F7z99ts4dOgQPvzwQ/G1tLQ0DBkyhKAVWZycnMDhcJCTk4M7d+5AR0cHu3btgrGxMWk1IjQ3N3c59Ka9fJJmgoKCsG7dOqxcuZK0ikxw//59bN++vdM1Z2dn7N27t5uNGBh6JgsWLACPx0NSUhKcnZ3h6ekJeXl5WFhYkFZj6EG0z4PoeNBHO+1l/R1nZ7zp/PHHH11+d0yZMgXbtm3rZiPy/J1sWxqHjL311luoq6uDhoaG1NqTJ0+oHjQ2YcIE7Nu3D/b29tRWsHYkNjb2tb9DW9C0I3w+HzweD5aWlp1mb+vo6FCVpQwwbSO74uXPUktLCy5evAgjIyNCRv8cKoLKtGaZvo6lS5fCz88POTk5GDBgAEpLS/Hbb79Rn0k4btw4jBs3Tvzz48ePsWPHDixfvpygFRlomxr/TyksLKRuqOWrEAgEXfYGU1ZWRmtrazcbMTD0TCwsLJCWlgY2mw1PT0/o6+ujsbERtra2pNUYehCv+k6mgZaWFpw7dw7l5eWYNWsWHj16JJEpRgssFqvL+0BBQQHPnz/vZiPytGept1ck2tvbQ09PDxUVFThy5AimTZtG2JAM48aNQ2pqaqfBwNTU1B4V5Pi3uX79Oo4fP449e/ZIrdGYpNbeE/fZs2coKirCsGHDMGDAAFRUVOD27dswMzMjbEiWHTt2vHJdXV0d48eP7yYb2YBpG9k57Z+lduTk5GBkZAQPDw9CRv8cVl1dHRX160KhEHfu3EFZWRn69u2LkSNHQk5OjrQWcR4+fIicnBzU1NRgwIABmDFjhlRfF1q5d+8eEhMTceLECbDZbGRmZpJWYpAxtm3bhtLSUnC5XKmsBVrKajuycOFCBAUFiUubOnLr1i18/fXXTA86Boa/iUAgQHV1tVSbIV1dXUJGDLJKSUkJYmNjUVlZCaFQCKDt/nn48CGOHz9O2I4MJSUl8PX1RUtLC54+fYp9+/Zh7ty5CA0NpS7j38rKCj/++OP/vP4m88knn8DX11eiIvHOnTvYtGkT9u/fT9CMDA8fPsTHH38MOzs7zJgxA1paWqiqqkJeXh4yMjKwZ88evPfee6Q1iXD16tUu12h8529n/fr1GDFihET1R2ZmJk6fPk3loHtHR8fXVvLSnLR1//59HDlyBOXl5ejXrx8cHByobRvZTlVVVafVD8XFxT2mgwAVQeWqqioEBgbi/v37UFdXx5MnT6Cvr4/IyEipnsIMDOfPn8f333+Pa9euYdy4cZg1axYmT55M7SToV7F3717Iy8vDxsaGylKwrk7hWSwWlVkLKSkpSE9PR0REhMT9UFVVhYCAAFhaWsLT05OgIQNDz+Do0aMICwtDS0uL+Fp7yyEav1sYXs2yZcsgFAqhoaGBmpoaDBs2DFlZWZg3b57E4FSaWLFiBUaMGIFFixbB2toaJ0+eRGZmJpKTk6kLFlpYWGD16tVdzsHYvHkzzp49281WssGUKVNw8uRJiXd8gUAAa2trcfsY2igsLERISAh+/fVXsFgsiEQiDBkyBEFBQVQHTwHg+fPnePr0KdTU1JhKxT+xsrLCyZMnJZL1WltbMW3aNCo/Q+1JaPfu3cNPP/0ENzc3cDgcPH78GAcOHIClpSW1Q+lOnTqFyZMnU11B1RmdHey2trbC2tq6xxz4UvE/GhkZCX19fURHR0NFRQUNDQ3YvHkzIiIiEBISQlqv25k3bx5++OGHV56k0XaC1tLSgqysLBw4cAC1tbVwdHTE/fv3sXbtWmYa9CvIzs6Gv78/9u/fjxUrVpDW6Xby8/NJK8gULi4uuHTpEmbNmoXRo0eLM1xu3LgBY2NjLFiwgLQiA0OPYPfu3fDx8cGkSZOYqiqG11JUVISMjAzw+XxER0cjKCgI5ubmiI+PpzaofOvWLYSGhoLFYonfdWfOnNll3/83GTab3WnJfsd1WjE0NMQPP/wAd3d38bW4uDi88847BK3IYmxsjB9++AGlpaWora1F3759qa+QuXHjBqKionDr1i2IRCLIyclh5MiR8PX1xfDhw0nrEUVDQwPXrl2DiYmJ+NqlS5eoTDYCADs7OwDAgQMHsGPHDgwaNEi8ZmpqCn9/f2qDytu3b8eWLVswc+ZMODo6wtDQkLQSMf744w/4+flBJBKhubkZTk5OEuvPnj3rUd+7VASVCwoKcPDgQaioqAAAVFVVwePxpP7zaKE9sEPrRqMzHBwc0K9fP8ybNw9cLhe9e/dGeno6aS2ZJykpCQCo6wnVDp/P73KtJz0I/i3k5OSwdetWHD9+HGfPnkVFRQW0tLSwZs0aWFtbk9ZjYOgxvHjxArNnz2YCygx/C2VlZaipqUFeXh7FxcUA2oZKrVu3jqwYQVRVVVFdXS3xLK6qqoKamhpBKzIw77NdExAQgICAACQnJ0NHRwd8Ph9CoZD6+TIAwOFwwOFwSGsQ58aNG/Dx8YGVlRVmz54trgg5e/YsvLy8EBMTQ2Wv9nYWLFgAf39/TJ06FTo6OuI+5bTPtCorK5MaQKetrY3q6mpCRuQ5evQoLl26hGPHjuGjjz7C0KFD4ejoiOnTp0NZWZm0XrcycOBABAQE4MmTJ9iyZYtUH3slJSWMHj2akN0/h4qgslAo7HRjRmvqPZfLBfDXSRoD0KtXL/Tq1QvNzc0QCASkdRh6CO3Z/u0lpR0z/2ktUWexWLCxsYGNjQ1pFQaGHguXy8WhQ4fg6upKWoWhB6Cnp4fz58/D3NwcQqEQpaWlUFRUpPp9hsvlYuXKlfD29oZQKMTt27cRFRWFGTNmkFZjkCGMjY2RlpaGc+fOobKyEjo6Ov/X3v3H1Xz3/wN/nEolv6IUxRCuba6ZcV3E2IQ4XagTFXYNw9a6aKlNJj9iM7/mZ2pEbZMfpXRQV6gkrjEXmt8zv7a+Lj/6KZ2kH9Spvn/4dOY4RRt6nbwf99ttt5ve71N7OLfUOc/38/184p133kHTpk1FRyM9ERYWhsmTJ2PKlClax52cnBAeHo7vv/8ey5YtE5ROPFdXV9ja2iIpKQmXLl2CtbU11q1bpzWnXIpef/11rF27Fj4+PjA2Nsb9+/excuVK9OjRQ3Q0YQwMDPD222/j7bffRlFREVJSUvDdd99hzZo1DWbMw/NUvd/BxsamwY8WksRM5blz58LIyAgBAQFo3LgxSkpKsGzZMlRUVGDx4sWi4wlx+vRpXLp0Cf3790e7du0QGBiIY8eOoWfPnli4cCGaNWsmOmK9qqiowMGDBxEbG4urV69i+PDhSExMRGxsrGRv33lUeno6QkJCcOPGDc0SoGpSG5XyqKysLK2PVSoVtm7dioEDB2ou3tDvLly4AGNjY0l3dBDVxcmTJ+Hj44MmTZroFDek/DOXanbkyBHMmTMH0dHRSEpKQmxsLIyMjPD3v/9dst3KarUa69evx65du1BaWgpjY2O4uLjA19eXs1CpVpWVlThw4AAiIyOxefNm0XFIDzg6OiI+Ph5NmjTROXfv3j289957XOb+mJycHERHR8PX11d0FGGuX7+OTz/9FDk5OTA3N4dKpUKHDh0QFBQk+Z1eGRkZ2LdvH5KSknD//n2MGDEC06ZNEx1LmOo61I0bN3R2HzzewayvJFFUzs7Ohre3N7KysmBubo6CggLY2dlh9erVsLKyEh2v3imVSqxZswadO3dGVlYW+vfvj19//RUKhQJJSUmws7PDvHnzRMcU5urVq4iNjUVycjLat28PFxcXyOVymJubi44mjKenJ0xNTTFkyBCdDn92vGsrKirChAkTsHv3btFR9I6DgwPc3NxQVFSE2bNni45DpLfc3NzQrVs39O7dW+dOK/7MpZrk5uaiVatWMDIyQkpKCoqLizFixAg0atRIdDThVCoVzM3Na90jQlRSUoK4uDjExMQgLy8P7777riT37pAuBweHJy6cq2nJqBElfgAAIABJREFUllRduXIFkZGROHDgAFq1aiX5Yrtarcb58+c1d0G8+eabkh5rFhcXh7179+KXX35B3759oVAoMGDAAK1FqVK0ePFipKSkoGvXrjp1ltDQUEGp/hhJFJWBh/+oz5w5A5VKhbZt26Jbt26S/QZ2d3fH559/jj59+uD06dOYNm0aoqKiYGdnh5ycHEyaNAmJiYmiYwpXWFiI+Ph47Ny5E3l5efjxxx9FRxJm0KBB2LNnT41X6UlbUVERXF1dceDAAdFR9E5GRgZsbW1RXFzM7yWiJ3jam1iix6nVaty5c0eny0WK8/2Bh89HSkoKMjMzG2znD714ubm5iI6ORlxcHEpKSjBlyhS4u7tLenkhaXta0ZhFZeDo0aPYtm0bzpw5g969e2P06NF49913JVtrqVZeXo4ff/wRWVlZGD16NG7cuCHpuzVdXV3h7OwMFxcXtG7dWnQcveHk5ITVq1c36KWfL/VQ4ZycHM3SBeDhQOzqgem3b98GIM0X27dv30afPn0AAL169YKRkRHs7OwAANbW1rh//77IeHqjefPmmDBhAsaPHy/pgjIAWFpaoqysjIXAx3z77bdaH5eXl+PYsWPo3r27oET64dSpU1pboKtVL3zh9xHRk/Xq1Qvnz5+X/ExCqpt///vfWLFiBcrLyzXHqqqqIJPJJDvff968eTh58iQ6d+6s0xnGojJdvXoV27ZtQ2pqKnr37o3FixdjwYIFGDVqFAvKpKWqqgo5OTk6F6cePS9F5eXl2LdvH6KioqBSqaBQKHD16lXMnz+fBUMAt27dgo+PD8rLy3Hv3j30798fH3zwAZYvX66ZpSs1u3fv5h1DNaiqqsKrr74qOsYzeamLyuPGjcOhQ4c0y7QeJeUX24+/uDY1NRWUpGGQyWRo3rw5Ll26hNdff110HCE8PDzw+eefY+zYsTovthv6YPlncerUKa2PDQwM0L17d0yePFlQIv0QEBCApk2bYuTIkRgxYoQkL94RPYu2bdvCx8cHf//739GiRQut1zCBgYECk5E+2rBhAz755BMMGDBA0rfWPurEiROIjIyEjY2N6CikhyZOnAhnZ2dERUWhQ4cOouOQHistLYVCoajxXHU9QYpcXFxgZWWF9957D05OTjA1NUV8fLzoWHpj1apVGDlyJKZMmQJHR0d06NABc+fORVhYmOSKylOnTn3qYxrKmIcXQS6XY9u2bfjggw9ER/nTXuqicnR0NAAutaFn5+vrizFjxmD37t2YM2eO6Dj1btWqVQCA8+fPax2X6oWZal999VWNixzT09MlveAxMTERhw8fxr59+7Bp0yb07NkTI0eOxKBBg7ggiagOSktLMWTIEM3HUu2EoropKyuDh4cHC8qPsLCwQPPmzUXHID3l4OCA/fv3Q6VSYcyYMZo7OIkexzpCzQwNDWFoaIjS0lKo1WrRcfTOhQsXsHz5cshkMs2Fh+HDh2P16tWCk9W/6ga0zMxM/PDDD3B2dka7du2Qm5uLuLg4rde7UnTp0iWcP38e33//PVq2bKl1rqH8/JHETGV/f3+sXLlS57iXlxc2btwoIJFY/fr1w1tvvaX5+OzZszofHzt2TEQ0vVU9SqW0tBSNGzcWHYf0RE1z1CoqKuDo6Cj5+WrVVCoVUlNT8e9//xuZmZkYNmwYRo0aha5du4qORkT0Uli5ciU6duwId3d30VH0xpEjRxAbGwt3d3c0bdpU65yU77Ci392+fRs7d+5EXFwczM3NkZGRgS1btqBTp06ioxHpvYqKChw8eBCxsbG4evUqhg8fjsTERMTGxkq6sabaqFGjEBoaijZt2sDR0REHDhxAbm4uPv744wZTKHzePD094ePjozXa7dKlS1iyZAm2bt0qMJlYT1po2VCWc7+0ReXMzEzs27cPABAREYFJkyZpnS8qKkJCQgJSU1MFpBMrPDz8qY/x9PSshyTUkOTk5CA5ORlZWVmwtLSEXC5Hu3btRMeqdzdv3sT06dNRVVWF7OxsndEO9+/fR8uWLbF9+3ZBCfVHfn4+9u/fj/379+PXX3/F22+/jbZt22Lfvn147733JD8mhKg2ZWVlSE5ORm5urqZLuby8HOnp6TVeJCdpO3nyJHx8fNCkSROdAqpU37yuX78emzdv1jku9TusSFf1UsfY2FhcuXIF/fv3h7Ozs+RuUac/Z/PmzTAyMoJcLpdsMfXq1auIjY1FcnIy2rdvDxcXF8jlcpibm4uOJszGjRtx9OhReHt7Y/bs2QgJCcE333yD7t27Y9q0aaLjCeHg4IDU1FStBY5qtRqOjo5cTv1/CgoKGuS/m5e2qFxZWYm5c+eioKBApxMXAIyNjTF8+HDI5XJBCUkflZSUQKlU4saNGzq3G0t5juXFixfh7e2Njh07wsbGBrdu3cK1a9cQEhKCHj16iI5X744cOYK7d+/i66+/xqxZs7TOmZiYoGfPnpJ9YQkA+/fvR2JiIk6cOIGOHTvC2dkZ//jHPzS/JH/66Sd8/vnn7OYmqsX8+fNx7NgxmJubo7y8HGZmZkhPT8fw4cOxYMEC0fFIz7i5uaFbt27o3bu3zgiMhtLl8rwNGTIEixYtgr29PceCUJ1dvHgRMTExOHjwII4cOSI6DjUA48aNg5+fH44dO4ZPP/1UdByhCgsLER8fj507dyIvL0/Si+7VajXWr1+PXbt2obS0FMbGxnBxcYGvr69kRwFOmjQJjo6OGD9+vOZYWFgYfvrppzo1Pb6s1Go1wsLCEBsbi4qKCmzfvh1z5szBqlWrGkw94aUtKj9q8eLFmDt3rugYDca5c+dgbGwsyaV0AQEB+Pnnn/G3v/0NRkbaI8fnz58vKJV4U6dOhYODA8aOHas5Fh0djdTUVEn/Ejh9+jRvo62Bo6Mjhg0bBmdn5xp/juTk5CA+Ph4ff/yxgHRE+s/R0RHfffcdVCoVlEolFi1ahMjISPzyyy9YsmSJ6HikZxwcHNjl85h//OMf2LNnj1ZHFFFdNdRuMSJ9UFVVhR9//JHd/v9HpVLB3Nxcsksdq50/fx6fffYZGjduDGtra2RnZ6OyshLBwcHo0qWL6HjChIaG4qeffsLHH3+MuXPnYs+ePZg/fz6MjIywdOlS0fHqRBJF5Xv37mH58uWYMmUKOnXqhI0bNyIzMxOzZs2CmZmZ6Hh6x8HBAWPGjEFBQYHkltINHToUERERsLW1FR1Frzg6OiIpKUmr0K5WqzF06FBJd5tWzxOrqbP9o48+EpRKvLKyMslehSd6HoYMGYLU1FQUFBTAy8sLMTExePDgAUaNGqUZ7UVU7bPPPsOkSZO05hRK3bZt25Cfn49JkyZxYR/9YRxpQPRspNykBvw+ViczM5PvER9x9+5d/Pjjj7h9+zasra3xzjvv6IztkhqFQoHw8HBYWVlp5m/fu3cPo0ePRkpKiuh4dWL09Ic0fF9//TXu3buHFi1aAACGDRuGkJAQrF69GvPmzROcTv/ExMRoltJJjYmJCaysrETH0DuNGzdGTk6OVrE9Oztb8m/Uli1bhpSUFHTt2lWns13KLxjUajW2b9+OjIwMVFRUaJ2T8hgZorqytrZGRkYGbG1tcefOHZSWlkImk6GkpER0NNJDbdu2hY+PD/7+97+jRYsWWt1QUv2ZGxsbi+zsbERFRemc40xleprExET4+flh69atkh9pQA+lp6cjJCQEN27cQGVlpdY5qc6ufxJfX1+MGTMGu3fvllyTGgDMmzcPJ0+eROfOnXVGMEn5PWKLFi0wYsQIAA/H1R44cACRkZE17kCQitLSUrRq1QoANBcgTE1NG9ToLkkUldPS0hAXF6fpSu7UqRMWLlwINzc3wcn0k7W1NYCHhUSpcXNzQ1BQED766CO0bNlSdBy9MXToUMyaNQve3t6wsbFBRkYG1q9fj6FDh4qOJtSRI0ewfv16dOvWTXQUvbJw4UJcuHABPXv2RKNGjUTHIWpw5HI5Pv74Y0RERGDAgAGYMWMGTExM8Nprr4mORnqotLQUQ4YM0Xz8eFeUFHH2OD2L6OhoAEDfvn0FJyF9sWzZMpiammLixIk6jSSkS8pNagBw4sQJREZGwsbGRnQUvVNSUoK4uDjExMQgLy8P7777ruhIQnXv3h3h4eGYOnWqpikgJiamQdUXJPETsbKyUqdbDkCDqv6/CFxKpysuLg7Z2dnYuXOnzjkpd7Z4eXlBpVJh5syZKC8v1ywbkPKVVuDhG/dXX31VdAy9c/z4cSiVSt4ySvQnffDBB7C1tUXTpk3h7++Pb775BsXFxfD39xcdjfSQlHc+1Ib7Dojoefrtt9+wZ88eNGnSRHSUBkHKTWoAYGFhIfk7eh+Xm5uL6OhoxMXFoaSkBFOmTIG7u7umS1eqPv30U3h7e2Pv3r0oLi7G2LFjUVxcjHXr1omOVmeSmKk8f/58lJSUwM/PD23atEF2djaCg4NhZmaGL774QnQ8YbiUTtfp06drPcc3KA9n5RYWFsLCwkLyywYAYPXq1bCwsMAHH3wgOopecXNzQ0xMDDs5iP4kf39/fPHFF5KfM0d1U1ZWhuTkZOTm5mqaBMrLy5Geno6VK1cKTle/3nvvPWzfvh0KhaLW1ym8VZ2qcaQB1ZWHhwfCwsJ4J+tj2KRWsyNHjiA2Nhbu7u46r+WkVlO4evUqtm3bhtTUVPTu3Rtjx47FggULEBkZidatW4uOpxfu37+PI0eOIDs7G1ZWVhgwYECDuoAliXf8n332GQICAuDm5qZ5gdmnTx/Mnj1bcDKxTp06xaV0j+nVqxcqKytx6dIlZGZmwtLSEj169JBsV3tycjLkcjn27t1b62Oq5yJJ0aVLl3D+/Hl8//33Oi8ypfxmZPTo0QgKCoKXlxeaNWsmOg5Rg3P+/Hkuu6Q6W7RoEY4dOwZzc3OUl5fDzMwM6enpGD58uOho9a76Iq+np6fgJNQQcKQB1ZWHhwc+//xzjB07VqezUmpFwkctXLiw1iY1Kfv5559x4sQJnDhxQuu4TCaT3N3PEydOhLOzM6KiotChQwfRcfTOihUroFAoGvRYUUn8yzc3N8eGDRuQnZ2NvLw8VFZWYu/evVAoFDh8+LDoeMJwKZ2uvLw8zJgxA1evXkWLFi1w9+5dvPLKKwgODtbcxiMlmzZtglwuR1hYWI3nZTKZpIvKCoUCCoVCdAy9YW9vD5lMpulUUCqVOo+R2gspoj9DLpcjICAAcrlcp4tDym9eqWb//e9/8d1330GlUkGpVGLRokWIjIzEL7/8IjpavXNycgIA/Oc//2G3Pz0VRxpQXa1atQrAw4u+j5JikfBRbFKr2c6dOxEUFAR7e3vJNqdVc3BwwP79+6FSqTBmzBj06dNHdCS9olKp8OGHH6JTp05QKBSQy+UN7rWLJIrK1bKyshAZGYmjR4/Czs4O06dPFx1JKC6l0xUcHIxXXnkFoaGhMDMzQ1FREZYtW4agoCAsXbpUdLx6V72oJD4+vsbzRUVF9RlH74wcOVLz54KCApibmwtMI15oaKjoCEQvhR07dgAAjh49qnVc6m9eqWZVVVXo0KEDWrRogV9//RUA4O7ujsjISMHJxGG3P9WFpaUlysrKWFSmp3q845QeYpNazYyNjdGnTx/JF5SBh3eE3L59Gzt37sT8+fNhbm6O0tJSFBUVcfwFgCVLlqCoqAhJSUnYu3cv1q5di8GDB8PFxaXBNJK89DOVKysrkZqaiqioKKSnp6OiogIrV65Ev379REcTTqFQIDs7u8aZc1J90zp8+HDs2LFD6+pQUVERXF1dceDAAYHJxHJ0dKzx7z948GAcPHhQQCL9oFarERYWhtjYWFRUVGD79u2YM2cOVq1aJfkldRUVFTh37hzu3LkDa2trvPnmm6IjETUYxcXFOH/+PAoLC9GyZUt0795dsstu6On++c9/YsWKFbC1tYWjoyMSEhIgk8ng5OSE//znP6LjCbFq1SpkZGTAyclJ5/dxQ3mTRi/ejh07kJKSwpEGVCc5OTlITk5GVlYWLC0tIZfL0a5dO9GxhNq0aRPy8vLYpPaYbdu2IT8/H5MmTeLCvkeo1WqkpKQgNjYWV65cQf/+/eHs7Ix33nlHdDS9kZaWhsWLFyMnJ6fB1ORe6qJydHQ0oqOjUVlZCTc3N7i6usLDw4NDwf8Pl9LpcnJywq5du2BmZqY5VlRUBHd3dyQlJQlMVv9u3ryJpUuXoqqqCmfPnsVbb72ldb64uBh3796ttYtZCkJDQ/HTTz/h448/xty5c7Fnzx7Mnz8fRkZGkuxsr3bt2jXMmDED2dnZaNGiBQoKCtCpUyesWbNGkmNkiP6IrVu3Ijw8HGVlZaiqqoJMJkPjxo0xbdo0eHh4iI5Hemjz5s3YsWMHIiIisG7dOuTm5sLExASlpaXYsGGD6HhC2Nvb13ic3f70KH6fUF1dvHgR3t7e6NixI2xsbHDr1i1cu3YNISEh6NGjh+h4wrBJrWZ8Xp7u4sWLiImJwcGDB3HkyBHRcYQqKSlBamoq9u3bhwsXLmDAgAFwdXWt9XeUvnmpi8r29vZwd3eHr6+v5ha4YcOGsaj8CC6l0zZ37lwYGRkhICAAjRs3RklJCZYtW4aKigosXrxYdLx6p1QqoVKpEBERgUmTJmmdMzY2xjvvvAM7Ozsx4fSAQqFAeHg4rKysNN3c9+7dw+jRo5GSkiI6njD/+te/0LFjR/j5+cHU1BQlJSVYs2YN8vPzNTPpiEhXfHw81q5di+nTp2PAgAEwNzeHSqXC4cOHERoaijlz5mDw4MGiY5IeOnDgAPr374+Kigp88803KC4uxr/+9S9JzrmsqqrCrVu30L59e82x/fv3Y/DgwVwkRUR/ytSpU+Hg4ICxY8dqjkVHRyM1NRXh4eECk4nFJrWa8XmpO6mPkAwMDMThw4dhbW0NhUKBESNGNLjn46V+ZeXv7w+lUglnZ2e4urrC3d29xqtFUsWldLp8fHzg7e2NIUOGwNzcHAUFBbCzs8Pq1atFRxPC3d0dAGBjYyPphXy1KS0t1dwuWb2cztTUVNIXZgDgypUrCA4O1lzMMzMzw4wZMzB8+HDByYj0m1KpRGBgIAYNGqQ51rp1a7i5uaF58+aIiYlhUZl0+Pv744svvtCMSAkICBCcSJzS0lL4+PigVatWWL58OQAgPz8fX331FWJjYxEcHMxRMqSFIw2oLn799VeEhIRoHXN3d8fGjRsFJdIPvXr1YpNaDfi81F18fDyMjIwgl8slOT7S0NAQa9eu1bkrvCF5qYvKHh4e8PDwQFpaGmJjYzF69Gio1Wr89NNPkMvlMDQ0FB1RKC6l09WmTRvExMTgzJkzUKlUaNu2Lbp16yb575URI0bg5MmTuH37NiorKwEA5eXlSE9Px4wZMwSnE6d79+4IDw/H1KlTNResYmJi0K1bN8HJxLK0tMSNGzfQpUsXzbG8vDzJXqwiqqubN2/WOlfOwcGBnf5UIy6l+93333+PRo0aaRXWW7Vqhfj4ePj7+yMiIgJTp04VmJD0yeMjDS5evIjNmzdLfqQB6WrcuDFycnK07v7Izs6W/LxcNqnVjM9L3SUmJsLPzw9bt27Fp59+KjpOvfviiy9ER3hmL/X4i8dlZWVBqVQiISEBBgYGcHJygp+fn+hYwnAp3e9ycnJgbW2N7OzsWh/Tpk2bekykX1auXKk1a7qyshIlJSXo168f1qxZIzidOLdu3YK3tzcqKipw584dvPLKKyguLsa6devQoUMH0fGE+fbbbxEXF4cJEyagXbt2uH37NiIjI/HWW29pXYVl9zuRtkGDBuHQoUN/+jxJU/VSOrlcrjPeTWq32bq5uSEoKEhr9EW1q1evYvbs2di5c6eAZKSPONKA6io4OBhpaWnw9vaGjY0NMjIysH79evTt2xeffPKJ6HjCzJ8/H1VVVZg9e7ZWk1pFRYVkm9QAPi/0dPb29k+dotBQ5m+/1J3Kj2vbti18fHzg5eWFpKQkKJVK0ZGEqqysrPEWDCnOmxs3bhwOHToEhUKh84+7elFSQ/lH/SIcOHAAGzduxP3795GYmIjAwECsXbsWpaWloqMJ1a5dO8TExODIkSPIzs6GlZUVBgwYgCZNmoiOJlRCQgIMDQ0RFRWldTwtLQ1paWkAHi7BYVGZiOjZ7dixAwBw9OhRreNSfO2Sn59fY0EZAP7yl78gPz+/nhORPuNIA6orLy8vqFQqzJw5E+Xl5TA2NoaLiws++ugj0dGEOnnyJHbs2KFpPGratCkCAgLg6uoqOJlYfF7oaUJDQwE8LBwfO3YMnp6esLW1RW5uLsLDw9G3b1/BCetOetVDQPNLwMXFRXQUof72t7/h66+/1lpKt3z5cvztb38THa3eRUdHAwDi4uIEJ9FPDx48QPfu3ZGXl4fLly9DJpPB09NTq7NDilasWAGFQoGhQ4eKjqJX4uPjRUcgapDUajX27dunmdFe03mixx08eBDnz59HYWEhWrZsie7du0t2bnCTJk1qXfpz9+5dmJiYCEhF+oojDaiuTExMsGDBAsyePRuFhYWwsLDgriawSa02fF50paenIyQkBDdu3NCM06wmxRpM9Z1kixYtwoYNG2BlZQUA6Ny5M7p27YrJkyfj448/FhmxzqT7XU1cSveI6tlGq1atwsqVK3XOe3l5SbprwcrKCvn5+bC0tERubi7UajVMTExQXFwsOppQKpUKH374ITp16gSFQgG5XK41TkbKMjIytGZwq9Vq/Pbbb/jnP/8pOBmR/mrVqtUTf9dULwYlqrZ161aEh4ejrKxMc2dV48aNMW3aNHh4eIiOV+969+4NpVJZY/egUqlE9+7dBaQifTV06FDMmjVLZ6QBmwWoWnJyMuRyOfbu3VvrY6R85x2b1GrG50XXsmXLYGpqiokTJ0q6uP44lUqlcyHTxMQERUVFghL9cZKaqUy61Gq15JfSZWZmYt++fQCAiIgITJo0Set8UVEREhISkJqaKiCdfggODsbx48exbt06LFmyBGZmZjA2NsaVK1ewZcsW0fGEKioqQlJSEvbt24fffvsNgwcPhouLi+TmWD4qIiICoaGhmg6O6kLHX/7yF8l/vxARPS/x8fFYu3Ytpk+fjgEDBsDc3BwqlQqHDx9GaGgo5syZg8GDB4uOWa+uX7+OiRMnYuTIkRg2bBgsLCyQl5eHlJQUJCQkYOPGjXj99ddFxyQ98eDBAyxbtgwpKSlaIw18fHxgamoqOh7pgXHjxiE6OhoKhaLG8zKZTJJdltWys7Ph7e2NrKwsnSa16s5LKarpeenUqRPWrFkj2edl0KBB2LNnj+THRD5uxowZaNSoEXx8fGBtbY2MjAwEBQWhSZMmWLRokeh4dcKisgRxKZ22yspKzJ07FwUFBTh79qzWIjHg4biU4cOHQy6XC0oonlqtxvbt2zFq1CiUlJRg8eLFKC4uhr+/P1577TXR8fRGWloaFi9ejJycHMnNsXzUyJEjNb8gjxw5gmnTpmHFihVo06aNpJeZEBE9TxMmTMCUKVMwaNAgnXMpKSlQKpWSvMvq/PnzWLp0Kf7f//t/kMlkqKqqQufOneHv7y/pC75Uu7KyMo40oD+lqKhI8ncpsklNW1VVFTIyMtCmTRucPXsW+fn5yMrKwvjx4yX9vHh4eCAsLAwtW7YUHUWv5OXlYc6cOTh37pzm94+9vT2+/PLLGkd56SMWlSWoent8TRsnpb6UbvHixZg7d67oGNSAlJSUIDU1Ffv27cOFCxcwYMAAuLq6wt7eXnQ0YQYOHIgffvgBOTk5mDlzJrZs2QKVSoVJkyZx3jIR0XPi4OCAAwcO1HgbaXl5OZydnZGUlCQgmX7IyMiASqWCpaWlpJol6Ok40oD+KEdHRxw4cEDn+ODBg3Hw4EEBicRik1rNSktL4ePjg1atWmH58uUAHi6QVSgUeO211xAcHCzZnQc7duxASkoKxo4dqzPOjRd8H3a35+bmoqKiAklJSUhMTMThw4dFx6oTDjORIC6lq9306dMRGBiIKVOmoFOnTti4cSMyMzMxa9YszfZWKcrIyMCmTZuQlZWlM1i/enOpFAUGBuLw4cOwtraGQqHA0qVLG8wVxRfJ0tISxcXFsLKyQmZmJqqqqtCyZUsUFhaKjkZE9NKQyWS1ziVs1KgRHjx4UM+J9Iutra3WAjaiaps2bYJcLkdYWFiN52UyGYvKhJs3b2Lp0qWoqqpCcXExpk6dqnW+uLgYzZo1E5ROrHHjxuHQoUNQKBRsUnvE999/j0aNGiEgIEBzrFWrVoiPj4e/vz8iIiJ0vo+kYtWqVQAe3k30KKl+rzwuKysLkZGROHr0KOzs7DB9+nTRkeqMRWUJ4lK62n399de4d+8eWrRoAQAYNmwYQkJCsHr1asybN09wOnHmzZsHIyMj9O7dm7cFPsLQ0BBr167VGZkidb169UJAQACWLFmCV199FevXr4eJiYlkZ4gRERGR/qhusKnt7qmGtCCJXpz27dtj8ODBUKlUOH/+vE43pbGxMd555x1B6cRik1rNDh48iKCgIJ1O3FatWiEgIACzZ8+WbFH5xIkToiPoncrKSqSmpiIqKgrp6emoqKjA6tWr0a9fP9HR/hAWlSXm0aV0x48fx7fffqt1vqioCL/99puIaHohLS0NcXFxmq7kTp06YeHChXBzcxOcTKxr164hKSmJS0se88UXX4iOoJf8/Pywbt06VFRU4LPPPsOcOXNQXFyMwMBA0dGIiF4aarUa+/btQ1VVzZPs1Gp1PScialhqG2ng4uIiyZEGpMvd3R0AYGNjw+71R7BJrWb5+flo3759jef+8pe/ID8/v54T6ZecnBwkJycjKysLlpaWkMvlaNeunehYQkRHRyM6OhqVlZVwc3NDUFAQPDw80KVLF9HR/jAWlSWmTZs2SE9PR0FBASoqKnDq1Cmt88bGxvj8888FpROvsrISFRUVOscNDAwEpNHAudvvAAAcVklEQVQfXbt2RW5uLl555RXRUfRCTfPIHyfl23h27dqFTz75BGZmZjA3N0dMTIzoSEREL51WrVo98U37451SRMSRBvTnjBgxAidPnsTt27c1owDLy8uRnp6OGTNmCE5Xv9ikVrsmTZqgoKCgxnGId+/ehYmJiYBU+uHixYvw9vZGx44dYWNjg4sXL2Lz5s0ICQlBjx49RMerd2vWrIG7uzt8fX1hbGwsOs4zYVFZYgwMDLB06VIAXEpXk7fffhtffvkl/Pz80KZNG2RnZyM4OFjSS9cAYMaMGfD29sagQYPQvHlzrXMfffSRoFTiVM+RPn78OI4dOwZPT0/Y2toiNzcX4eHh6Nu3r+CEYm3evBn//Oc/RccgInqpcfEp0R/HkQb0Z6xcuRK7du3S3M1aWVmJkpKSBneb+vPAJrXa9e7dG0qlssb3x0qlEt27dxeQSj+EhITgX//6F8aOHas5Fh0djW+++Qbh4eECk4nh7+8PpVIJZ2dnuLq6wt3dvcGOGZUVFBTUfM8cvfTu3buH5cuXcyndIwoKChAQEIAzZ85o/lH36dMHX375JVq2bCk4nTgzZszAuXPnYGdnB0NDQ61zUl7UN3r0aGzYsEFrVnBeXh4mT56MhIQEgcnECgwMhJ2dHZydnWFpaSk6DhEREZGOvXv3cqQB1YmTkxNWrFiB+/fvIzExEYGBgVi7di1KS0sxe/Zs0fGEYZOatuvXr2PixIkYOXIkhg0bBgsLC+Tl5SElJQUJCQnYuHEjXn/9ddExhXB0dERSUpLWgmG1Wo2hQ4fi0KFDApOJlZaWhtjYWBw/fhxqtRqBgYGQy+U6NRd9xk5lCeNSOl3m5ubYsGEDsrOzkZeXh8rKSuzduxcKhQKHDx8WHU+YkydPYteuXbCwsBAdRa+oVCqdzm0TExPJL3g5e/Ys9u/fX+Nt2VIeC0JERET6gyMNqK4ePHiA7t27Iy8vD5cvX4ZMJoOnp6dW16UUTZ8+HYGBgWxS+z8dOnRASEgIli5dCqVSCZlMhqqqKnTu3BlBQUGSLSgDQOPGjZGTkwNbW1vNsezsbJ330lLTp08f9OnTB1lZWVAqlQgKCkJwcDCcnJzg5+cnOl6dsKgsYVxKV7usrCxERkbi6NGjsLOzw/Tp00VHEqp169aSngFVm169euGLL76Aj48PrK2tkZGRgaCgIPTv3190NKG+/PJL0RGIiIiInogjDaiurKyskJ+fD0tLS+Tm5kKtVsPExATFxcWiownFJjVdb775JrZv346MjAyoVCpYWlqiTZs2omMJN3ToUMyaNQve3t6wsbFBRkYG1q9fj6FDh4qOphfatm0LHx8feHl5ISkpCUqlUnSkOmNRWcK4lE5bZWUlUlNTERUVhfT0dFRUVGD16tV8YQlg/PjxmDlzJsaMGaN50VDt8Vl0UjJ79mzMmTMHo0eP1oxLsbe3h7+/v+BkYkn5e4KIiIgahgMHDmDjxo01jjQgelT//v3xySefYN26dejZsye++uorGBsbo3379qKjCcUmtdrZ2tpqdeVKnZeXF1QqFWbOnIny8nIYGxvDxcVFkvuZnqT6eXFxcREdpc5YVJYwLqX7XXR0NKKjo1FZWQk3NzcEBQXBw8MDXbp0ER1NL1Qvdzx9+rTWcZlMJulxBpaWlggLC0N2djZyc3NRUVGBpKQkuLi4SHpcir29fY2LBoyMjGBubo533nkHvr6+MDU1FZCOiIiIiCMNqO6mTZuGli1bolGjRpg5cyYWL16M4uJizJkzR3Q0odikRnVlYmKCBQsWYPbs2SgsLISFhUWDXUxH2lhUlrDPPvsMAQEBcHNz01pKJ8VlA2vWrIG7uzt8fX1hbGwsOo7eOXHihOgIeo3jUrT5+flh3759mDp1KmxtbZGZmYnw8HD06tULPXr0QGRkJL755hvJd3QTERGROBxpQHVlZGSECRMmAACaNm2KtWvXCk6kH9ikRk+TnJwMuVyOvXv31voYLkxt2GQFBQVVokOQWI8vpUtMTJRcl2VsbCyUSiUKCgrg6uoKd3d3jB8/Htu2bUPr1q1FxxMmJycH1tbWyM7OrvUxUp0RVdO4lJUrV3JcCoCxY8ciODgY1tbWmmO5ubnw8fFBTEwM8vPz8f777yMxMVFgSiIiIpKy4OBgHD9+HOvWrcOSJUtgZmYGY2NjXLlyBVu2bBEdj/RIRkYGNm3ahKysLM1Sx2qhoaGCUolXUFCAgIAAnDlzRqtJ7csvv0TLli0FpyN9MG7cOERHR0OhUNR4XiaTIS4urp5T0fPETmVilyUADw8PeHh4IC0tDbGxsRg9ejTUajV++uknyOVyGBoaio4oxLhx43Do0CEoFArN9loAmj9LdfwFx6U8WW5uLszNzbWONW/eXHNxomXLlnjw4IGIaEREREQAONKA6m7evHkwMjJC7969ecv+I8zNzbFhwwadJjWFQiG5JjWqWXR0NAAgPj6+xvNFRUX1GYdeAHYqSxS7LJ8sKysLSqUSCQkJMDAwgJOTE/z8/ETHqnfVncpZWVm1PqZt27b1mEg/2Nvb64xLGTZsGCIjIyXd2V7N19cXVlZW8Pf3h4mJCR48eIC1a9fixo0bCAkJwe7du7Fnzx58//33oqMSERERET2Rg4MDkpKSuA+kFmfOnNFqUhs1ahTc3d1FxyI94ujoiAMHDugcHzx4MA4ePCggET0v7FSWIHZZPl3btm3h4+MDLy8vJCUlQalUio4kRPX4AikWjp/E398fSqUSzs7OmnEp7Fr4XUBAAPz8/DB48GCYm5tDpVLBzs4Oy5Ytw6lTpxAaGopVq1aJjklEREQSxpEGVFddu3ZFbm4uXnnlFdFR9EZNTWqrV69mkxpp3Lx5E0uXLkVVVRWKi4sxdepUrfPFxcVo1qyZoHT0vLBTWYLYZUl/1KlTp7B8+XLcuHFDMwKjmhTHX1SrHpdy/PhxqNVqBAYGSnpcyqMqKytx4cIF5OTkoE2bNnjjjTcgk8nw4MEDNGrUiFuhiYiISKjJkyfXOtLA09NTUCrSR5cvX8bMmTMxaNAgNG/eXOvcRx99JCiVOI83qbm6usLDw4P1BNKhVCqhUqkQERGBSZMmaZ0zNjbGO++8Azs7OzHh6Llgp7IEscuS/qigoCD89a9/xYwZM2BkxB8b1fr06YM+ffpoxqUEBQUhODhYsuNSHnX79m2cPXsWWVlZsLS0RMuWLdGuXTuYmJiIjkZERESEa9eucaQB1Ul4eDhKS0tx+fJlneYRKRaV16xZo9OkRlST6jEoNjY2GDFihOA09CKwU1nC2GVJdeXg4IDk5GQWBJ+irKxMMy5FylvDL168CG9vb3Ts2BE2Nja4desWrl27hpCQEPTo0UN0PCIiIiJ4enoiMDCQIw3oqQYOHIhdu3bBwsJCdBS9EBsbC6VSiYKCAk2T2vjx47Ft2zZ2KlOtTp48idu3b2vGDZWXlyM9PR0zZswQnIyeBYvKxKV09FQTJkzAsmXLYGtrKzoKNQBTp06Fg4MDxo4dqzkWHR2N1NRUhIeHC0xGRERE9BBHGlBdubu7IyIiAk2bNhUdRa+wSY3qauXKldi1axfMzMwAPByVWFJSgn79+mHNmjWC09GzYFGZNNhlSbXZvHkzEhIS4OLionOFnrex0OMcHR2RlJSkNSpFrVZj6NChOHTokMBkRERERA/NmDED586dg52dnU4RjIv66FFxcXFITk7GmDFj0KJFC61zvXr1EpRKf7BJjZ7GyckJK1aswP3795GYmIjAwECsXbsWpaWlmD17tuh49Aw4HJU0jI2N4eLiAhcXF9FRSM/s2rULALBz506t4wUFBSwqk47GjRsjJydHq7M9OztbpwuIiIiISJSTJ09ypAHVydKlSwEAp0+f1jouk8kkvbS8Wtu2beHj4wMvLy9NkxrRox48eIDu3bsjLy8Ply9fhkwmg6enp9adrdQwsahMRE8VHx+v9fH169cRFRWFxMREQYlInw0dOhSzZs2Ct7c3bGxskJGRgfXr12Po0KGioxEREREBAFq3bs19IVQnJ06cEB2hQWCTGtXGysoK+fn5sLS0RG5uLtRqNUxMTFBcXCw6Gj0jFpWJqM7OnDmDyMhIHD16FJ07d8b06dNFRyI95OXlBZVKhZkzZ6K8vFzzApPzCYmIiEhfjB8/HjNnzuRIA6pVTk4OrK2tkZ2dXetj2rRpU4+JiBqm/v3745NPPsG6devQs2dPfPXVVzA2Nkb79u1FR6NnxJnKRPRElZWVSE1NRVRUFNLT01FRUYGVK1eiX79+oqORnisrK0NhYSEsLCwgk8lExyEiIiLSsLe3r/E4RxpQtUGDBuHQoUOwt7eHTCZDVdXD0kn1n/m9QlQ3arUa27dvx6hRo1BSUoLFixejuLgY/v7+eO2110THo2fAojIR1So6OhrR0dGorKyEm5sbXF1d4eHhgcjISLRu3Vp0PNIzycnJkMvl2Lt3b62P4QxuIiIiImoIqjuVs7Kyan1M27Zt6zEREZF+4fgLIqrVmjVr4O7uDl9fXxgbG4uOQ3pu06ZNkMvlCAsLq/G8TCZjUZmIiIiE4kgDqitra2sALBwTPauMjAxs2rQJWVlZqKys1DoXGhoqKBU9D+xUJqJaxcbGQqlUoqCgAK6urnB3d8f48eOxbds2dioTERERUYPDkQb0R506dQrLly/HjRs3NN8v1fi9QvR0kydPhpGREXr37q0zFtHT01NQKnoeWFQmoqdKS0tDbGwsjh8/DrVajcDAQMjlchgaGoqORnru6tWrSEtLw1tvvYU33nhDdBwiIiKSOI40oD9qwoQJ6Nq1K5ycnGBkpH2zN5c6Ej2dg4MDkpKSYGpqKjoKPWcsKhNRnWVlZUGpVCIhIQEGBgZwcnKCn5+f6FikJ3JycrBgwQJcvnwZgwcPhqurK6ZOnQozMzMUFRVhyZIlGDRokOiYRERERER15uDggOTkZJiYmIiOQtQgeXp6IjAwEK+88oroKPScsahMRH9YWVkZkpKSoFQqsWXLFtFxSE/4+/sDABQKBfbv349jx45h8uTJeP/995GQkICdO3ciIiJCbEgiIiIicKQB1d2ECROwbNky2Nraio5C1CBdvnwZM2fOxKBBg9C8eXOtcx999JGgVPQ8sKhMRETPhaOjI/7973/DzMwMhYWFGDp0KI4cOQJjY2NUVFRg6NChOHjwoOiYRERERBxpQHW2efNmJCQkwMXFBRYWFlrnuISa6OlmzJiBc+fOwc7OTmeEJhf1NWxGT38IERHR06nVapiZmQEAmjdvjiZNmsDY2BgAYGhoqNMFRERERCTKzZs38e2333KkAT3Vrl27AAA7d+7UOl5QUMCiMlEdnDx5Ert27dK5KEMNH4vKRET0XDy+ydfAwEBQEiIiIqIna9++PfLy8jjSgJ4qPj5e6+Pr168jKioKiYmJghIRNSytW7fmBbyXFIvKRET0XFRUVODMmTOajuSaPiYiIiLSB46OjvD19eVIA6qzM2fOIDIyEkePHkXnzp0xffp00ZGIGoTx48dj5syZGDNmDFq0aKF1juOGGjbOVCYioufC3t7+iedlMhkX3xAREZFeUCgUNR4vKCjADz/8UM9pSF9VVlYiNTUVUVFRSE9PR0VFBVauXIl+/fqJjkbUYNT2PpHvDxs+FpWJiIiIiIhI0h4daXD48GHRcUgPREdHIzo6GpWVlXBzc4Orqys8PDwQGRmJ1q1bi45HRCQcx18QERERERGRJHGkAdVmzZo1cHd3h6+vr2b5NBHVXU5ODqytrZGdnV3rY9q0aVOPieh5Y1GZiIiIiIiIJKOmkQarV6/mSAPS4u/vD6VSCWdnZ7i6usLd3V1nMTUR1W7cuHE4dOgQFAoFZDKZZtdO9Z85/qLh4/gLIiIiIiIikgSONKA/Ki0tDbGxsTh+/DjUajUCAwMhl8thaGgoOhqRXqvuVM7Kyqr1MW3btq3HRPS8sahMREREREREkmBvb68z0mDYsGEsKtNTZWVlQalUIiEhAQYGBnBycoKfn5/oWEREwrCoTERERERERJIQGxsLpVKJgoICzUiD8ePHY9u2bSwqU52UlZUhKSkJSqUSW7ZsER2HSO+dOnUKy5cvx40bNzQjMKpx/EXDxqIyERERERERSQpHGhAR1Y8JEyaga9eucHJygpGR9mq3Xr16CUpFzwOLykRERERERCRJHGlARPRiOTg4IDk5GSYmJqKj0HNmIDoAERERERERkQht27aFj48P9uzZg2nTpuH06dOiIxERvVTat2+PvLw80THoBWCnMhERERERERERET13mzdvRkJCAlxcXGBhYaF1bsSIEYJS0fPAojIRERERERERERE9dwqFosbjBQUF+OGHH+o5DT1PLCoTERERERERERHRC3f9+nVERUUhMTERhw8fFh2HnoHR0x9CRERERERERERE9OecOXMGkZGROHr0KDp37ozp06eLjkTPiEVlIiIiIiIiIiIieq4qKyuRmpqKqKgopKeno6KiAqtXr0a/fv1ER6PnwEB0ACIiIiIiIiIiInp5REdHY/To0QgJCYGDgwMSEhLQpEkTdOnSRXQ0ek7YqUxERERERERERETPzZo1a+Du7g5fX18YGxuLjkMvADuViYiIiIiIiIiI6Lnx9/fHyZMn4ezsjNDQUNy+fRsymUx0LHqOZAUFBVWiQxAREREREREREdHLJS0tDbGxsTh+/DjUajUCAwMhl8thaGgoOho9IxaViYiIiIiIiIiI6IXJysqCUqlEQkICDAwM4OTkBD8/P9Gx6BmwqExEREREREREREQvXFlZGZKSkqBUKrFlyxbRcegZsKhMRERERERERERERHXGRX1EREREREREREREVGcsKhMRERERERERERFRnbGoTERERERERERERER1xqIyEREREREREREREdWZkegARERERETP0+3btxEfH49jx47h+vXrKC4uRvPmzdGuXTv0798fo0ePhrm5ueiYREREREQNlqygoKBKdAgiIiIioudh27Zt2LBhA8rKyiCTyWBjY4MWLVqgsLAQt27dAgA0a9YMCxYswLvvvis4LRERERFRw8SiMhERERG9FNatW4fNmzfD0NAQ7733HsaNGwcrKyvN+czMTGzcuBGJiYkwMjJCWFgY3njjDYGJiYiIiIgaJhaViYiIiKjBS0tLwyeffAIDAwMsW7YMDg4OtT7266+/xs6dO9G9e3d899139ReSiIiIiOglwUV9RERERNTghYaGAgDc3NyeWFAGgGnTpqFx48b4+eefcf369XpIR0RERET0cuGiPiIiIiJq0NLT0/HLL78AACZMmPDUxzdr1gwffvghmjdvjlatWmmdy8nJQUREBP773/8iLy8PTZs2Rc+ePTFx4kR069ZN67F79uzBwoULMXnyZIwePRobNmzA8ePHce/ePdjY2OAf//gH3n//fRgbG9f4Oe3bt8eGDRtw9+5dtG/fHiEhIbCwsAAA/Pzzz9i2bRvOnTuHe/fuwdLSEgMGDMCkSZPQunXrZ33KiIiIiIieCYvKRERERNSgHTt2DADQuXNntGnTpk6fM3HiRJ1j58+fx6effop79+6hcePGsLOzQ35+Pg4ePIgffvgBc+fOxciRI3U+LyMjAxMmTMC9e/fQvn17mJqa4n//+x9CQ0Nx6dIlLF++XOdz0tLSEBERASsrK7Rp0wZVVVWagnJsbCxWrlyJqqoqmJubo3Pnzrh58yZiY2ORkpKCkJAQvPrqq3/kKSIiIiIieq5YVCYiIiKiBu3XX38FALz22mt/+msUFhZi1qxZuHfvHj744AN4enpqOoz37duHxYsXY8mSJXjttdfQpUsXrc/dv38/Xn31VYSHh6NDhw4Afu9I/s9//oMrV67oFIF/+eUXjBo1CrNmzYKBgQEKCgoAAOfOncOqVatgamqK2bNnw8nJCQDw4MEDrFu3DtHR0Zg1axaio6Nhamr6p/++RERERETPgjOViYiIiKhBy8/PBwC0bNnyT3+N3bt3486dOxg0aBC8vb21RlYMHz4c77//PtRqNbZu3arzuTKZDIsWLdIUlAFg5MiRmiL3zz//XOPneHl5wcDg4ctxc3NzAMB3332HyspKTJs2TVNQBgATExN89tlnePPNN5GZmYnk5OQ//XclIiIiInpWLCoTERER0Utt586d6NOnT43/LVq0CADw448/AgAcHR1r/BpDhgwBABw/flznnK2trVZBuVq7du0AAMXFxTrnbGxsdOY5P3jwACdPnnxijsGDB9eag4iIiIiovnD8BRERERE1aC1atADwe8fy4ywtLdGjRw+tY9nZ2cjJydF8fO3aNQDApk2bsGPHDp2vUVFRAQBQqVQoKipC06ZNtb5+TUxMTLQ+9/FMj7t58ybUajUAICAgoMaveffuXc1jiYiIiIhEYVGZiIiIiBq0Tp06AQCuX79e4/mBAwdi4MCBWsfCwsLw7bffaj6u7ib+7bffnvr/e7yo3KhRoyc+vqqqSufYo+M1Hs8APJyt/LQMRERERESisKhMRERERA1a3759sXHjRly8eBG3b99G69at//DXMDU1RXFxMXbt2qUZW1HfqhfvWVlZYc+ePUIyEBERERHVBWcqExEREVGD9te//hVdu3ZFVVUVIiIi/tTXaN++PQDgf//7X43ni4uLcerUKWRnZ//JlE9na2sLAwMD3Llzp9ZO5MzMTFy4cAEFBQUvLAcRERER0dOwqExEREREDd6cOXNgaGgIpVKJlJSUJz62sLBQsxCvWt++fQEA8fHxNX5OTEwMpk6dCl9f3+cTuAZNmzbFG2+8gYqKilo7lZcsWYIpU6YgLCzsheUgIiIiInoaFpWJiIiIqMH761//Cm9vbwDA3LlzsXTpUs3yvWp37txBZGQkPDw8cPbsWQBAx44dAQAeHh5o2rQpfvjhBwQHB+PBgweaz0tJScF3330HAHjvvfde6N9j8uTJAIB169YhKSlJc7ysrAwhISFIS0uDkZER3N3dX2gOIiIiIqIn4UxlIiIiInopjB8/Hu3bt8fChQuxe/du7N69G5aWlmjdujXu3buHrKwsVFRUAAC6dOkCX19f2NvbAwBat26NxYsXIyAgANu2bcPu3bvRoUMH5OXlITc3FwCgUCjg6ur6Qv8O/fv3h5eXFzZu3Ij58+cjODgYrVu3RkZGBgoLCyGTyRAYGAg7O7sXmoOIiIiI6ElYVCYiIiKil8bAgQMRFxeHPXv24Mcff8Rvv/2Gq1evonHjxujQoQPeeustDBw4EP369dP53H79+iEyMhJbt27F8ePHcfXqVRgbG6NHjx5QKBQYMWJEvfwdPvzwQ/Ts2RPbt2/Hzz//jKtXr6JZs2Z499138f7776Nnz571koOIiIiIqDaygoKCKtEhiIiIiIiIiIiIiKhh4ExlIiIiIiIiIiIiIqozFpWJiIiIiIiIiIiIqM5YVCYiIiIiIiIiIiKiOmNRmYiIiIiIiIiIiIjqjEVlIiIiIiIiIiIiIqozFpWJiIiIiIiIiIiIqM5YVCYiIiIiIiIiIiKiOmNRmYiIiIiIiIiIiIjqjEVlIiIiIiIiIiIiIqozFpWJiIiIiIiIiIiIqM5YVCYiIiIiIiIiIiKiOmNRmYiIiIiIiIiIiIjqjEVlIiIiIiIiIiIiIqozFpWJiIiIiIiIiIiIqM7+PwsY7T0SFQI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514600"/>
            <a:ext cx="12598400" cy="642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9275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00100"/>
            <a:ext cx="11988800" cy="17907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000" b="1" dirty="0"/>
              <a:t>Analysing based on the column "</a:t>
            </a:r>
            <a:r>
              <a:rPr lang="en-IN" sz="4000" b="1" dirty="0" err="1"/>
              <a:t>CategoryOnRating</a:t>
            </a:r>
            <a:r>
              <a:rPr lang="en-IN" sz="4000" b="1" dirty="0"/>
              <a:t>"</a:t>
            </a:r>
            <a:r>
              <a:rPr lang="en-IN" sz="4400" b="1" dirty="0"/>
              <a:t/>
            </a:r>
            <a:br>
              <a:rPr lang="en-IN" sz="4400" b="1" dirty="0"/>
            </a:br>
            <a:endParaRPr lang="en-IN" sz="4400" b="1" dirty="0"/>
          </a:p>
        </p:txBody>
      </p:sp>
      <p:sp>
        <p:nvSpPr>
          <p:cNvPr id="2" name="AutoShape 2" descr="data:image/png;base64,iVBORw0KGgoAAAANSUhEUgAAAq0AAAHtCAYAAAAz7EdaAAAABHNCSVQICAgIfAhkiAAAAAlwSFlzAAAPYQAAD2EBqD+naQAAADl0RVh0U29mdHdhcmUAbWF0cGxvdGxpYiB2ZXJzaW9uIDIuMi4yLCBodHRwOi8vbWF0cGxvdGxpYi5vcmcvhp/UCwAAIABJREFUeJzs3XucjeX+//H3mIMxTg1mTA7VlgyFHEdyGpNjKGdKlFTUlI1yTqWSSFu7pp+U7LbIoUTFRkIi9kbtnA+lA2Ywi5mYMbPMmlnX7w9fd9ZGxpiZ+56Z1/Px8LDue92Hz6x7Hd7rWtd93X7GGCMAAADAwYrZXQAAAABwJYRWAAAAOB6hFQAAAI5HaAUAAIDjEVoBAADgeIRWAAAAOB6hFQAAAI5HaAUAAIDjEVoBAADgeIRWAAAAOB6hFQAAAI5HaAUAAIDjBdhdQG5zuVLsLgEAAAB/Iiys9FWvQ0srAAAAHI/QCgAAAMcjtAIAAMDxCK0AAABwPEIrAAAAHI/QCgAAAMcjtAIAAMDxCK0AAABwPEIrAAAAHI/QCgAAAMcjtAIAAMDxCK0AAABwPEIrAAAAHI/QCgAAAMezNbQePHhQgwYNUqNGjRQdHa0ZM2bI6/XaWVKBtH3799q+/b92lwEAAJBnAuza8ZkzZ/TII4+oWbNmeuutt5ScnKwhQ4YoKytLTz75pF1lFTgeT4YWLJgrPz8/3XrrbQoMDLK7JAAAgFxnW0vrd999p5MnT+q5555TSEiIKleurMcff1zz58+XMcausgqcFSuW6cQJl1yuRK1YsczucgAAAPKEbaHV6/UqMDBQgYGB1jw/Pz+dOHFCp0+ftqusAsXlStTKlX8E1ZUrl8nlSrSxIgAAgLxhW/eABg0aKDg4WK+//rpiY2OVlJSk999/X5LkdrtVtmzZK24jMTFRLpfLZ15AQIjCw8PzpGanWbhwrjwejzXt8Xi0cOFcDRv2jI1VAQAA5D7bQmuZMmX03nvvafLkyYqOjtYNN9ygrl27aufOnSpTpky2trFw4ULFxcX5zIuNjdXQoUPzomTHCQz0v+S80NCSNlQDAACQd2wLrRkZGcrMzNScOXPk5+cnSfroo49UvXp1lShRIlvb6NOnj2JiYnzmBQSEKDn5TK7X60S9evXT9u3brdbWwMBA9e7dr8j8/QAAoGDKSQObbaFVkgYNGqRRo0apZ8+e2r17t955552rGjkgPDz8oq4ALleKMjOLxrBZ5cpVUIcOnfXFF0skSR06dFZoaIUi8/cDAICiw8/YeKr+1q1bNXnyZP3yyy8qX768HnzwQfXv3/+atulypeRSdQWDx5Oh554bIz8/P02cOJkhrwAAgOOFhZW+6nVsDa15oaiFVuncxQUkP91+e327SwEAALgiQquKZmgFAAAoSHISWm29jCsAAACQHYRWAAAAOJ6towcUBWlpaTp2LCFP9+F2n5UkBQcXz9P9RERUUkhISJ7uAwAA4FIIrXkoLS1NY8cOV1pamt2l5IqQkBBNnjyd4AoAAPId3QMAAADgeIwekMfyuntAfPwRzZnzviRpwIBBqly5Sp7ti+4BAAAgN+Rk9AC6B+SxkJAQVatWPV/2VblylXzbFwAAQH6iewAAAAAcj9AKAAAAxyO0AgAAwPEIrQAAAHA8QisAAAAcj9AKAAAAxyO0AgAAwPEIrQAAAHA8QisAAAAcj9AKAAAAxyO0AgAAwPEIrQAAAHA8QisAAAAcj9AKAAAAxyO0AgAAwPEIrQAAAHA8QisAAAAcj9AKAAAAxyO0AgAAwPEIrQAAAHA8QisAAAAcj9AKAAAAxyO0AgAAwPEIrQAAAHA8QisAAAAcj9AKAAAAxyO0AgAAwPEIrQAAAHA8QisAAAAcj9AKAAAAxyO0AgAAwPEIrQAAAHA8QisAAAAcL8DuAuzidruVkHDE7jKuWXz8kUveLqgqVaqi4OBgu8sAAAAO42eMMXYXkZtcrpRsLffzzz9p8uSJeVwNrtbYsc+rWrXqdpcBAADyUFhY6ateh+4BAAAAcDxbuwfs3r1br7zyivbv36/g4GB16NBBo0aNUlBQUL7WcfbG3jIlrs/XfeaqrLPn/vcvbm8dOeSXflTFf1tkdxkAAMDBbAutXq9XgwcP1mOPPaYPP/xQiYmJeuihhxQaGqrY2Nh8rcWUuF7eUjfm6z7xB5r7AQDAldiWF06dOiWXyyWv16vz3WqLFSumEiVK2FUSAAAAHMq20BoaGqqHHnpIU6ZMUZ06ddSqVSvddNNNeuihh+wqCQAAAA5la/eA4OBgTZgwQT179tRvv/2mJ598Um+++aaGDRuWrW0kJibK5XL5zAsICFF4ePgV1/X350dpJ/L3L6aAAI4NAADwZVtoXb16tVatWqWVK1dKkm655RbFxsZq0qRJ2Q6tCxcuVFxcnM+82NhYDR069IrrlilDNwQnKlOmhEJDS9pdBgAAcBjbQuvRo0eVkZHhMy8gIECBgYHZ3kafPn0UExPzP9sIUXLymSuue/p0erb3g/xz+nR6to4fAAAouHLSQGVbaG3evLlef/11vfPOO3r00UeVkJCgGTNmqEuXLtneRnh4+EVdAVyuFGVmeq+4blbWlZdB/svK8mbr+AEAgKLFts6D1atX18yZM7V27Vo1adJEAwYMUExMjIYPH25XSQAAAHAoWy8ucOedd+rOO++0swQAAAAUAJymDQAAAMcjtAIAAMDxCK0AAABwPEIrAAAAHM/WE7Gcwi/9GOndRn7px+wuAQAAOFyRDa1ut9u6Xfy3hTZWggtdeFwAAADOo4ERAAAAjldkW1qDg4Ot22dv7CNTIsLGaoo2v/RjVmv3hccFAADgvCIbWi9kSkTIW+pGu8sosmjuBwAAV0JeAAAAgOMRWgEAAOB4hFYAAAA4HqEVAAAAjkdoBQAAgOMRWgEAAOB4DHklyS/9aMFO71lnz/3vX9zeOnLIL/2o3SUAAACHI7RKKv7bIrtLAAAAwJ8o0A2MAAAAKBr8jDHG7iJyk8uVkq3l3G63EhKO5HE1eS8+/ojmzHlfkjRgwCBVrlzF5oquTaVKVbiUKwAAhVxYWOmrXqfIdg8IDg5WtWrV7S4jV1WuXKXQ/U0AAABSEQ6t+SUtLU3HjiXk2fbj449c8nZeiIiopJCQkDzdBwAAwKUU2e4B+SEtLU1jxw5XWlqa3aXkipCQEE2ePJ3gCgAArklOugdwIhYAAAAcj5bWPJbX3QMkye0+N05rcHDejtNK9wAAAJAbctLSSmgFAABAvmL0AMBmtKwDAJA3CK1ALuHEOwAA8g4nYgEAAMDx6NMK5KL8GJc3v66ARvcAAEBeoU8rYLOQkJB8uyoZV0ADABQldA8AAACA49HSiiLB7XYrISFvL3ObH/Lzsr35oVKlKgoODra7DABAAUCfVhQJP//8kyZPnmh3GfgfY8c+TxcHACiCuIwrAAAACiW6B6DISe/YUd6wMLvLyLmMjHP/BwXZW0cOFXO5VGLFCrvLAAAUMIRWFDnesDBlVapkdxkAAOAq0D0AAAAAjkdoBQAAgOMRWgEAAOB4hFYAAAA4HqEVAAAAjkdoBQAAgOMx5BWKnGIul90lFGk8/gCAnCC0okhwu93WbQa2d44LjwsAAH+G7gEAAABwPNtaWj///HM9//zzPvM8Ho8kadeuXXaUhEIsODjYul3gL+NawF14GdcLjwsAAH/GttB6zz336J577rGmjx8/rh49emjkyJF2lYQigsu4AgBQ8DiiT6sxRiNHjlR0dLTuvfdeu8tBIVfgTwTKyDj3f1CQvXXkUIF//AEAtnBEaP3ss8/0008/6f/9v/93VeslJibK9T8fgAEBIQoPD8/N8lAI+Pv/0X2bE7Gcw9+/mAIC6FoPALgy20Or1+vVjBkzNGTIEJUqVeqq1l24cKHi4uJ85sXGxmro0KG5WSIKgTJlSthdAi6hTJkSCg0taXcZAIACwM8YY+wsYPPmzXriiSf07bffKiQk5KrWpaUV2eV2uxUff8TuMq5ZfPwR/eMf70mSBg58VJUrV7G5omtTuXIVTsYCgCIoJw0Wtre0rlq1Sm3btr3qwCpJ4eHhFwVUlytFmZne3CoPhURAQJBuvLGa3WVcs6ysP57bERGVCsXfxOsVAJAdtofW7777TgMGDLC7DCBXpKWl6dixhDzb/oWtxXndchwRUSlHXyYBAMgLtofWI0eO8HM+CoW0tDSNHTtcaWlp+bK/OXPez9Pth4SEaPLk6QRXAIAj2B5a//vf/9pdAgAAABzO9hOxcpvLlWJ3CSjC8rp7gCS53WclScHBxfN0P3QPAADklbCw0le9DqEVAAAA+SonoZVRvQEAAOB4tvdpBQCgIKD7D2AvQisAAFeQ36OD5DVGB0FBRPcAAAAAOB4nYgEAkA35cfGQ8+MvDxgwKE8v00z3ANgtJydi0T0AAIBsCAkJUbVq1fNlX5UrV8m3fQEFBaEVAFCgud1uJSTk7WWN80N+XqY5P1SqVEXBwcF2l4FChO4BAIAC7eeff9LkyRPtLgP/Y+zY52ktxmUxTisAAAAKJboHAAAKjU73Vld4eEm7y8ixjIwsSVJQkL/NleRMYuIZLf/sJ7vLQCFFaAUAFBrh4SVVuerV/+wIwPnoHgAAAADHo6UVAFBouBLP2F1Ckcbjj7xEaAUAFGhut9u6vYz+lI5x4XEBcgPdAwAAAOB4tLQCAAq0Cwew73xvdYUV4NEDCjpX4hmrtZsLCyC3EVoBAIVGGKMHAIUW3QMAAADgeIRWAAAAOB6hFQAAAI5HaAUAAIDjEVoBAADgeIRWAAAAOB5DXgEACo3EAn4Z0YyMLElSUJC/zZXkTEF//OFshFYAQKGxnMu4AoUW3QMAAADgeH7GGGN3EbnJ5UqxuwQAQD5yu91KSDhidxnXLD7+iObMeV+SNGDAIFWuXMXmiq5NpUpVuJQrLiss7OqvXEf3AABAgRYcHKxq1arbXUauqly5SqH7m4BrRWgFACAb0tLSdOxYQp5tPz7+yCVv54WIiEoKCQnJ030AuY3uAQAAXEFaWprGjh2utLQ0u0vJFSEhIZo8eTrBFbbJSfcATsQCAACA49HSCgBANuR19wBJcrvPSpKCg4vn6X7oHgC75aSlldAKAACAfMXoAQCQj2h5A4D8Q2gFgBzgxBwAyF+ciAUAAADHo08rAORQfozbmV9XSKJ7AID8RJ9WAMhHISEh+XbVIq6QBKCoo3sAAAAAHI/QCgAAAMcjtAIAAMDxCK0AAABwPFtD6++//65Ro0apSZMmaty4sZ544gklJibaWRIAAAAcyNbQ+tRTTyktLU2rV6/WunXr5O/vrwkTJthZEgAAABzItiGvdu3ape3bt2vTpk0qVaqUJOmll16Sy+WyqyQAhYTb7VZCwhG7y7hm8fFHLnm7oKpUqYqCg4PtLgNAAWVbaN2xY4eqV6+uRYsWaf78+UpPT1eLFi00evTobG8jMTHxopAbEBCi8PDw3C4XQAFy/HiCJk+eaHcZuer8RQYKsmefnaibb2asWQA5Y1toPXXqlPbv36/atWtryZIlcrvdGjVqlEaPHq2ZM2dmaxsLFy5UXFycz7zY2FgNHTo0L0oGUECUKVPC7hJwCWXKlFBoaEm7ywBQQNkWWoOCgiRJ48ePV/HixVWqVCkNGzZMvXv31pkzZ1Sy5JXf2Pr06aOYmBifeQEBIUpOPpMnNQMoGE6fTrduRw5spZJVytlYzbXJcnskSf7BgTZXkjNnjiRp/z/WSzp3XHh/BiApR19gbQut1atXl9frlcfjUfHixSVJXq9XkmSMydY2wsPDL+oK4HKlKDPTm7vFAihQsrL+eA8oWaWcyt5c0cZqcF5Wlpf3ZwA5ZtvoAXfeeaeqVq2qcePG6cyZM0pKStL06dPVpk0b68QsAAAAQLIxtAYGBurDDz+Uv7+/2rdvr/bt2ysiIkKvvPKKXSUBAADAoWzrHiBJFStW1PTp0+0sAQAAAAUAl3EFAACA4xFaAQAA4HiEVgAAADierX1aASCvnYlPsruEIo3HH0BuIbQCKHTcbrd1e//s9TZWggtdeFwA4GrlKLQmJCRccr6fn58CAwNVrlw5FStGzwMAAADkjhyF1piYGPn5+V32/qCgIHXq1EkvvPCCdblWAMgvwcHB1u3Ih1upZOWCexnXgu5MfJLV2n3hcQGAq5Wj0Dpp0iRNnTpVTz31lBo1aiRJ+uGHH/Tmm2+qX79+uuGGGxQXF6e33npLTz/9dK4WDABXo2RlLuMKAIVBjkLrBx98oBdeeEEdO3a05tWsWVMVKlTQW2+9pc8++0wVKlTQuHHjCK0AAAC4ZjnqeHro0CHVqlXrovnVq1fXL7/8Ikm66aabdPLkyWurDgAAAFAOQ+vNN9+sxYsXXzR/8eLFuvHGGyVJe/fuVcWK/CQHAACAa5ej7gEjRozQkCFDtHXrVtWvX19er1fbt2/Xrl27FBcXp71792r06NEaOHBgbtcLAACAIihHLa3NmzfXxx9/rBtvvFEbN27Uli1b9Je//EVLlixRdHS0MjMzNWrUKD3xxBO5XS8AAACKoBxfXKBWrVqaMmXKJe+rU6eO6tSpk+OiAAAAgAvlKLR6vV4tW7ZM3333nTwej4wxPvdPnjw5V4oDAAAApByG1ilTpmjOnDmqWbOmSpUqlds1AQAAAD5yFFo/++wzPfvss+rXr19u1wMAAABcJEcnYp09e1YtWrTI7VoAAACAS8pRaG3RooU2bNiQ27UAAAAAl5Sj7gF16tTR1KlTtXnzZt18880KDAz0uf/JJ5/MleIAAAAAKYehdf78+Spfvrz27NmjPXv2+Nzn5+dHaAUAAECuylFoXbt2bW7XAQAAAFxWtkNrQkKCrr/+evn5+SkhIeFPl61UqdI1FwYAAACcl+3Qetddd2njxo0qX768YmJi5Ofnd9Eyxhj5+flp7969uVokAAAAirZsh9Z//vOfKlu2rCRpzpw5eVYQAAAA8L+yHVqjoqKs21u2bNGgQYNUokQJn2VSU1P197//3WdZAAAA4FplO7QePHhQSUlJkqS3335bNWvWtFpezztw4IAWLVqk8ePH526VAAAAKNKyHVoPHz6sIUOGWH1ZLzesVY8ePXKnMgAAAOD/ZDu0RkdHa+3atfJ6vWrTpo0+/vhjlStXzrrfz89PISEhuu666/KkUAAAABRdVzVO6/mhrNasWaNKlSpdcgQBAAAAILfl6OIClStX1tq1a7V//35lZWVZ8zMyMrR9+3b985//zLUCAeBanDmSZHcJ1yTL7ZEk+QcHXmFJZyrojz8A58hRaJ0+fbpmzpyp8PBwuVwuVaxYUSdOnFBWVpY6deqU2zUCQI7t/8d6u0sAAOSCYjlZ6bPPPtOECRP0zTffqGLFivroo4+0ceNGNWjQQFWrVs3tGgEAAFDE+RljzNWuVLt2ba1cuVJVqlTRkCFD1LVrV3Xo0EHbtm3T+PHjtWrVqryoNVtcrhTb9g3AGdxutxISjthdxjWLjz+iOXPelyQNGDBIlStXsbmia1OpUhUFBwfbXQYABwgLK33V6+Soe0DZsmV15swZSdKNN96on376SdK5E7WOHz+ek00CQK4JDg5WtWrV7S4jV1WuXKXQ/U0AcDVy1D2gadOmmjp1qo4eParatWtrxYoVSkpK0qpVq3yGwQIAAAByQ45C6zPPPKOTJ09q1apVat++vYoXL65mzZpp6tSpevDBB3O7RgAAABRxOeoeEBERoaVLl+rs2bMKCgrSRx99pA0bNig0NFRffvllbtcIAACAIi7bLa1nz57Vyy+/rDvuuMNqVQ0MPDduYHBwsEqUKKFRo0Zp7ty5eVYsAAAAiqZst7S+/vrrWrBgge655x4FBQVpwYIFKl26tAYPHqyXX35Z8+fP1w033MCFBQAAAJDrsh1av/rqK40fP1733XefJCk6OlqTJk3S0aNH9cknn+jhhx/WX//6VwUFBeVZsQAAACiash1aXS6Xmjdvbk23aNFC8fHxWr16tf7xj3+oSZMmeVIgAAAAkO0+rR6PRyEhIda0v7+/ihcvrrFjxxJYAQAAkKdyNOTVhW6//fbcqAMAAAC4rKsKrX5+fhdvoFjOc++//vUv3Xrrrapfv771b+TIkTneHgAAAAqnqxqn9eWXX1bx4sWtaY/Ho9dee00lS5b0WW7y5MnZ2t7OnTt17733Znt5AAAAFE3ZDq2NGzeWy+XymVe/fn0lJycrOTk5RzvfuXOnOnbsmKN1AQAAUHRkO7R++OGHubpjr9er3bt3q0SJEpo1a5aysrLUqlUrPfPMMypbtmyu7gsAAAAFW44u45obkpKSdOutt6p9+/Z68803lZycrNGjR2vkyJF69913s7WNxMTEi1p/AwJCFB4enhclA0C+8vcv5nM7IOCaz50FgALLttBaoUIFzZs3z5ouUaKERo4cqd69eys1NVWlSpW64jYWLlyouLg4n3mxsbEaOnRortcLAPmtTJkSPrdDQ0v+ydIAULjZFlr37dunZcuW6emnn7ZGJcjIyFCxYsWyfVWtPn36KCYmxmdeQECIkpPP5Hq9AJDfTp9O97nNexuAwiInX8JtC63XXXed5s2bp7Jly2rgwIFKTEzUa6+9pm7dumU7tIaHh1/UFcDlSlFmpjcvSgaAfJWV5fW5zXsbgKLMtg5SERERmjlzptasWaOoqCj16NFDderU0XPPPWdXSQAAAHAo21paJSkqKkoLFiywswQAAAAUAJyKCgAAAMcjtAIAAMDxCK0AAABwPEIrAAAAHI/QCgAAAMcjtAIAAMDxCK0AAABwPEIrAAAAHI/QCgAAAMcjtAIAAMDxCK0AAABwPEIrAAAAHI/QCgAAAMcjtAIAAMDxCK0AAABwPEIrAAAAHI/QCgAAAMcjtAIAAMDxCK0AAABwPEIrAAAAHI/QCgAAAMcjtAIAAMDxCK0AAABwPEIrAAAAHI/QCgAAAMcjtAIAAMDxCK0AAABwPEIrAAAAHI/QCgAAAMcjtAIAAMDxAuwuAAAKqrS0NB07lpBn24+PP3LJ23khIqKSQkJC8nQfAHAt/Iwxxu4icpPLlWJ3CQCKgLS0NI0dO1xpaWl2l5IrQkJCNHnydIIrgHwRFlb6qtehewAAAAAcj5ZWAMihvO4eIElr1nwpPz8/xcS0zdP90D0AQH7KSUsrfVoBIIdCQkJUrVr1PNt+WtoZbdv2H0nS/fcPUEhIyTzbFwA4Hd0DAMCh3n77DXm9Xnm9Xr399ht2lwMAtiK0AoAD7d+/VwcO7LOmDxzYp/3799pYEQDYi9AKAA40c2ZctuYBQFFBaAUAAIDjEVoBwIEGD34yW/MAoKggtAKAA0VG1lK5cuWt6fLlKygyspaNFQGAvQitAOBALleiTp363Zr+/fdkuVyJNlYEAPYitAKAAy1Y8KGysrKs6aysLC1Y8KGNFQGAvQitAAAAcDxHhNasrCz1799fY8aMsbsUAHCEvn37KzAw0JoODAxU3779bawIAOzliNAaFxenbdu22V0GADhGWFi42rbtaE23bdtRYWHhNlYEAPayPbRu3rxZX375pdq1a2d3KQDgWH5+dlcAAPayNbSePHlS48eP1+uvv64SJUrYWQoAOIrLlajVq1dY019+uYLRAwAUaQF27djr9WrkyJEaOHCgatasmaNtJCYmyuVy+cwLCAhReDg/oQEo2BYunCuPx2NNezweLVw4V8OGPWNjVQBgH9tC68yZMxUUFKT+/XN+YsHChQsVF+d7Le7Y2FgNHTr0WssDAFsFBvpfcl5oaEkbqgEA+/kZY4wdO+7QoYMSExNVrNi5Hgput1uSFBwcnO2TsmhpBVBYJSYm6tlnR1mtrYGBgZo0aSonYwEoFHLyBdy2ltaVK1f6TJ8f7urVV1/N9jbCw8MvCqguV4oyM73XXiAA2KhcuQry9w+wQmtAQKBCQyvw/gagyLJ99AAAwMX+859NcrvTren09DT95z+bbawIAOxlW/eAvOJypdhdAgBcsyFDBiorK9Nnnr9/gN555x82VQQAuScsrPRVr0NLKwAAAByP0AoADjRw4KOXmPeYDZUAgDMQWgHAgZo0uVPlypW3psuXr6AmTZraWBEA2IvQCgAONW7cC9btsWOft68QAHAA24a8AgD8ubJlr1OjRlGSiqls2evsLgcAbMXoAQAAAMhXjB4AAIXM0qUfa+nSxXaXAQC2o3sAADhUWtoZrVixTJLUrl0HhYRc/WUPAaCwoKUVABzq7bffkNfrldfr1dtvv2F3OQBgK0IrADjQ/v17deDAPmv6wIF92r9/r40VAYC9CK0A4EAzZ8Zlax4AFBWEVgAAADgeoRUAHGjw4CezNQ8AigpCKwA4UGRkLdWoUdOarlGjpiIja9lYEQDYi9AKAA4VGztMxYoVU7FixRQbO8zucgDAVozTCgAOFRJSUh07dpZUjDFaARR5XMYVAAAA+YrLuAJAIcNlXAHgHLoHAIBDcRlXAPgDLa0A4FBcxhUA/kBoBQAH4jKuAOCL0AoADsRlXAHAF6EVAAAAjkdoBQAH4jKuAOCL0AoADsRlXAHAF6EVAByKy7gCwB8YpxUAHIrLuALAH7iMKwAAAPIVl3EFAABAoURoBQAAgOMRWgEAAOB4hFYAAAA4HqEVAAAAjkdoBQAH2779e23f/l+7ywAA2zFOKwA4lMeToQUL5srPz0+33nqbAgOD7C4JAGxDSysAONSKFct04oRLLleiVqxYZnc5AGArQisAOJDLlaiVK/8IqitXLpPLlWhjRQBgL0IrADjQggUfyuPxWNMej0cLFnxoY0UAYC9CKwAAAByP0AoADtS3b38FBgZa04GBgerbt7+NFQGAvQitAOBAYWHh6tChszXdoUNnhYWF21gRANiL0AoADtWxY2dVqBCmsLBwdezY+corAEAhxjitAOBQgYFB6tv3AUl+jNEKoMjzM8YYu4vITS5Xit0lAAAA4E+EhZW+6nXoHgAAAADHszW0bt68Wb169VKDBg3UrFkzvfTSS3K73XaWBAAAAAeyLbQmJSVp8ODBuu+++7Rt2zYtWbJEW7Zs0bvvvmtXSQAAAHAo207EKleunDYN2W9BAAAgAElEQVRt2qRSpUrJGKPff/9dZ8+eVbly5ewqCQAAAA5l6+gBpUqVkiS1atVKx48fV6NGjdS9e/dsr5+YmCiXy+UzLyAgROHhjGUIAABQmDhi9AC3261Tp07pmWeeUfHixTVr1qxsrffWW28pLi7OZ15sbKyGDh2aF2UCAADAJo4Ireft2LFDvXr10pYtW1S2bNkrLk9LKwAAQMETGlryqtexrXvA999/r3Hjxunzzz9XUNC5QbMzMjIUGBioEiVKZGsb4eHhFwVUlytFmZneXK8XAAAA9rFt9IDIyEi53W69/vrrysjIUHx8vKZMmaKePXtaIRYAAACQbO4e8NNPP+mVV17Rzp07Vbp0aXXp0kWxsbHXFFq5IhYAAICz5eSKWI7q05obCK0AAADOxmVcAQAAUCgRWgEAAOB4hFYAAAA4HqEVAAAAjkdoBQAAgOMRWgHAwZYu/VhLly62uwwAsJ1tV8QCAPy5tLQzWrFimSSpXbsOCgm5+sseAkBhQUsrADjU22+/Ia/XK6/Xq7fffsPucgDAVoRWAHCg/fv36sCBfdb0gQP7tH//XhsrAgB7EVoBwIFmzozL1jwAKCoIrQAAAHA8QisAONDgwU9max4AFBWEVgBwoMjIWqpRo6Y1XaNGTUVG1rKxIgCwF6EVABwqNnaYihUrpmLFiik2dpjd5QCArRinFQAcKiSkpDp27CypGGO0Aijy/Iwxxu4icpPLlWJ3CQAAAPgTYWGlr3odugcAAADA8QitAAAAcDxCKwAAAByP0AoAAADHI7QCAADA8QitAAAAcDxCKwAAAByP0AoAAADHI7QCAADA8QitAAAAcDxCKwAAAByP0AoAAADHI7QCAADA8QitAAAAcDxCKwAAAByP0AoAAADHI7QCAADA8QitAAAAcDxCKwAAAByP0AoAAADHI7QCAADA8QitAAAAcDxCKwAAAByP0AoAAADHI7QCAADA8QitAAAAcDxCKwAAAByP0AoAAADHszW07tu3TwMHDlRUVJSaNWumUaNGKSkpyc6SAAAA4EC2hVa3261HHnlE9evX18aNG7Vs2TL9/vvvGjdunF0lAQAAwKFsC60JCQmqWbOmYmNjFRQUpNDQUPXp00dbt261qyQAAAA4VIBdO65WrZpmzZrlM2/VqlW67bbbsr2NxMREuVwun3kBASEKDw/PlRoBAADgDLaF1gsZY/TGG29o3bp1mjt3brbXW7hwoeLi4nzmxcbGaujQobldIgAAAGzkZ4wxdhaQmpqqsWPHavfu3ZoxY4YiIyOzvS4trQAAAAVPaGjJq17H1pbWQ4cO6dFHH1WlSpX0ySefqFy5cle1fnh4+EUB1eVKUWamNzfLBAAAgM1sOxHr1KlTevDBB9WgQQO9//77Vx1YAQAAUHTY1tL66aefKiEhQStWrNDKlSt97vvvf/9rU1UAAMDp0tLS9N13W/J0H2fOpCohIT5P95FfKlWqrJIlS+XZ9hs2jFJISEiebf882/u05jaXK8XuEgAAQB5JS0vT2LHDlZaWZncp+D8hISGaPHn6VQXXsLDSV70fLuMKAAAAx6OlFQAAFCh0D7g6TuwekJOWVkIrAAAA8hXdAwAAAFAoEVoBAADgeIRWAAAAOB6hFQAAAI5HaAUAAIDjEVoBAADgeIRWAAAAOB6hFQAAAI5HaAUAAIDjEVoBAADgeIRWAAAAOB6hFQAAAI5HaAUAAIDjEVoBAADgeIRWAAAAOB6hFQAAAI7nZ4wxdheBa5OYmKiFCxeqT58+Cg8Pt7sc5DGOd9HC8S5aON5FC8f76tDSWgi4XC7FxcXJ5XLZXQryAce7aOF4Fy0c76KF4311CK0AAABwPEIrAAAAHI/QCgAAAMfzf+GFF16wuwhcu5IlSyoqKkolS5a0uxTkA4530cLxLlo43kULxzv7GD0AAAAAjkf3AAAAADgeoRUAAACOR2gFAACA4xFaAQAA4HiEVgAAADgeoRUAAACOR2gFAACA4xFaAcAGiYmJSktLs7sMAH8iv16nv/32W57vozAo0qH14Ycf1pNPPnnJ+xYtWqQ777xTGRkZf7qN3377TZGRkTp27Fiu15eamqqBAwfq9ttv14ABA655e5s2bVJkZKRat26tS11T4tFHH1VkZKS2bdt2zfsqaObNm6fIyEh98MEHPvNjYmL06aef2lPUJSQnJ+v222/Xvffea3cpRVZkZKQee+yxi15Dn376qWJiYrK1jRMnTqh9+/ZKSkr60+WWLl2qBx54QFFRUapXr57at2+v1157TampqTmu/0r69++vt956K8+2n58iIyNVt25d1a9fX/Xq1VPjxo31+OOP6+jRo9la/8iRI4qMjNSRI0fyuNJzhg4dqpo1a2rPnj35sr/CLD9fp9dqypQpmjFjxhWXu9bn45gxYzRmzJjL3u+0z7tLKdKhtX///lq3bp1cLtdF982fP199+/ZVUFCQDZWds2fPHm3evFkbNmzQnDlzcmWbxYoVU1pamv7973/7zD9+/Li2b9+eK/soiObNm6f77rtPc+bMUWZmpt3lXNbHH3+sli1byuVy6dtvv7W7nCJr/fr1mjVrVo7Xd7vdV2y9GT9+vKZPn65+/frpyy+/1LZt2xQXF6cDBw7okUceueQXT1zsvffe03//+1/98MMPWrdunYwxGjlypN1lXeT48eP65ptv1L17d73//vt2l1Mo5MfrNDckJyfn+T4KiyIdWlu1aqVKlSppyZIlPvN/+OEH/fjjj+rbt68k6ccff9Rjjz2mVq1aqW7duurUqZPWr19/0fYyMzMvaqn8+OOP1bZtW2t6586d6t+/vxo3bqx27drpn//85yU/fFatWmV9MLVq1UpLlixRVlaW3nnnHd11111q2LChevXqpU2bNlnrtGzZUs8//7yaNWum7t27X3K7fn5+6tSp00V/85IlS9ShQwefeUlJSRo/fryaN2+uO+64Q0OGDLF+wvjtt9906623auHChYqJiVHDhg01aNAgHT9+3Fp/48aN6tGjhxo2bKjOnTtr+fLlkqSEhATVqlVLO3bssJY9fvy4brvttnxr0bjQ5s2bdfLkSY0ZM0Zer1erVq3yuX/37t3q3r27oqKiNGjQIP3666/Wffv379ejjz6qqKgotWzZUi+88IJSUlLk9XoVExOjhQsXWstmZWWpRYsWWrFihaRzLd89e/ZUo0aN1KlTJ33++ed/WqfX69WCBQvUpUsX9erVS7Nnz7buS01NVf369bVx40Zr3unTp1W3bl3rcV6+fLm6dOmihg0bqnv37j7L9u/fX2PGjFHr1q0VHR2t1NRUrV27Vn379lXTpk11++2364EHHvD525cvX6727durUaNGGjRokCZMmGB9izfGaM6cOdb9999/v3bt2pXNI+J8/fv319///nd9//33l13mcs+NrKwsde7cWZLUuXNn/etf/7po3W+//VZLlizRu+++q44dO+q6665TQECAbrnlFk2dOlX169dXSkqKpHMfeBMmTFDz5s3VpEkTDR48OFvP0fM+/vhj3XXXXapfv75Gjx6t9PT0XHqUnKdUqVLq3bu3z3MxNTVVL774olq1aqWmTZtq+PDhOnHixCXXj4+P17Bhw9S0aVM1a9ZMTz/9tBITE+X1enXnnXfqq6++spaNiYnRsGHDrOkpU6Zo1KhRl61t/vz5uuOOO/TII49o1apVPq3Bo0aN0tNPP+2z/LBhwzRx4kRJ0qFDhzRkyBA1adJErVu31vTp061fCT/99FN1795dDz/8sBo1aqQvvvhCx48f17BhwxQTE6Pbb79dd911lz755BNr20eOHNGgQYPUoEEDdejQQR988IEiIyOt+3fv3u3zOfbBBx848ktUXr5O161bpyZNmsjr9UqS/vOf/ygyMtLKBuefE5s3b1ZqaqqeffZZtWvXTvXq1VOLFi30zjvvSJLefvttffHFF/riiy90zz33SJIOHz6sIUOGqGHDhmratKleeOEFn199v/jiC3Xs2FH16tXTQw89ZH3uGmP07rvvqkuXLmrUqJEaN26sp59+Wm6321o3KSlJjz/+uBo3bqyuXbvqm2++ueTjkpGRob///e+66667FBUVpUcffdQZXRhMETd79mzTpk0b4/V6rXmjRo0yTz/9tDXdrl0787e//c14PB5z9uxZ89JLL5nWrVsbY4z59ddfTY0aNczRo0eNx+MxNWrUMFu3brXWXbRokWnTpo0xxpijR4+a+vXrm/nz5xuPx2P2799v7rrrLrNo0aJL1vbtt9+aWrVqWdN/+9vfTHR0tNmzZ4/xeDxm2bJlpnbt2mbXrl3GGGNatGhhunXrZk6fPm1OnTp12e3t2LHD3H777SYlJcW6r23btmb79u0+9fft29cMHDjQuFwuk5aWZiZNmmRat25tUlJSrL/7qaeeMikpKeb48ePm7rvvNhMnTjTGGLNr1y5Tt25ds3r1apOZmWm2bt1qoqKizKZNm4wxxgwcONC8+OKL1v5nzpxpBgwYkJ1Dlusef/xxM23aNKuO7t27W/e1bt3atGzZ0uzbt8+43W7z3HPPmXbt2hmPx2OSkpJMVFSUefXVV016erpJTEw0AwYMMEOGDDHGGBMXF2f69Oljbevrr782UVFR5uzZs2bv3r2mbt26ZtWqVSYzM9N89913pkmTJuabb765bJ2rV682LVu2NB6Pxxw9etTcdtttZt++fdb9Y8eONSNGjLCm582bZzp37mztu2HDhmbLli0mMzPTrF271tSrV88cOHDAGGPMAw88YFq0aGGOHTtmTp06ZY4ePWpq165t1qxZY4wxJikpydx///3mmWeeMcYY8/3335vbbrvNrFmzxng8HvPll1+aW2+91YwePdoYY8zcuXNNdHS02bt3r8nIyDAff/yxadSokXG5XDk/UA5Ro0YN8+9//9u8+OKLplWrViY5OdkYY8zixYut94UrPTcOHz5satSoYQ4fPnzJfYwbN87cf//92arngQceMAMGDDCJiYkmPT3dvPrqq6ZVq1YmJSXlinVs2rTJ1K5d22zatMl4PB4zb948U6NGDfPmm29e68PkCOeP1Xm///67GTFihBk5cqQ176mnnjIPP/ywOXHihElNTTXPPvus6dOnj/F6vT7HKSMjw7Rr186MGDHCeo8dMWKE6datm/F4PGb8+PFmwoQJxhhjDh48aOrWrWuioqKsz5Z27dqZ1atXX7LOs2fPmqZNm1qv/4cffti8+uqr1v1bt241devWtd6zT506ZerUqWN27dplzpw5Y1q3bm2mTZtm3G63SUhIMD179rTe0xYvXmxq1KhhPv30U3P27FmTnp5uHnnkEfPMM8+YtLQ0k5mZaWbPnm3q1q1rUlNTTWZmprn77rvNmDFjzJkzZ8yRI0fMvffea2rUqGGMMebYsWOmYcOGZu7cuSYjI8P8+OOPpm3btmb+/Pm5ddhyRV6/Ts+ePWvq1atnvv/+e2OMMdOmTTN169Y1r7zyijHGmO+++85ERUWZzMxM8/zzz5sHH3zQnDp1yni9XrNy5UpTo0YN8+uvvxpjjBk9erT13unxeEzbtm3Ns88+a1JTU82JEyfMvffea6ZNm2bVExsba06fPm1+//1307VrV+t5t3z5ctOsWTPzyy+/GGOM+emnn0xUVJSVMUaPHm1q1aplVq1aZTwej1myZIm57bbbzG+//WaMOfd5t3jxYmOMMa+++qrp2rWrOXTokHG73eatt94yMTExxu125+6BukpFuqVVknr27KkTJ05YP5f//vvvWrFihU8f0lmzZik2NlZer1fx8fEqU6aMEhMTr3pfS5cuVc2aNdW3b18FBASoRo0aGjhwoObNm5et9RcvXqwhQ4aoVq1aCggIUKdOndSqVSstXrzYWqZDhw4qXbq0ypQpc9nt1KlTR1WrVtXKlSslSVu2bFGJEiV06623Wsv88ssv+v777zVhwgRVqFBBJUqU0KhRo5Senu7TQvfoo4+qVKlSCg8PV3R0tNXCs2DBArVr105t2rSRv7+/GjVqpB49emju3LmSpB49emj58uXyeDzWY9OjR4/sPZC5KD4+Xhs2bFC/fv0kSb1799ZPP/2kLVu2WMs8/PDDioyMVPHixTVmzBgdOXJEO3bs0Jo1axQYGKhnnnlGwcHBCgsL04QJE7R27Vq5XC717NlTO3bs0KFDhySda82+9957FRQUpAULFuiuu+5Su3bt5O/vrwYNGqh3795/+lyYO3eu+vXrp4CAAEVERKht27Y+fXB79eqlNWvWWP0dlyxZop49e1rr3nfffWrcuLH8/f3VunVrxcTEaMGCBdb6LVu2VMWKFVWmTBmVK1dOy5cvV0xMjFJTU3Xs2DGFhoZa3+gXL16sdu3aKSYmRgEBAWrbtq3atGljbWvevHkaPHiwatasqcDAQPXs2VM333zzFVuTC5LRo0erXLlyGjNmzEWtTFd6blzJsWPHFBER4TNv4MCBatSokRo1aqS6detq6dKlOnz4sLZs2aIJEyYoLCxMwcHBeuaZZ5SZman169dfsY7PP/9c7dq1U9OmTRUQEKD777/f532gMBgyZIgaNWqkBg0aKCoqSuvXr1efPn0kSSdPntSqVas0fvx4lS9fXiVLltS4ceO0c+dO7d6922c727Zt0+HDhzVx4kTrPXbixInat2+fdu3apTZt2litVhs3btTdd98tr9erPXv26ODBg0pMTFTz5s0vWeOKFSt03XXXWfc/+OCDWrRokfVabtSoka6//nrrV5ply5apWrVquu222/T1118rIyNDI0aMUPHixXX99dfrr3/9q897SWBgoPXeExwcrJdfflnPP/+8AgMDlZCQoJIlS8rtduvUqVP64Ycf9Ouvv2rChAkKCQlR5cqVNXz4cGtbn3/+uW6++Wb169dPgYGBql69ugYNGpTtz7H8llev06CgILVo0cLnmPft29f69XPt2rWKiYmRv7+/nnrqKb3xxhsqVaqUjh07puLFi0vSJXPE999/r/j4eI0bN04lS5ZU+fLlFRcXp169elnLDBkyRKVLl1bZsmXVokUL6zOmZcuW+uSTT3TTTTcpKSlJycnJuu6663x+AW3durXatWungIAAde3aVbVr176oFdkYowULFmjEiBGqWrWqihcvrtjYWHk8Hn399dfZfOTzRoCte3eA0qVL65577tHHH3+spk2bavHixbr11ltVt25da5k9e/bo8ccf14kTJ3TzzTcrNDTU+kngasTHx2vHjh1q1KiRNc/r9Wa732xSUpKqVq3qM69KlSr65ZdfrOnw8PBsbat79+5aunSpevbsqcWLF1vh5ryTJ09a2z8vICBA119/veLj41WrVi1JUlhYmM/95x+X+Ph4bd26VevWrbPuz8rK0l/+8hdJUps2bTRx4kRt2LBBFSpUUGJiotq1a5et2nPTRx99pMzMTJ8TmzIzMzV79mxFRUVJ8n0MSpQoYb0JnDx5UpUqVZK/v791//ll4+PjrZ+Bli5dqoceekhr1661vmDEx8fr3//+t89zISsrSzfccMMl6zx48KA2b96sXbt2Wf3dMjIy5PF4NHz4cIWHh6t+/fqqUqWKVq1apXr16mnfvn167733rP1t2bJF8+fP99nfHXfcYU1f+NwJDAzUsmXLtGDBAvn5+alGjRpKTU1VQMC5t4yjR49eFG6qVq1q/awaHx+vKVOmaNq0aT6Pa+3atS9zJAqeoKAgvfHGG+rWrZtmz56t0NBQ674rPTcqVKjwp9sODw/X4cOHfeb94x//sG7HxMTI6/Vaj/eF7wv+/v7W69QY86d1nO+Wc6H/fY8p6N555x01adJE0rk+ivPmzdODDz6ohQsXKisrS9K5L6sX8vf315EjR3TddddZ806ePKnQ0FCVKlXKmleqVCldd911io+PV9u2bXX69Gn9+OOP2rBhg7p166bTp09r06ZNMsaoRYsWCg4OvmSNc+fO1eHDh31ej6mpqVq0aJEefvhhSee+lH722Wfq1auXlixZYoWY+Ph4JSUlqXHjxta6xhh5PB7rfTwsLEzFiv3RRnX48GFNnTpVv/76q2666SbdeOONks59Hp3/ghoSEmItf+F7YHx8vHbv3n3R59iFzzEnycvX6fmGg379+unQoUOaNWuWPvzwQ504cUJr1qzR6NGjrf1MmjRJe/bsUZUqVaz3wUvlCJfLpdDQUJUoUeKims53n7vweRkYGGg9j40xmj59utatW6dy5cqpVq1a8ng8PmH9wmMpSddff71PqJXOZY20tDT99a9/9XneeDwexcfH/+ljkteKfGiVzvV76datm5KTk7Vo0SINHTrUuu/o0aMaNmyY3nnnHbVq1UqS9K9//Utr1669aDvnn/jnWw8l3w7WFStWVLNmzTRz5kxrXlJSUrb7kFWqVEmHDh3SnXfeac07dOiQT3D08/PL1rbuuecevf7669q3b5++/vprjR071uf+ypUrSzr35latWjVJ50JHQkKCz/4up2LFiurVq5eee+45a97x48et+ooXL65OnTpp+fLlqlChgu6+++7LvqHnlbNnz+qTTz7RpEmTfB7TAwcO6LHHHtPBgwcl+X4bTk1NVXJysipXrqysrCwlJCQoKyvLOvbnv/Gef4x69eqlqVOnKjw8XDVr1tQtt9wiSYqIiFC3bt304osvWttOTEy8bL+wuXPnqlWrVj7LS+da3+bOnasRI0ZIOvfLwbJly/Tbb7+pTZs21ptbRESEunbtqscee8xaNyEhwecxv/C5s2LFCs2dO1fz58+3PtBeeuklHThwQNK550dCQoJPLQkJCdYXsIiICA0dOlSdOnWy7j906JDPm21hcMMNN+ill17SqFGj1L17d2v++cfncs+Nyx3n89q3b68nnnhCBw8e1M0333zZ5c6/Tg8dOmQ9t84/L8PCwqyWtMvVERERcVE4PnbsmLWtwiY4OFiDBg3Su+++q02bNll9CFesWOHzvvbTTz+patWqPq1tlStXVnJyslJTU63gmpKSouTkZIWFhVktb2vWrNF3332nKVOm6NSpU1q9erXS09OtX3P+144dO7Rnzx4tWbLE5xeyRYsWac6cORowYIACAgLUrVs3vfHGG9q0aZP2799v9beMiIjQDTfcYP1yJp17nzp58qTKlSsnyfe17fF4NHjwYI0YMUL333+//Pz8tGvXLutXkEqVKlmfS+eD04Wv9YiICDVp0sTnZLHk5GSdOXPmag5Fvsqr12l0dLTGjRunZcuWqXHjxipfvrxq166tBQsW6Pjx49bnyl//+lfFxMTo/fffV0BAgJU1LiUiIkLJyck+j/+2bdus1vw/M23aNCUkJGjt2rXWc7RLly4+y/xv6+7hw4cv+uIaGhqq4sWLa/bs2apXr541/+eff1bFihX/tIa8VuS7B0hS9erV1bBhQ7366qtKT0/3afE7c+aMvF6v9a3zxx9/1IwZM5SVlXXRtyQ/Pz/95S9/0cqVK5WZmalff/3V56f7e++9V1u3btXy5cuVmZmp48ePa/DgwZo6dWq26uzVq5dmzpypvXv3KjMzU8uXL9f69evVtWvXq/6by5cvrxYtWmjkyJFq1qzZRWHi+uuvV/PmzfXyyy/rxIkTSk9P19SpU1WsWDFFR0dnq9bPPvtMmzdvltfr1S+//KJ+/fr5/Jzdo0cPffPNN/rqq69s6RrwxRdfyM/PT126dFFERIT1r2XLlqpRo4ZV6+zZs/Xzzz8rPT1dkyZNUq1atVS7dm3rS8y0adPkdrvlcrk0adIk3XHHHVaYiI6OVlpamt59912fn3fOh8uNGzfK6/Xq119/1QMPPOBzctV5qampWrp0qXr37u1TZ0REhHr37q0FCxZYZ7h27dpVP/zwg5YuXeqzv969e2vOnDnWSVk7d+5U9+7dtWzZsks+NikpKSpWrJiCg4NljNE333yjpUuXWl/IevXqpdWrV2vDhg3KysrS+vXr9eWXX/rsb8aMGVbw37Bhgzp16qStW7fm6Fg52d13360ePXr4nHR3pefG+Z8HLzd0VXR0tLp3765BgwZp5cqVSk9PlzFGBw4c0NixY3Xs2DGVL19e4eHhatWqlV5++WW5XC653W5NmzZNWVlZat269RXr6NGjh7766iutW7dOmZmZWrJkSaEeRSQzM1OLFy/W6dOn1bBhQ1WsWFHR0dGaNGmSkpOT5fF4NGPGDPXs2VOnT5/2WbdOnTqqXr26nn/+eaWkpCglJUUvvPCCbrjhBjVo0EDSHy1vN910k8qVK6fmzZtr27Zt2rNnz2XfN89/Ia1Ro4bPa/v+++/XiRMnrC4B5cqVU+vWra0TesqWLSvp3M+9Z86c0axZs5SRkaHTp09r9OjRGj58+CUbMTwej9xut4KDg+Xn56eEhAS99tpr1n233367qlevbn0eHj9+XG+++aa1fpcuXfTDDz/o888/V2ZmphITEzVkyBC9+uqr13x88lJevE5Lly6tqKgovfPOO1bXjmbNmmnWrFmKjo62vsSnpKQoODhY/v7+SkpK0ssvvyzpjwauoKAg6+TIunXr6qabbtKUKVOUnp6uEydOaPLkydkadis1NVXFixeXv7+/zp49q9mzZ+vAgQM+DWlr1qzR+vXr5fF4tGjRIh08ePCiYFusWDH17NlTr7/+uo4dOyav16slS5aoc+fOtp+MRWj9Pw888ICWLl2q++67T4GBgdb86tWr6+mnn9bw4cPVsGFDDRs2TD179pS/v7/V6nShiRMnaufOndZZexf+7F61alW99957mjdvnu6880517dpVt9xyiyZNmpStGgf9//buPCiKq2vg8E8UJQhuoYyRojBqMmpAHHDAEUsUwQVkESy0TByRKBoMkaCowR1eNY47GpdyFKm44YJKxT0mGrSMaFxIZBlEUFxi4kahgqD4/WHRn+O+JK/w5jxVU8V095kV6IQAAA9fSURBVNy+fYeBM6dP3/7sM/r3709kZCQajQaDwcCCBQtMTtO8iuDgYIxG4zMDxlmzZikZOnd3d/Ly8khKSnpuvWwlZ2dn9Ho9s2bNQqPRoNPp8Pb2NqmNcnBw4P3338fCwgInJ6fXOoY3sXbtWvz8/Eze70r9+vVj27ZtXLt2DS8vL4YPH07nzp0pKipi8eLFmJmZYW1tTWJiIkajEQ8PD3r37o2trS0LFixQ2qlVqxZBQUHcuHGDXr16KcudnJyYO3cuc+fORaPR8Omnn+Lp6fnEFcLw8OpfCwsL5Q/sowIDAykpKVGu/G3QoIFSZ6rVapXtevbsSXR0NLGxsTg7OzNy5EhCQ0MZOHDgU8emT58+dOzYEV9fXzp06MCSJUsYNGgQ+fn5lJWV4ejoyNSpU5kyZQoajYY1a9ag1WqVsQwNDSUwMJCIiAjUajXTpk1j0qRJdOvW7SXfneolNjZWKZkBXvi7YWNjg7e3N/369TMp2XjUf/7zH8aOHcuGDRvo2rUrarWa4cOHY2ZmRkpKivL7oNfrsbOzU96znJwckpKSaNCgwQv74eLigl6v55tvvqF9+/bs3r0bd3f3f3i0/ruGDh2KWq1GrVbj6urKmjVrmDt3rhJo6vV66tWrR2BgIB06dFCmSXr8jFKtWrVYtmwZ9+7do0ePHnTt2pXy8nISExOVspnKmTcqAxg7OzslM/loWUGl69evs3PnTpPsXyUbGxs8PT1NykJCQkK4ePGiyf8VKysrVq1axZEjR+jcuTNeXl6YmZk9c95PS0tLpk+fzrfffotarUan0+Hu7o6NjQ1GoxEzMzMSEhIoKChAq9UyaNAgNBqN8tm2tbXFYDCQnJxMx44dCQgIoHnz5lU+aIV/5nPq5eXFjRs3lM9Np06dKCkpMZk1aMaMGezYsQNnZ2eCgoJ47733aNOmjRJD+Pj4cPz4cbp06YK5uTlLly7lypUrdOnShYCAADQajckZ4GeJioqitLSUjh074unpycmTJwkICDCJVbp168by5ctxdXVlw4YNrFix4qnZ07Fjx+Lk5MSAAQNo3749q1atIiEh4a3XvNd48KL8txD/oOHDh+Pq6qrUbYnqIT8/n4qKCpNT15GRkTRv3tzki4kQonopLS3lxIkTuLq6KqfMf/zxRyZPnkxaWtpb7p34t5NMq3grCgsL2bVrF0ePHn2t8gbxdp05c4ZBgwYp9V9HjhwhLS3tqdlgIUT1YW5uTlRUFBs2bKCiooJr166xcuVKunbt+ra7JoRkWsXbMWrUKH7++WdiY2Pp06fP2+6OeA1LliwhOTmZoqIibG1tGTZs2BO1UUKI6ufYsWPo9Xry8vKoU6cOPXr0ICYmxmRGASHeBglahRBCCCFElSflAUIIIYQQosqToFUIIYQQQlR5ErQKIYQQQogqT4JWIYQQQghR5UnQKoSoVu7du0dSUhJBQUGo1Wrc3NwYPHgwhw8ffuk2Hjx4wJYtW5R7s1d1paWlLFu2DD8/P5ycnJRj3rdv3yu3tXDhQlQqlcmjTZs2aLVavvzyS+X+5i8rNzeX/fv3K89VKhUpKSmv3C8hhHiRWm+7A0II8bLKysoYPHgwly9fJjIyErVaTWlpKZs3byYsLIwZM2a81Ly/R48eZdy4ca8V9P233bp1C51OR1FREZGRkbi4uHDnzh327t1LVFQU/fr1Y8KECa/UZpMmTZS7qMHD20lmZWURHx/P559/Tmpq6lNvAfo0w4YNo0+fPsptSg8ePIi1tfUr9UcIIV6GBK1CiGojISGB7Oxstm/fTpMmTZTl48eP586dO0yfPh1vb2/q1q373Haq00x/06ZN4/r166SkpNCoUSNluUqlwtHRkfDwcJydnfHx8XnpNmvWrPnEbUqbNm1KcXExY8eOxWg0olKpXqu/j7crhBB/FykPEEJUC+Xl5WzcuJG+ffuaBKyVRo4cicFgwMLCgtzcXCIiInBzc8PBwQFvb2+SkpKAh3fv0ul0wMP7cFeeyj5+/DiffPIJbdu2pUuXLkydOpVbt24p7ZeUlDB58mTc3NxwdnZm/PjxjBo1inHjxinbnDhxAp1Oh4uLC25ubsTGxlJUVKSs9/T0ZPr06fj4+ODm5sbevXtp1aoVFy9eNDmWkJAQZsyYQVFREampqYSGhpoErJU8PDzQarWsWrVKOTaVSsWBAwfo3bs3Dg4O+Pr68tNPP73UGNeuXRtAuX1nWVkZc+bMwcvLCwcHB9zc3IiOjubGjRvK8Vy8eJFFixYxcOBAwLQ8YNy4ccTExDBz5ky0Wi1OTk5ERETw119/Kfs8f/48Q4cORa1W06lTJ1auXIm3t7eUGAghniBBqxCiWigsLOTmzZu0a9fuqesbN25M27ZtlRICS0tL1q5dy/bt2+nVqxfTp08nKysLtVrNwoULAdi4cSM+Pj5kZ2cTGhqKu7s7qampzJ49m9OnTxMWFqZkZceOHcuhQ4eYN28e69ev59atW2zfvl3Zf0ZGBgMHDqRly5YkJyeTkJBARkYGYWFhVFRUKNutW7eOCRMmYDAY8PDw4N1332Xbtm3K+vz8fE6dOkWfPn3IyMjg3r17ODs7P3NctFotGRkZlJeXK8tmzZrF+PHjSUlJwc7OjtGjR3P79u3njm9OTg6LFy/G0dGR5s2bA6DX6/n++++ZNm0au3fvZubMmRw6dIglS5YAsGnTJpo0aUJYWJgypo/buXMnN2/eZPXq1SxatIhff/2VefPmAQ+/CISGhlJRUcG6deuYP38+W7ZsobCw8Ll9FUL8O0l5gBCiWqjMWNavX/+525WUlKDT6RgwYABWVlYAfPHFFyxbtoycnBxat26ttNGoUSMsLCxYsWIFWq2WiIgIAJo1a6ZkGNPT02natCm7d+/GYDDQsWNH4GFAd/z4cWW/K1euRKVSMWnSJABatmzJnDlz8Pf3Jy0tDQ8PD+BhdrSyDQB/f3+2bdum7Hvr1q18/PHHtGrVitzcXAAaNGjwzONt2LAhDx484ObNm8qyqKgotFqt8nNAQABGoxG1Wg3ApUuXlJ/hYUbVysoKT09PYmJiMDN7mM9wdHSke/fuuLq6AmBra0unTp3IyclRxq9mzZpYWlo+s49WVlbExcVhbm5OixYtCAgI4MCBAwDs2LFDKX2ofP3s2bPx9/d/5vEKIf69JGgVQlQLlafHHw3OnrXdgAED2LFjB9nZ2Zw7d46srCwAk4znozIzMzl37pxJIFcpLy9P2eej6+vUqYOjo6Py3Gg04u7ubvJalUpFvXr1yMnJUYJWe3t7k22Cg4NZuXIlp06dom3btqSmpjJkyBDg/4PV4uLiZx5vUVERNWrUMAkaKzOlgBK4P5qJbdy4Md999x0AFy5cQK/XY2lpSXR0tEkZQkBAAIcPH2bu3LkUFBSQl5fH2bNnad++/TP78zh7e3vMzc2V59bW1kpfMjMz+eCDD0z6rlKp5EIuIcRTSXmAEKJasLOzw8bGhhMnTjx1fUFBAWFhYaSnp+Pv709ycjI2Njb079//hfWRFRUV+Pn5sXXrVpPHnj178PPzU2o8nxX0wsOLu552xX1FRYVJ0GZhYWGyvmXLljg5OZGamkp6ejpXr17F19cXgLZt22Jubk56evoz93vkyBEcHBxM9lFZm/p4/yrVqlULe3t77O3tcXd3Z8WKFRQWFhIeHk5ZWZmy3ZQpUxg5ciSlpaV06dKF2bNnK317WU/rS6WaNWs+d0yFEOJRErQKIaoFMzMz+vbtS0pKCleuXHlivcFg4OTJk6Snp3Pz5k3Wr19PREQE3t7eSmlBZeD2eHD54YcfkpubqwRy9vb23L9/nxkzZnD58mVUKhU1atTg5MmTymvKy8vJzMxUnn/00UccO3bMpN3s7Gxu3bpFixYtnntswcHB7Nmzhz179tCtWzcl81i/fn2Cg4NZsWIFf/755xOvO3jwIAcPHlQugnpdNjY2TJs2jczMTBISEgC4ceMG69atY8qUKcTGxhIUFETr1q05e/bs3zb7QqtWrTh37pxJ9vzs2bPPzSwLIf69JGgVQlQbw4cPx97env79+7N161bOnz/Pb7/9xvjx49m8eTPx8fG0aNGCkpISdu7cyaVLlzh48CDR0dEAShbR0tISeBhU3r59m7CwMLKyspg0aRJnzpzh1KlTjB49mvz8fJo1a4adnR29evUiPj6ew4cPk5eXx8SJE7l8+bISAIeGhpKdnU1cXBx5eXmkp6czevRoZeL+5/H19aW4uJhNmzYRFBRksm7MmDHY2dkpx1xYWEheXh5Lly5lxIgRhISEEBAQ8MZj6+Hhgb+/P4mJiWRmZmJtbY21tTX79u3j3Llz5OTkMHHiRE6fPm2Sja1bty4FBQVcvXr1lffZu3dvGjZsSExMDNnZ2Zw8eZKYmBjgyS8WQgghQasQotp45513WL16NcHBwSxfvpyAgACGDh3KH3/8QVJSEr6+vvTs2ZPPPvuMmTNnKrMG9O3bF41GQ0ZGBvAwK+rh4UFUVBTJycm0a9cOg8GA0WgkKCiI8PBw7OzsSExMVE5vx8fH4+LiQmRkJCEhIdSpU4d27dopp+XVajXLly/n999/JzAwkJEjR6JWq0lMTDQ5df80VlZWeHl5Ub9+/SfqYuvWrUtSUhI6nY6kpCT8/f0ZMGAAv/zyC3q9nri4uL9tfGNjY6lXrx4TJkygRo0aLFiwAKPRiJ+fH0OGDKGkpITo6Ghyc3O5c+cOAAMHDmT//v2EhYW98v5q166NwWCgrKyMkJAQIiMjlaD9RWMmhPj3qfGgOs2yLYQQb8Hdu3dJS0ujQ4cOyoVNAD169MDf358RI0a88T50Oh1qtZqvvvrqjduqLi5cuEBBQQGdOnVSll25coXOnTuzZs2aV7rgSwjxv09mDxBCiBeoXbs2cXFxaDQaIiIiqFmzJps2beLSpUv07Nnzjdr+4YcfyMrK4sSJE8ycOfNv6nH1cPfuXcLDwxk1ahTdu3enuLiY+fPn06xZM5ycnN5294QQVYxkWoUQ4iVkZWUxa9YsMjIyuH//Pm3atCEqKgqNRvNG7fbr14+CggK+/vprAgMD/6beVh+7du1i6dKl5OfnY2FhgVarZcyYMTRt2vRtd00IUcVI0CqEEEIIIao8uRBLCCGEEEJUeRK0CiGEEEKIKk+CViGEEEIIUeVJ0CqEEEIIIao8CVqFEEIIIUSVJ0GrEEIIIYSo8iRoFUIIIYQQVZ4ErUIIIYQQosqToFUIIYQQQlR5/wewIPJrfE9fY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362200"/>
            <a:ext cx="12138025" cy="702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37718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00100"/>
            <a:ext cx="11988800" cy="14859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400" b="1" dirty="0"/>
              <a:t> </a:t>
            </a:r>
            <a:r>
              <a:rPr lang="en-IN" sz="4000" b="1" dirty="0"/>
              <a:t>Analysing Rating with Runtime (Minutes)</a:t>
            </a:r>
            <a:br>
              <a:rPr lang="en-IN" sz="4000" b="1" dirty="0"/>
            </a:br>
            <a:endParaRPr lang="en-IN" sz="4000" b="1" dirty="0"/>
          </a:p>
        </p:txBody>
      </p:sp>
      <p:sp>
        <p:nvSpPr>
          <p:cNvPr id="2" name="AutoShape 2" descr="data:image/png;base64,iVBORw0KGgoAAAANSUhEUgAAAo8AAAHtCAYAAAB4RJS3AAAABHNCSVQICAgIfAhkiAAAAAlwSFlzAAAPYQAAD2EBqD+naQAAADl0RVh0U29mdHdhcmUAbWF0cGxvdGxpYiB2ZXJzaW9uIDIuMi4yLCBodHRwOi8vbWF0cGxvdGxpYi5vcmcvhp/UCwAAIABJREFUeJzsvXm4HFWd//8+tfVyc7ORhER2swhIBISALDKQYfkGjDIC5lGEQR3HGWJ44MemIn71wTGIo/jI4sMwggwwPkHHqF8hECGyCBIwMmHRACHGKMHkJvcmd+mltvP7o7v6Vtet7q6qruXc3M8L7pN7q7tPvftTp8559+d8qppxzjkIgiAIgiAIIgBS1gIIgiAIgiCI8QOZR4IgCIIgCCIwZB4JgiAIgiCIwJB5JAiCIAiCIAJD5pEgCIIgCIIIDJlHgiAIgiAIIjBkHgmCIAiCIIjAkHkkCIIgCIIgAkPmkSAIgiAIgggMmUeCIAiCIAgiMGQeCYIgCIIgiMCQeSQIgiAIgiACo2QtQCT6+oa6bkPLq9AKKgCAMeb7HM45wAG9YqC3R8PAQAm2zbvedyskmSFXzEFRZXDOfXU5203DQrVUhW0lp8dBy6vIFbWWmhxdAKCXDegVI3FNTGLIFTSoOaVjrCzTQrWkwzLt0PuRJIbp03vQ3z8S6NgrqoxcUQOTWMdYGVUTelkHT/oQMjRiBbTv75xzVEs6TN0CEP79h0FWJOSKGmSlc383dBPVkg6e4PnnEGZsqJZ1GFUzcU2SxJAralC0zv29NjbosK3w/d27z07HXtGUWn9nHWKF2jiql5MfG8AY1IIaKFa2ZcMo67A9Y0MS/V5WZeTrY0NNpr8uIOWxIa9CzXfu796xISozZ/Z29fpuYGcdmEi7/Fd/TaTdOCDzGBOKVp/cWevJ3YExBg6OXFGDwWvGQE9gomAM0FyTu7PvVpqA2sRbnFxIdJCpTe45yIrUVpP7Ma2gQs0rsQwyrdAKKrT6YNdOl7NdkuuximBApLoJlCTWdhKR5JoRamf8vbrUnAI1p9QMSCUZA6LmFOQKGtBmcvfqKkzKwzIsVEo6pPrrOr3/MHiNv3vfrTQpqgxlSiFRAxLE+Lt1OWODlldRKemwjAT6u8f4O/tupQlwxoY8TN1EtWQ0YhyWdn0/iPH36tLyaq2/lwyYejL9XckpUEKMDUxiyNX7u1EeHRuCnvdBCJIU8OpyxoYkP4xHHhvM2tjgNdyEmJB57BJJlpDvCTbYuXGexwHkenKQVbn2qT6miVTN109gdD6B/XQlMcgwiSHvynKEem2Cg0wty6EGMv5+mhwDYlRMVCt67aB2CWOsZpgDTO5+r+WcI1fQoOXUmuGOyYDIdSMktclytNIEAJIioWdKAaZuRjYffgQ1/q10aXm1FqsYM35hjL+fJkhAsbdu1sp6bKsBaq6W1WvaVwhdiqZA0eIfG3JFDarW2fi30lWYlINlKpFXA/yQVRlqQQUijg2SIiHXm4elmzDiilWIpEArXc7YEuvY4EoKROnvkiyhp564qJbTWQ0gokPmMSJhshxBkFUZxSmjJ05UAxImy9GOWAeZEFmOIJriGmTCZDmC6FLzroxfFwYkyPJmUE2QgEJvvutyhCDLm2F0yaqMqs2haApMU4/UFhBseTOoLg6OfE+u0d+jGhDGGHJFFWpO7WpscMeqqHa/GhBkeTOMrlhWAzzLm1F1xbEa0NSeLEErqJBiGhtkTYGsKbC7/NAUNSngq6tpbIhejuCXFOjmGCqaDEVLdjUgdro4FuMVMo8RiJrlaEdTxk8Lb0CiZjkC6epikAmzhBFKE6IPMnEbf7euhgHJq6iO6LDM4JNqXMbfqwnoohwhJuPfSpeSU9CjyaENSFzG309TNwbEbfzdbcahK2o5QpjlzSi63OUIQccGznnNzE7KJzM2RCxHYIxBcdU1utvsVhfnHJKmoGTaYLIEhPhwkvzYEKEcIeGxIY1yhNiYgJceMx7n2tE4p9MFM1GXN8PiHBJu8441T94ljDR0GboJvcMgE3V5M6quWtF150HGbfyT1sQYg6mbqPgYEEWRMG1aDwYGRmBzJGL8W+kCgl2AlITxb6WJMRaoHMG7vJlKfw9QjhCm5jkOTSKODYwxGFWjowHRcgryPTlw1+uS1BX0AiQlr0JJIVYO3npIP5JKCvgh+tjQaTUg0wtm/s9BibTLH/1LIu3GAZlHF63Mo6RIyMec5QiC24D41TzFsbwZVRfgP8jEtbwZRVO7QSau5c0ougCMKUdQFAlTpxYxUjEgqzKA9HVxm/uWI8S1vBlFU82A+JcjpGX8/XS1MiBRa57j0MRY67sjxLW8GUUX4D82uI1/mnQaG2p1jckbIT9dAEbrIV2HME3j76er1RXQaSYFvJoYa393hEzN45KDE2mXr9mWSLtxQObRhdc8BrltSxp4b7MgK/EvYUTV1RhkDCvQbVvS0OQeZBwzm/bk7qfLbUDyRQ1qXs1c06gB0QHwRJY3o+gCRm/BklaWo5Mmxhgsy0Z1pArb5sKPDUC28RJ9bGCsduudbusa49AFAEbFgFU1M0sKeDU1jQ2cZ5IU8NMF+N+eKVPzeG5C5vERMo/jArd5lFUZhUk5ANmdwF7cNThZnsBuHB1x1gfFgaixciOCJkB8XaIdQ+rvwRA5Vnbts5xQsQIAJWPT70XkY8g5UBosN7KQZB7ThS6YaYGipL+U2AkRT2JHhyh6HESOlWg4ukSZSB3cWkTRJaImQOz+LooeB4pVcETu74wBsizBtJO5729IQVkrSJ0JeI0QkQSUwCYIgiCIiQFlHgmCIAiCIKIyAdNwZB4JgiAIgiCiQsvWBEEQBEEQBNEayjwSBEEQBEFEZeIlHinzSBAEQRAEQQSHMo8EQRAEQRBRkSZe6pHMI0EQBEEQRFQmnnekZWuCIAiCIAgiOJR5JAiCIAiCiArdqocgCIIgCIIgWkOZR4IgCIIgiKhMvMQjmUeCIAiCIIjITMCrrWnZmiAIgiAIgggMZR4JgiAIgiCiMvESj5R5JAiCIAiCIIJDmUeCIAiCIIioTMBb9ZB5JAiCIAiCiApdMEMQBEEQBEEQraHMIxELbAKm7QmCaA/no7/TENEZJ14Uq3HGBDxelHlsgW3bYIyBu0e/jOGcC6cJQEOPSLooVsFxtIgWLxFjBYjZt0TTxHn9Bxwc9X8FkMY5YHMOiTHh5nsGNMVKjHhx4foWMKrLtsXRNNGgzGMLjKoJ2+bIF7WGxc4qu+acvA7uEznLjF8rDV69aeMe5ESKld/+RYqVe1vWmvz6FJD9MfRqyFqXaGOD051qlhFwUjKc137lnIOBpZ5ZqxnZmjLUtTDGGoKztCAMzcfNiVVNa/qxcmjV37M+BxljsEwb1ZIO27Iz09LEBEwVk3lsg2VYGNlbhppXkCtomZw4XiPk/t2dmUlTl3t/Xk1+z0lTl1eH87fzSdXv8aQ1+cUoawPSLlZZa/Jq8WoSrb+7szNpItrY4GQaAQbOW4wNHOCMg3NWN03Ja6rt1mVmXft0YuVsSttESj5mf7RfIRPDLeLY4OyX2xyVUhWmYaW6745MPO9I5jEIRsWEWTWhFTSouVrIkj5xgpygaWf8WhmhVrrSGmRaTaLtNKUxqYbVlZYmPyPkpyuLWAXt72nHqp22rPq7KGPDqGlEc1bPX9jo6+qZNc/mRHR5zWyzpNHj55i5JE2kV0UnXWkZbtHHhmrZgFExEt0XERwyjwHhHKiWdBhVA7liDooqJ3LiBD2B3aQxqQYxQn66khxk4ohVmNeG0RW23aQNSFAj5KepVRtx6Qqqx6srSbO2r/b3ODU1ZfU4aq4mRPO1zJrTSHyZNb8MaJC2m84PJJOFdPYQ6jg0nls3tTEbbtHHBqNqQi/rQtSAtmQC3qqHzGNIbIujPFSBrMqx1kNGOYG9JDGpdttWEoNMq+XNKLrizPhFmdz9dMVtQKIYIa8md1uixUrU/h6XLtHGhk5LwZE0xbA827KuMaKuOOshGVxL5JFjzxqxiqseUuSxoVbXWIVtiewaJy5kHiPSqIfM1eshEf3E6fYE9hKHAYljcvdq8ms7iq64NDntdGtA4pjcvZratR9GVxx6vLq6jZVfm3Fp6jZWcWjy6oqjv8epq5tYtatr7EZTrfFoy7NxmdnWuqKbSLdpbGqzS03d1kOKPDZwm6NcqsISra6xHRMv8UjmsVuMqglDN5GLUA/pDN5JLLtFNSBxG6FWusIOMkkuUXZjQOKe3P10RdEUp/H309VNrJLu72H2k0aswmqK8vwomtz76rSfsaYxAW0hl2e9pjEuMztWFgtdD+lVkdjYENJwiz421ErDzNh1JU4CsRQdus9jHNTrIUt7y41PS94MS9PTUyze8JtUW5GkEfISVFeWmjrpStL8e3V5M6StNHlfl6Smdvv2PpZ2rDpp8j5O/d1fE+cu48jT0eUYVO78x0eNYpMu5x6SvPaatPp7p704j6fR32umhQFtYgWIPzYYVRMje0rj0zhOUCjzGCO2zVEerkJWTeSKGiRPPWTSWb12tMuAJJnlCKLJraPVxJ9VrLzHLM3J3U9Xq0/1Welqlx1NOsvRSVercgRR+7tIY0NSS8GRNLGaEicTGfjK7gR1+S1lu5eo0+5b7eohRR4bLNOq369xnNc1TsA0HJnHBLAMCyVPPaSb9AeW5n37GZCsNTlkac68tDLcosQKyM4IeWn34SQrbX7lCFlr8u47yw9JXkYNd/x1jd1oAtBYnnU9kmmdmddEusfV7Ps76slIcceGcVnXSDRB5jFBnHrInskFSLI4H028JijrwcWhVRYma0QwQl5E1ASIMYl6Ea2fO2SXpWrNaNZRsJjR2BAYETUBrv4OoDpShWUK8u0wcSBQnNOCzGPS8NpytiRnLYQgCIIgsmWfvCXivvieOiBOOowgCIIgCIIQHso8EgRBEARBRGUCLltT5pEgCIIgCIIIDGUeCYIgCIIgojIB03BkHgmCIAiCIKJCy9YEQRAEQRAE0RohzGN/fz/OOussrF+/vrHt4YcfxpIlS/D+978f55xzDn70ox81vebuu+/GaaedhmOOOQaXXHIJtmzZkrZsgiAIgiAmOiyhH4HJ3Dxu2LABy5Ytw7Zt2xrb3njjDdxwww1YuXIlfv/732PlypX4t3/7N/zud78DAKxevRr3338/fvCDH2D9+vV473vfiyuuuCLV74wmCIIgCIKAxJL5EZhMzePq1atxzTXX4KqrrmravnXrVpimCdu2G98oIMsyNE0DADz00EP4xCc+gfnz5yOXy+Hqq6/G9u3bmzKXBEEQBEEQE5U9e/bguuuuw4knnohFixbh8ssvx86dOwEAGzduxEUXXYRjjz0Wixcvxo9//ONQbWd6wcypp56KpUuXQlGUJgN56qmn4phjjsHHP/5xyLIMy7Jw/fXX433vex8AYPPmzfjsZz/beL6qqjj00EOxadMmfOADHwi07507d6Kvr69pm6IUMWvWrBjeWTMTsJaWIAiCIHyRBfq63lgQdJJfsWIFpkyZgl/96leQJAlf/OIXceONN+KWW27BP//zP+OKK67AsmXL8OKLL2L58uV4z3ve0/BZncjUPM6cOdN3u67rOPDAA3H55Zdj0aJFePbZZ3HVVVdhwYIFOPXUUzEyMoJCodD0mnw+j1KpFHjfq1atwu233960bfny5bjiiivCv5EOVC0btKAeHJG+j1V0RIyViJpEhWIVDopXGMSLlXP8Jk8udHgm0S2vvvoqNm7ciOeeew6TJk0CANx0003o6+vD2rVrMXXqVFx88cUAgJNOOglLly7Fgw8+OD7MYytuu+02aJqGk08+GQBw+umn47zzzsOqVatw6qmnolAooFKpNL2mUqmgp6cn8D6WLVuGxYsXN21TlCIGBka6fwMetKIGWaEvtw6KU6pAdEbEWImoSVQoVuGgeIWBQzQDyTkHGMPgYBmWZcfa9rRpwef/2BErzACAl19+GfPmzcNDDz2EH/3oRyiXy/jgBz+I66+/Hm+++SYWLFjQ9Px58+bhJz/5SeD2hTSP27dvx9SpU5u2KYoCVVUBAPPnz8ebb76JM844AwBgGAa2bt06JhjtmDVr1pgl6r6+IZhmvB0aAFRKOxIEQRAEAMCy7ETm2qxI6gONX3ndzJkzA5XX7d27F6+//jqOOuoorF69GpVKBddddx2uv/56zJgxo+vVWyELDxYvXoxHHnkEzzzzDDjneOGFF/CLX/wCS5cuBQBccMEFeOCBB7Bp0yZUq1V8+9vfxowZM3D88cdnrJwgCIIgCKJ7Vq1ahY9+9KNNP6tWrQr0WucC4xtuuAGTJk3CjBkzcOWVV+Kpp54C57zr1VshM48XXXQRKpUKvv71r6Ovrw/vete78NWvfrWRabzwwgsxNDSE5cuXo7+/HwsXLsRdd93VyEwSBEEQBEGkQVKZR7/yulbXiniZN28ebNuGYRjI5XIAANuuZXuPOOII/Pd//3fT8zdv3oz58+cH1sY43RyxQV/fUCLtFnrzUFSqeQwK1TUFR8RYiahJVESMFecQ9gI/EeMlKgzixYpzDkViGN5bjn3ZeubM3ljbC4N85dGJtGt9d2Pk1xqGgfPOOw+HH344Vq5ciWq1iquuugq9vb246aabcPbZZ2P58uW4+OKLsWHDBlx++eW48847A9+xRshla4IgCIIgiPEAY8n8dIOqqrj//vshyzLOOeccnHPOOZg9eza+8Y1vYNq0abjnnnvw6KOP4sQTT8SXv/xlfPnLXw5sHAHKPDZBmUcxoOxCcESMlYiaREXEWFHmcd+AMo/pof1/xyTSrv6d/02k3TigzGMKCHb+EgRBEEQ2iPrJhAgFmccEYQzIFTVIsiTc9247ekhXZ0TUBIxmYUTSJaImQNxjCIiniUPMWInYt0TtV6LGijEGC4CiCXmtbmQYY4n8iMy+dQQFQs2ryBVqV387ncA5kbPsFK2WfbJeDvLGhnMujCa/7aLpylqTo8HBPXFlHSsR+7tXg0ixYmhODmUdK3e/sjmv6RNIk1XXJIouxhhszmFZtSViCNLX3Sg5BT2qjGpJh2lYGakiuoHMY8woqoxcUQOTxn5ycE+oWQwy3snd/W9Wmty49531pOq3X6+GtOPl3p/osXL+zqq/e/cnSn93x8qrT4SxweaA83UZ3lh5t6WhqdG33dsxatTS1uToAgDbpYujZmwlZGMiG5lGAKY9+nW4us0hs9GJXqSxAVLtegDTsFAt6bBj/saZNMnanGcBmceYkGQJuaIGRZXbDhxZdLIgg2zaBqTV5O6nK81JNUys0tLk1uXdv1eXk7Ft97w4NfmZMq8m9/PT0uW3fz9dosbK+5okdQEAb/P9ammvBrj3YbfK/jvafF6TpC5n361sjl1/npSSJrcuw2Ua3Vi8lh1VGOBctilSf5cVCcXJeZi6iWrJEGqpPShkHonQMMagFVWorhqOIB0pDQMSZBL105W0AQk7OKRhQIIMdq10pRGrqJqS6FtBjX8rXUn39zBtJ/3hxNvXRRobnExV0C/mTXNsaGUaxzy//pokTaQ7VkFyYxyAhVpUpRRiZXEeSJfZMJEMMhNvbFA0BYqmQC8b0CtGrLqI+CHz2AVaXoXmqWuMQtz1YVGMkFeP0463vW51RdXk1RWnprCDnZ+upGLVjSZ3W3FNEnHpiltTHP3dr71udUXV5H5dUmODe4k6qqYk+nuUvJPbRCahyeI8tC7HRMa9lO022GGrBTkAw1MPCcTXtxy6OQ+1ggo1r9TqIfXxUQ85AROPZB6joGj1ukYW3xVRcRmQbk9gryZvu1Ha7HZyb6Wr20k1qVg5be+LsYqzv7vb7jZWcWiLy3AnEas4Mn5+dY3daPK2280xjGuhMq56SL+6xqjYaK6HHFUZXpMTqyhm1qupUQ9Z718i9XcAKEzKwzItVEbGdz3kvgqZxxAErWuMSjcGJMmlpKgZv7gndz9dUQx3GrGKqsmvnbh0RTEgcZvZdvsJq8shqfNQpFh1k/ELUtcYh65wY+KogQq6RB2Ubuohg9Q1RsVdD4mQN/DuVNcYlW7qIdPo75IsoWdKAUbVRLWkC1sPmeTYKCpkHgPAGEOuqELNqakU2IcxIElOon66ghqQtHSFMdxpGSF3+2FilbamoLFKWlsYA5JWrJx9BI2V93VJanLvN0iswtQ1dqsrTH/vLnfWmTD1kGHrGrvRFKYeMmxdY1TC1ENmMTYomgxFK0CvGNDL4tVDknkkxuCuawTS7STtBuQ0jVA7Td6BJM3J3U9XK01pDXZ+utoZkCQy2EE0ufffapt3e1q6ROzvfjqcv9PW5N5fp1glkW3spKvT2FDTlR7t6iHdf3e7FBxWk1MP6Vd32E1dYzeaOtVDZj02aHkVam581UPuq5B5bIEkSyj05sBY9nd692b8vI9lQbsJNMt4eSdVv8fSpp0BESVWWU0KfrQzICIcQxFj5e3vcdQ1dqPJwT02ZL3g6K2HdEjTNHpxsonei2riqGvsRpO3HtJBhP4OjNZDloYq6X4SaQHL6FzLEvp6whaomiKEcXRwaxFRlwhmyI2osXL/KwoimDMv3liJpEtkTRws9WxjK9zxibuuMSrc82NBCO8BG6M39zZsG2aGhtbB4kDVHtUhUn8HAFmRoShyh2cTSUGZRyIWslh+JeKDeTIMxPhD1KMnoi6bc0Cw8YoDMAU8BwUMlXBMxLmPzCNBEARBEEREJqB3pGVrgiAIgiAIIjiUeSQIgiAIgoiINAFTj5R5JAiCIAiCIAJDmUeCIAiCIIiI0AUzBEEQBEEQRGAmonmkZWuCIAiCIAgiMJR5JAiCIAiCiMgETDxS5pEgCIIgCIIIDmUeCYIgCIIgIjIRax7JPBIEQRAEQURkIppHWrYmCIIgCIIgAkOZR4IgCIIgiIhQ5pEgCIIgCIIg2kCZR4IgCIIgiIhMxMwjmUeCIAiCIIiITEDvSMvWBEEQBEEQRHAo80gQBEEQBBERWrYmCIIg2sI5B+cTc6lqX8HmHAxiTfqcA7z+u0CywAHq7x0QqR+lBZnHFnDOOz8pZTjnYIw1/hUFUXUBEE6TqLGi/h5MDwdg10PFbQ6JZT9x1EwHByBOrNxIjMEWpH/ZnKNsmShbFgCgqCjISXLmMeOcwx79C+BMCLNWk8BhgwnT34HmsYHIBjKPLdArBgBAK6gAsj9h/E6SrCcKv/1nrcnRAKBpcMlaV6v9i6ALGO3f3r+zQrT+zjmHxUd/Z4yBA7A4ICGbLJYTIo56yoq5H8u+X7n371aSxXTPOUfVtjBimk37L5kmKjBRVFVokpyJLqdfNdJ7HOCsnt1GNiaSYfSCCJesTPu7Qy3zz1EZqcIy7c4vSAFJAEOdNmQe26BXDBhVE1pBhZqrhSr9CWLsZO7+PYvJ3juxO/vO2oC4dXk1uZ8jmq6sNPlpydpwB+nvafd17+Tu1WPXrVFak2qTaQQAsIY7E72/8/pycZoGUrctjBgmrBZ7tQEMGwYUZqJHUSFLyV9H6s1iAxhdF24cL17/YMCaNyeMhJoZapUccPq7jPTPRQDQy0YjuUNkB5nHDnDOUS3pMKomckUNiiqnMiC3mtzduAfktCaJIMYwbQMSJlZpaXL2006T+7G0DHcr499uW1rHsJ0m9/Y0YsU5h92oQaun9drFKqVJtXmJenz2d855w5wkaSIt28awacAIuLRpco69ho6cJKOgKIlkk3xNY0ucRWPn00KyJlJq7LG+9w793QIDOIec8FK2039N3US1ZAi5VD0BE49kHoNiWzbKQxUoqoxcUQOkZE6YMcs9AfaRxqQatu20DEgQ0+GnK+lYdTKzfrqSNtzdHMMkNYkUK//JPUD7CU+qY02jWP3du78gmgAkYiK9dY1hqdoWqrqFoqwgJ8dXD+m7RB2IWn+qecf46yHdS9SB36srO2pxBsbjr4d0zm3LtFEt6bAtMZao/ci6zCcLyDyGxDQsmHvLUPMKcgUNQJwTRLhB2EsSk2qUyd2rya+tOHRF1eS8zsnYdtOOV1NY4+/V5G4rTl3dtJWGAekmVkA8fcuuZxu7as/1mjjqw/zqGvfFsWHUinSnp2JbKHnqGqNSskxULBNFRYUqSV0cQx/TGLatxoeTWgKytvzfnYmMZBp9W4m/HpJzDm5zVEpVmEa0DwFEspB5jIhRMWFWTWgFret6yDgn5bgm1SDLm1F0dfteuzXY7TR1M6kmpatbTd1M7n664owVYyy2WHWjqVNdYzc4ZjTspNqurjEq42FsYIhmIHXbwrBhwo55IdwGMGwaUBhDUVGhhKiHbC59qNNtv2oykdHrIdvVNUYljnrI8VrXyLo9OcchZB67gHPU6yEN5Iq50PWQcU/ubrqZVJPOMEUxIBM1VlH20W0GNIimVvvqpCsJTe72wsQqaF1j14ScVIPWNUZF5P4eth7StG2MhKhrjIrJOQYNHZokoaiobeshw9U1RsTp7yHrIYPUNUaX5Bjb8KUbTr8yqib0sph1jUQzZB5jwLY4ykMVyKqMfL0eEmh90iQ5uXsJM6mmddFGWAOSpOnw0xU0VkmZWT9dQQ132rEKqintWLU7hpHrGqOLcnbcdlKNWtcYXZbYY0M7E2lzXl9WTndJU7dt6HoVBVlB3qceMnpdY1RYoHrIeJaog0oaLULoVA85nuoa20E1j0RXWIaFkb1lqDkFuaLmO6mmNbl7aWdA0pzcvZr8NLi3pa3J2V8rA5Km8fdqcuN3DNPU49XVKlZ+z01bkztWsdQ1RhfW+NVdHwaw0exnF3WN0WWJPTaMWpH46xqjUrZMVF31kAC6r2uMStNSdnM9ZKqmcawwR5ZvPeS+VNdI5pGIBaNqwtSb6yEdsuxknQxIVtq8k73fY2njZ0D8Hk+bdoYx677lF6usNTnYtusbPGKua4yKux6yNs+yRBOg7Wj3Idfv8bRwn4eWbWOvoUOU3JRTD5mXZGiyjMbBy6pfNZlIDhks9rrGqHjrIQGgWtZhVMwsZRFdQOYxIdz1kIXeQuJLUGHwmg2RdGWVQWuFaDFyiFoPmSQifBDxgzE2erVybUOmetwwOMlGMTSJ3N8rtiWMcXSjyYJNo4w11Tbn7YUdAAAgAElEQVSKcCzd9ZAcDNWRCkxDxKMZDQFCnDrJ30p/gmNbHLZlC3ECjwcoTsREg/o8MVHgAGSJRbuknhAKwT4yEQRBEARBjB8m4gdAMo8EQRAEQRARYWziLeJOvHdMEARBEARBRIYyjwRBEARBEBGZiMvWQmQe+/v7cdZZZ2H9+vWNbZs2bcI//uM/4thjj8XJJ5+MlStXwjRHL+tfvXo1zjrrLBxzzDH46Ec/ipdeeikL6QRBEARBEBOKzM3jhg0bsGzZMmzbtq2xrb+/H5dddhlOPvlkvPDCC3jooYfw5JNP4r777gMArF+/HjfddBNuvvlmvPjii/jwhz+Mf/3Xf0W5XM7qbRAEQRAEMQFhkpTIj8hkqm716tW45pprcNVVVzVt/9nPfoZDDz0Un/vc56CqKg488EDcc889WLJkCQDgxz/+Mc477zwcd9xxUFUVl112GaZNm4ZHHnkki7dBEARBEMQEhTEpkZ9ueeSRR3DkkUfi2GOPbfxce+21AICnnnoKS5cuxTHHHIMlS5bg17/+dai2M615PPXUU7F06VIoitJkIF9++WUsWLAAX/nKV/DEE0+gUCjgggsuwOc+9zkAwObNm3HBBRc0tTVv3jxs2rQp8L537tyJvr6+pm2KUsSsWbO6eEf+TMByCIIgCILwRZbFzqrtK7zyyiv4yEc+gpUrVzZt37p1K1asWIHvfOc7OP3007F27VpceeWVWLt2Lfbff/9AbWdqHmfOnOm7fe/evXj88cfx1a9+FTfeeCPeeust/Mu//As0TcNnPvMZjIyMoFAoNL0mn8+jVCoF3veqVatw++23N21bvnw5rrjiivBvpANVy6Z7ooZgIhYfR0XEWImoiSCI7HHGhsmTCx2eOb4Qdcx75ZVXGiu2blavXo3jjz8eZ555JgDg3HPPxU9/+lOsWrUqsAcS8mprTdOwcOFCXHjhhQCAww8/HJ/85CexZs0afOYzn0GhUEClUml6TaVSwbRp0wLvY9myZVi8eHHTNkUpYmBgpPs34EErapAVOfZ291VE+C7W8YKIsRJRE0EQ2VP7OlWGwcEyLCveryecNq0n1vZEwG+FdObMmYFWSG3bxmuvvYZCoYD//M//hGVZ+Lu/+ztcc8012Lx5MxYsWND0/LCrt0Kax7lz5zZdeQ3UAuF8j+/8+fPx5ptvNj2+efNmnHbaaYH3MWvWrDEHoK9vCKYZ//dtqpR2JAiCIAgAgGXZicy1WZHUTcL9Vkg///nPY8WKFR1f29/fjyOPPBLnnHMOvve972FgYADXX389rr32Wui63vXqrZDm8YILLsD999+Pu+++G5/+9KexefNmPPDAA/inf/onAMCFF16I5cuXY8mSJTjuuOPw4IMPYvfu3TjrrLMyVk4QBEEQxEQiqZWWZR8bu0LaqtzPy4wZM/Dggw82/i4UCrj22mvxsY99DCeeeKLv6m1PT/DsrZDmce7cuXjggQdwyy234D/+4z+Qz+fx8Y9/HJdccgkA4KSTTsL//b//F1/96lexY8cOzJs3D3fffTemTp2asXKCIAiCIIju8VshDcqmTZvwy1/+EldffXXD3Oq6DkmS8L73vQ9//OMfm56/efNmHHXUUYHbF8Y8vv76601/H3300U2u2ctHPvIRfOQjH0laFkEQBEEQREtE/G7rqVOn4sEHH8SUKVPwqU99Cjt37sS3vvUt/MM//APOP/983HfffXjkkUdw9tlnY+3atXjhhRdwww03BG5fvHdMEARBEARBRGb27Nm466678MQTT+CEE07ABRdcgIULF+IrX/kK5s6dizvuuAN33XUXFi1ahDvvvBO33XYbDjvssMDtM+5chUKgr28okXYLvXkoKl1tHRS6Wjc4IsZKRE0257AFHOkYxL3Nh2gMGTrKlpW1jDFMVnNZSxiDBEBm4vUtzjk0WUJpsBz7BTMzZ/bG2l4YFt55YSLtvnL5TxJpNw6EWbYmCIIgCIIYb4i4bJ00E+8dEwRBEARBEJGhzCNBEARBEOmwD1bKiVYekAaUeUwYNadAViSIVlrq6BFVl0hQrMIjnLa6HOF0QTxNovZ3UeGcCxgr8eqOHQwOMPpu63EPZR4TQlZl5IsamNR8AotwMYF3oBNFk1uDo1EEXX7bstTVvH8mXKwYY00GJOtYOTAAEGhC5ZzDBiAxBobsY+VoAgDDsiFLDBBEE2MMOSajChs2xDJqZctETpYh18/FTOPFOcAYbDDYnKMxSghwDN06lIIGpsgwyjq4iFeyhWQi1jySeYwZSWbIFTUoqtJ2IMlikPEzGc7vohgQPwOZZazcmrzasoiVo6s23o4aSIBnZkDc+xQxVhwM9f8BzketR32iTVsTYwwcAK/v20btanAJyPQYAoDJOQzbMZAcCmNQ6/NiVppszlEyLZicQ5ZkSJzD4lbtONa+KjldXPtkYLABlC0LCrORk+RsDSRjkNjoB6VajMQaGxwkRUKuNw9LN2FUDAj2mSAcUrbzZhaQeYwJxgCtoEHNKa5tYztUFpNquxPYrStts9ZJVxaZyKCxSlOTe1+85UzJYPPReTSNY+jdR7tjmEWsADZmPmKuLB93aUtTV6sblNj150gpa2KMwaqbRm+8TM5hWhyqxBqTRVq6OICyZUO3myPGGIPCFNjchuVEMw0T6eyD1UyjNw61WJnQJAlqvSIsTbPmmMYx+2Q1gyvq2CBrCmRNgVkxYFbNRHUR8UHmMQbUvIJcQQMQfLBIw0QGOYFbaUpaVxA9Xl1ObVGSmrz77KQracPtzlQFmR05WC2hlqAmR5dDmFglaSLd77e1yR7V48QIrv6VZN/iAdrmACzUi9FTiJXNAcOyWhpaB8PmMMGhSRJklnysqraNitV+gVpiUj3zx2F3fAfdiEKTaQTaHxPdtmHArplIlmAm0tV3g9zTkdfHERHHBgBQ8ipkTYFRMWAb4t3Psx20bE2EQlFl5Fx1jd2ejHGe0GFPYDdJGdsgWb0guuI2IN20l5ThdrfTvEQd8PXO8wWMVdwXF7jbCxsrxtjo1Z8xT6aj2eLwbTtWKImlbCerp1s2rBDHgqNm6mQOqJIUaz2k8/4Mm6McwMw6MMYgg0ECg80TqocMaBrdOLEybI6cJEFmMdZDOqaRsUg3Am98iBFobGi8TgJyPTlYplWrh7TG81r2vg2ZxwjU6hpzUNR4PlXGaUDiNFZxmbWwGdAguuLI+CURq241uXVFMY1j2oqpHrJb4+8mznKEzsv5IfTEVA/ZlAHtMlZx1kP61TVGweKAZdmx1EOOZkBH6xqjwBiDzGKsh/TUNUZ9fzY4yrYFhdvQJDkew81Y6yXqEHDng1OM43tcY4MkS8hNysPSLRgVXfh6yMxqXDOEzGMIGAtW1xi9/egGJM4T2E9X1CXHbjKgnTR59xE4K5BwrKJocr+mGyPUQlXkesi4jf8YZa6+Fa1fja1r7EaLY9Ci1EM2ZUBrDcakrLt6yE51jVFp1EMyBiWCiXQyoCXThB7TFbdd10N2qGuMSlz1kHGYxiacpewIH8aTHBtG6yFlyFpB+HpIWrYmWqLlVWgFFUDynzLCGJCkJ/dWmjoNMmldIBGmHjJKXWM3usLGKmhdY1TC1kMmZfy9RO3v8ZvsUT1OjODSFugYJhgnpx6SAZBCxCpoXWNUjLqJ1CQWaHnWXddYtpJRFboeMmRdY1RC10OGrGuMSth6yLTHBiWvQskpMMoGrHFWD7mvQuaxA+66xrRT050MSFonsFeTe//tltzTjFcnA5Lm1b5eTW4NTdtcGZGkjJAfneohs4iVs79W/b3bGtCoejrVQ3ZT1xgV90U1rSb7qHWN3Wiq2hwytxr1kID/eBG2rjEqoeohEzaNbgLVQ3ZZ1xhZGxN4bACgNeohDfCEPnhEgTKPRAMmMeR74qtrjKxDAMPoh9esubd5f08TrwHJWo93342rp3nNOfKUjJAfTj0kfOIkQn/3ZorTMo2+elz1kN4JNMlsYzv86iEdDJtHrh/shuZ6yOYb2Fuco9xFXWNUWtZDArHUNUalbT0ki6euMSreekhAnLFBkiXke/MwdRNGSc9EC0HmsSXO1woCYhTDejWIoAkYNWtZDyxuxI5VfUzOyDCOxVmuEsNouzW4PUbW9fJj6iE5j72uMSpOPSRDzUzGWdcYFaceUmG1peyKFV9dY1T86iGzMI1enHrIXH0pO0vT2ISnHrK2Kfv+3ljK1hRYugXbzH4ZW4S4pA2ZxxYwYSb3sYjWUb0GUiRE1JT1xO5PPQspGKIpcpayRdPFAVQFWsZzqNp2JhnQdkhMEu74ATUTWRDxm0rc5RuiIUi4JuKy9cR7xwRBEARBEERkKPNIEARBEAQRERFXuJKGzCNBEARBEEREaNmaIAiCIAiCINpAmUeCIAiCIIiITMRla8o8EgRBEARBEIGhzCNBEARBEEREmDTx8nBkHgmCIAiCICJCy9YEQRAEQRAE0QbKPBIEQRAEQUSEbtVDEARBEARBEG2gzCNBEARBEEREJmLNY2TzuGPHDvT19UGWZcycORMzZsyIUxdBEARBEITwTMRl61Dm8c9//jPuvfderFu3Dn19feCcA6i57jlz5uDv//7vcemll+Kggw5KRCxBEARBEASRLYHM48jICG6++Wb8/Oc/xwknnIDPfe5zeM973oPp06fDtm309/fjD3/4A55//nmcd955+PCHP4wvfOELmDRpUtL6CYIgCIIgMoOWrVtw0UUXYcmSJXj66acxdepU3+eccMIJuOyyy7Bz507cf//9uPDCC/Hoo4/GKpYgCIIgCILIlkDm8d5778X+++8fqMFZs2bh6quvxsUXX9yVMIIgCIIgCNGhmscWdDKO/f39mD59etO22bNnR1dFEARBEAQxHpiA5jH0Ox4cHMSNN96I119/HZZl4bLLLsMpp5yCJUuW4C9/+UsSGgmCIAiCIAhBCG0eV65cieeffx6KomDdunXYsGEDbrnlFhxyyCG45ZZbktCYCRw8awm+MMYaV7mLAudc2IJh0WIFcDAA4kVLtDjVqMVJHG2NO0xkrMMN5xyWzZ0/shXjwrAt7K4MYme5H8NGWYhzkXOOIaOMv47swvaR3aiYetaSANR0lU0d75SGsFevwOZ21pIA1Pq5BEASdHwXpb8zxhL5EZnQ93l86qmncMcdd2Du3Lm45557cMopp2Dp0qVYsGABPvnJTyahMROMigFJkqDmFCHMkfu2SM7fWWtydHh/z1qXX2xEiNdofOp6wDK3RQy8/oFkdJtYsWJ178iBDOPFuevjZF2b5GzPKFaOJtNlHLlLX1bH0OY29uolDJmVxrYRs4yyWcEktYi8rGWirWLq2FUdhG6bAAALwI7KHhRkDdNyk6BK6X9nBuccJrdg2lZjW8k0UDYNTFJz6FHUzI6jYxqdc9H5Pesxy9FjVk3YphgmeyIS+mwplUqYM2cOAOC5557Dpz71KQBAoVCAZVntXjqu4ByojFShVwzkezTIipzJpOrep/ffLM2a377dWdGsY+XVlpUmZ79ePY3fnXilnstq3qNfrPy2J02n/s6QbqyaTSMANjYmWZhIu55tbJhFxgDGGpHhnKfe3znnGDYr2KOXfFdubHAMGiMomRX0qkVospqKLsM20V8ZwohV9X28bOkol/oxWS1iilaElEL9GuccNrcbRnbM4wCGjCpKpo7Jah45WU7tWEpA27FBYgx2Bhk/pz9bhgWzbAiRyXagC2YCMHfuXDz55JOYM2cO3nnnHZx22mkAgIceeghz586NXWDW2JaN0mAFiiYjV9QApDOhek8Mv306Zi3Nid6tq5Um7/NF0pV2rLwGyE8X5xwSc4xK8rqc/F07TUC6BqST8Xe2pRWrxoegJgFjn9ekuW7ikpzSOOcwbY81E6C/l00dA/owzADLrSa3MKAPISep6FWLkCU5EU02t7FHH8EefSTQ8weNEoaNMqbmJmGSkk8sZja3oVtmoNIoi3MM6GVokoTJWh5qQrECRpeogc5jQ+NDSmJqRnHGBm7Z0MsGbEu8bKOwy/oJEto8XnHFFVixYgUMw8CHPvQhHHrooVi5ciUefPBB3HHHHUloFAJTt2DqZWh5FVqh9ok5qcElzIDvnSSSmuyDGCE/XUlqctoOqsl5XpqxCqKt6bkJLs92Mo2tdCVtQDoZfz9NACAx1DMg8epyZxuD9pEx2dGYY1XLVNXMRBiS7u+GbWKgOoKKbYR+bdU2UK3uRY+SR1EpxDYB1zKgZeyuDMEOeSbZ4OivDmFQL2F6rhcFRYtFk6PLsAxYEc5u3baxq1JCQVbQq+Ugx5jpcptGIOT47vchK0Y45wAH9FIVlrHvrGzuCzAeIfc7MDCAHTt24PDDDwcAbNy4EZMmTRr3mce+vqFAz2OMIVdUoebUWAfkOCbpMBNxmu3FbUAan0a7iH8cbfi1CcQTq7gya6N1jWLFyt1uN6+v0b3hjmIa22vq3kSOqWvssi2Hbo+hVa9rHHbVNXYDA0NvDPWQZVPHblddY7fkJRXT871d1UP61TV2AwNiq4d01zXGMTbEZSIbdY0VA2Y12LGcObM3pr2H56yffSmRdn91/jcSaTcOIp0R06ZNQ7lcxjPPPINFixbhwAMPxH777Re3NmHhnKMyokOvmMgVNShqd/WQYbN67YhzyTFOwxdXBiRsVq+TplbtRtHVrR63rloGq1sT2b6uMaymppZjMFdxXFEYRz1kkLrGqJq6qYe060vU9cZ8l6ej6op6/DrVNUaFd1kPadgmdleGUGpR1xiVim1ge6kfvWoBU7SeUBk/zjksbsOIycg22kWtHnLE0DFFyyEnK6GPZZRsY8u2mlYDuquHdNc1GmWjkdkkxCO0edR1Hddffz3WrFkDSZLw2GOP4Zvf/CaGhoZw++23o7c3O/efNrZlozxUgaLKyPWEr4eM0wh56WbJMe7sZau2wk5gSeuKGqu4jH8rTVFq/MIuUYfV5WgTIVZOe2FjFbSusRtNjd9D1EMGrWvsVleY/s45R8UyAtc1RiVsPaTNbQzoI9gbsK4xKkNGGcNGBVO1HvSqhY4xC1PXGBUbHAN6BSqTMCUXrB4ySF1jVLz1kEDw5WxnbLAtG0bZABewrrEdE/GCmdDv+Pvf/z42bdqE++67D7lcDgBw6aWX4u2338a3vvWt2AWOB0zDwsieMvT6FWBBKgGSMkJevJN9GE1J6QrbrjtTImKsvK9NSlPNerTXxcAby9RJx6qxVCVIf/fWQ7azak62kaPzsY5DF2MM4LxmIttosmwOw2scE9Tl3ncrdNvEzspe9FUHEzWObqq2gV3VvRgySr6ZLM45BvUStg33JW4cG/sEx4A+jO2l3Sib/hlOzjmqpo6qZaR2r2CD1+ohB6plWC2ODwMgIznj2LQv19gTZC+1ukYOfaQKfbg67owjMPqe4/4RmdDm8eGHH8aNN96IE088sbHthBNOwE033YR169bFKm68oVcMjOwpw6iaLSfVtIyQG+8k4dXl3Za2rk6xykKTW4OfrlbPT4rGgAJ/U8RQy7qlqcm7LxH7O/PkIGsXnvAm05i2LsbHanJMY9gLYuLS5NbiYHEbuytD+Ft5D6oxL70GpWRWsKuyB2Wz2tBWNqv4a2kXdlUHQ18QEwcmt7Gzshc7SgON2sraxTAmKpaeiSYAqFgmdpZHMGxUm46jBEB2ZfzT7u8SY74m0hkbzIqBymCFLogZZ4Rett6xYwcOPvjgMdvnzJmDwcHBWESNZzjnqJZ0GNXmekjANXlk9InCr+Yp7Qm0lS53PaRbT9axcjSJFKu6qNo/QGx1jV1rqpNWVrYTTcuzHGjkM+pLyFnHigGwbBvG6FU6sS5PR9U1Wtc4kvkNoYHReshhowTDtiNd2Z0EFdvAO6V+TFGLyKV0z8ogDBk6SoaBGfkiVGk0P5R1f3fXQ3LOYekWjMq+UdfIwufhxj2h3/HcuXPx3HPPjdn+y1/+EvPmzYtF1L6AUw9ZHmq+GlGEVHTTsoIg6XE/DaLoSqoutRvcy0KiHkNRdWVl0Pww3fOmALoYY7DqdYSiTellyxDGOLrRJCXx0oew5BUFqiQJdw46NZdmWYdR1vcJ4zhRCZ15XLFiBa688kq88cYbsCwLq1evxpYtW7B27VrceuutSWgc15iGBcu0oajJ3dx1X8Kd4RMNEQZhNxSrENQuxSYCkP0X0I0vhOvriPW6r9hRJIZqDLeeEgkR+0DShM48nnHGGbjtttvwxz/+EbIs4wc/+AH++te/4tZbb8U555yThEaCIAiCIAghkZiUyI/IhFb34osv4uSTT8aDDz6Il156CRs3bsRPfvITnH766Xjsscciiejv78dZZ52F9evXj3ls586dOPnkk/HTn/60afvdd9+N0047DccccwwuueQSbNmyJdK+CYIgCIIgiOCENo+XXnqp74UxmzdvxrXXXhtawIYNG7Bs2TJs27ZtzGO2beOaa67BwMBA0/bVq1fj/vvvxw9+8AOsX78e733ve3HFFVcIu4RHEARBEMS+CUvoP5EJZB5/+MMf4ogjjsARRxwBzjlOOeWUxt/Oz4UXXogjjjgi1M5Xr16Na665BldddZXv43fccQdmz56NOXPmNG1/6KGH8IlPfALz589HLpfD1Vdfje3bt/tmLgmCIAiCICYilmXhkksuwRe+8IXGtqeeegpLly7FMcccgyVLluDXv/516HYDXTDzyU9+ElOnToVt2/jSl76EL37xi03fJMMYQ7FYxAc+8IFQOz/11FOxdOlSKIoyxkA+//zzePjhh/E///M/WLp0adNjmzdvxmc/+9nG36qq4tBDD8WmTZtCayAIgiAIgoiKyN8wc/vtt+N3v/sdDjjgAADA1q1bsWLFCnznO9/B6aefjrVr1+LKK6/E2rVrsf/++wduN5B5VBQF559/PoCaUTzvvPOgaVqEt9HMzJkzfbfv3r0bX/rSl/C9730PPT09Yx4fGRlBoVBo2pbP51EqlQLve+fOnejr62vapihFzJo1K3AbQZmAF2IRBEEQhC+yLK7ZioKoV1v/9re/xdq1a3H22Wc3tq1evRrHH388zjzzTADAueeei5/+9KdYtWoVrrjiisBth75Vz4EHHoiNGze2fHzRokVhm2yCc47rrrsOl1xyCY466ijf5xQKBVQqzfdPrFQqvkazFatWrcLtt9/etG358uWhgheUqpXVdw6MT0Q9EUVExFiJqIkgiOxxxobJkwsdnkkA/kmumTNnBkpy7d69GzfccAPuvPNO/PCHP2xs37x5MxYsWND03Hnz5mHTpk2htIU2j5dccsmY+8s5NyKVJAmvvvpq2CabeOedd/DCCy9g48aNuOOOOwAAw8PD+NrXvobHHnsMd911F+bPn48333wTZ5xxBgDAMAxs3bp1TEDasWzZMixevLhpm6IUMTAQ//ekakUNskL3eQyK840uRGdEjJWImgiCyB5e/xalwcEyrJi/w3ratODJo7hJ6uIWvyTX5z//eaxYsaLt62zbxrXXXotPfepTOPzww5sei2PlFohgHp944ommv03TxNatW/Hd734X1113XdjmxvCud70Lr7zyStO2xYsX4/Of/zw++tGPAgAuuOAC3HbbbTjttNNw2GGH4dZbb8WMGTNw/PHHB97PrFmzxrj3vr4hmGb8X8quUtqRIAiCIAAAlmUnMtfua/gluVqV+7m56667oGkaLrnkkjGPxbFyC0Qwj07RpZtDDjkExWIRX//61/Hzn/88bJOhufDCCzE0NITly5ejv78fCxcuxF133QVVFef7RQmCIAiC2PdJ6oIZvyRXEH7+859j586djYSaYxYff/xxXHzxxXjttdeanr958+aWZYKtCG0eW7H//vvjT3/6U+TXv/766y0fW7duXdPfjDF8+tOfxqc//enI+yMIgiAIgugWSbB7Mj766KNNfzu36bn55pvx1ltv4d5778UjjzyCs88+G2vXrsULL7yAG264IdQ+QpvH7du3N/3NOcfQ0BC+//3v45BDDgnbHEEQBEEQBJECc+fOxR133IF///d/xw033IADDjgAt912Gw477LBQ7YQ2j4sXLx5TDM85R09PD7797W+HbY4gCIIgCGLcIvJ9HoFaxtHNBz/4QXzwgx/sqs3Q5vG//uu/xmxTVRULFiwIXXBJEARBEAQxnpmId5cIbR5POOGEJHQQBEEQBEEQ44DQ5rFcLuOHP/whNmzYAMMwmu73CPhnJgmCIAiCIPZFGMRetk6C0Obxa1/7Gh555BGcdtppge43RBAEQRAEQew7hDaPv/rVr/DNb34TS5YsSUIPQRAEQRDEuIFqHgMgSRKOPPLIJLQQBEEQBEGMK0S/2joJQr/js88+G6tXr05Cyz6JrEiQZWlMbSjhj8hxEk2baHrciKxNOASLVVLf0xsHIvYrzrlwusRSMwoDYHGASeL2MSIYoTOPkydPxj333IOnnnoK7373u6FpWtPjK1eujE3ceIZJDPmiBkVTGgOL82/WKW63DtE0ebeJooujNvCJoAkYGy8RdDkahIwVB2zOG7Yoa11ObBgACxwSmBDxsjmHxCTUQlaLV9aanL4+rJewRx/G7J4ZdZ3Z62KM4e1SP/bPT4EiyZnHyqFsGpikaNBkWYh+1dBQl5HryUFSTFTLurhONwQif+BKitDm8dVXX8XRRx8NANi5c2fsgsY9DMgVNKi50dC6T1znU2oWJ7N7v+5/3eY2K10AwOGOU7YGxL1fR5fbFAHZTKqjppE1xlwnVs7jaety79OyOUYVAhKyj5Vpcxh8VJPMsu9bNoCSoaNq2wAAhUnISdlN9M5+d1eH8dZQH8qWAZlJ2C9XRK+ay0yXzW3olonH/vxbPLf9ZVjcxnumHYolh52CqbneTGM1bFSwZXAXhs0qVEnGe6bMwdzJte8hztLYFmQVRUWDDYaqZUOVWGb9vbZPwPGNo7dN3yQAACAASURBVPtnUHMKVE1BtazDqJqp6iK6h3HR8u0Z0tc31NXr1ZyCXEEDWOfJMk0D0sgIdRg8gj4vTl1wGbNWsJQNiJ+Z9dOUdqwYY7BdMWulC0g/VjZvfQwl1CaPtHQ5sbJsDt1lZt24TWSaugCgZJkoW5bvczRJhlqvn0ozVsNGFW8O7cAevTzmOTlJwYx8EXlZTa2/W9wGA/Db7a/gsT8/j5JZaXpcZhJOmH0Uzjh4EVRJgZRSzRnnHLpt4U9Du7C7Mjzm8R4lh4XTD8Sc4tTUzZomyZik5CBLY2MhMUD1JA6Spz4WwdmvzzOcsdbmqJR0WIb/eRGEmTN7I7+2Wz7x+O2JtPvfZ34+kXbjIFDm8cUXX8Sxxx4LRVHw4osvtnweYwzHH398bOLGC7IqI1fUIEnBT860Mn7uzwad9uHNkCapaTSrF+D5tc/NjdqwpGPVzjS6Nbmzo0npcsfK5kA74+joSiM76l7OtzscRLv+RCnhjJ9bk27ZsNro4gBMXjO2Mkunv1dtCyXTrMWjBbptwYCFnCRDYclmIjnnMLmFtwZ34Z3y3pbPq9om3i4NYpKiYb9cETKkxDTZ3IbEJGwe+At+seVp7Cj1+z7P4jZ++87L2Nj3Bs44aBEWzX4vOHhiJrKWLeb4y/AAto/sgf9HEmDErOL5nW9hRr4XR08/CJO1QuImUmYSetUcVElu+RybA1XOIbPRST8xTY2lEFbPNrZ+akODBBR78zANE9WSDrvdySsgE/E+j4Eyj4cffjieffZZ7Lfffjj88MObjE9TY4zhj3/8YyJC0yBs5lGSGHKuusaoJ2MSGb84zEPcBsT9PoMYND+SyPi5TUcnc9ZOFxDvgBzGzLZoAVICsXIyoJ1Mox8MNRMJJBMrw+YwI+iS2ejVg3HHyrAtjJgmzJCLPBIYcrIMmUmxHkO7ruMvI/3480g/LN7OzjbDAEzRCpimFWKth3SO3+7KXvxs85PYNPDnUK+fVZyOJYeegndPPbBhQOPUtbM8iD8P98Oww2XGDp00A++ddgDUBOohGYBJag45SQndtsIARYq3X422VfsIG6XZxnlcNaGX9VDXkmWZebz48TsTaffBMy9PpN04CJR5fOKJJzBt2rTG7xOeDnWNoZuLMePnV9fYja64sqPu5c2oBg0Ym/GLK1bRDdqorrgyft2bRgcGO6Z6yFZ1jaHbQf1qS8RTD9moa+Q14xgViwMWaiZSRjx9ywYwYujQ7eDmzI0NjrJlQmESNEkGYurvuypDeGt4FyqWEb4NAHv0MoaMCqbnipis5ruOlc1tVC0Dj259Dr9951XYIcysw85SP+77w//D/GkH49xDT8W0/GQA0fuW856GjAq2DPZhxNQjtbN1eBf+OtKP90ydg3mT9wcQTz1ksV7XGPX9mRywLBuKxLru742Lv8bUNYbHea2aU6Dm6vWQFfHrIbO+ICkLqObRRZDMY5i6xqhEMSBJ1ytGbd/vAo84iZLxc3f57g2av6aosQpS19iNLiB8vw1S1xiVqPWQTqxMm8Powsz60U09ZJC6xqhErYd0G6E3B3dirzG2rrEbTTNyPSgo4eshLdsGY8Bv3t6IX21bj7JZjUWTxCQs2v+9WHzwCdDk8PWQtbpGE1sGd6G/OhKLJgAoKhqOmnYgDuiZFvlqcU2SMUnNQY5xeb67esjOdY1RcddDVks6zA71kFlmHj/5xPcTafeBv//XRNqNg0CZx0svvTRwg/vqd1vLqox8UWvcnyrJTxphM35h6hq70eTeXxBNcWX12u4nZD1kfFm99prCXAEdtq6xG11hsqNh6hqjErYe0q2patmJ6IpSD+noqloWRiwzkQ9KTj1kzUQGq4fknMOwLbw11Ie/VQYT0bS9PIgeRcOMgPWQzrLyGwN/xi+2PI2+8p5YNdncxvq/vYKXd72B0w86HifMPgoAOppIzjlszvGX4X5sL+2J/RiWTB0v9G3BfoOTcPR+B2GKVgxsuIPUNUYlUj1kiLrGqLjrIQu9eZiGhWqpKmQ95ES8SXgg8/jCCy9AkiQcd9xxOPDAA5PWJBSSzJAr5qCo6d5Gw7sfv32necW2V1erfadlhDyq6rfRaW2446hrDEuQJfa4lvODa3L2w1vqGs0yo+3FHXFi89p+pTZmrdu6xtCa6rpkBkgd+rvJbQybJqyEF3I4gKptwbBt5CQZcosMdy17zbFtpB/bRvoT1zVi6iiZOqZoeUzTir7Ll87x21Xeg9Wbn8Kbe7YlqqlsVrHmT8/ixb+9hv9z6CmYP+1g34yfo2tHeRDbItQ1hmV3dRjrtv8RB0/aD0dNOwBam5rFbuoaw2JxwOK8Vg/Zol81tjFErmsMi6NBViQUJxci1UMmDd3nsQXf/va3sWbNGjzzzDPQdR3nnnsulixZglmzZiWtLztirmuMLMMn4xdnXWM3urzZ0bSNkBe/K6Adrc7jWeCX8ePcsbtZDTpj6yEdbUDt3ohp06oeMq66xqi0qod0MlUjphG5rjEqNjjKtgmFN9dDOtr6KkN4a6gPVTu9erFaPWQFQ0YV07Xa/SEB1EsxbFRMHWu2Pof177wKO8U7Q+8q78EDf3wY86YehHMPOxXT81MajzHGMKiXsWVoF0oR6xqjsm14N7aPDGDBlNmYP2V/AKzJ2BYVDUVZTX2M96uHBBBbXWNUvPWQetmAXglft0vEQ6iax+HhYTz++ONYs2YNnn/+eRx99NH40Ic+hLPPPhtTp05NUmcquGsetYIKLZ/+iRuENDOgQXCMEBB/TVw3NDKRAn0qHM2RJlPXGBUnVknUNUaFobacbdVNowi6HE0SkqlrjIomyVAYw7Cp483BHRg0Kp1flIKmSbKCyVoRz7z9Eh7f9gIqVroGzYsEhuNnH4mzDzkZFuf401Af+qulTDUBNaN47H4HY1ZhSiJ1jVGRgNpNxlkydY3dUhqqNO4NmWXN4z/++j8Tafe+M/4pkXbjIPIFM3v37sXatWvx6KOPYsOGDVi0aBHOO+88nH/++XFrTA23ecwVNKj55JcKwiKacQRq5S+imSFAzFiJis2z++ajVnA++s0wIlGxTOgJL21GYcOuralm9ILw+u4teHLbb4XTddIBH0BvLjuz4cfMfC/OP+RYoc5BANAkVvvAJJguACgPVRoX0pB5TJfQX0/oMGXKFFx00UVYsmQJfvazn+G73/0ufvOb34xr80gQBEHEi2jGUWREM44OYqoSBxGNddJEMo8jIyNYt24d1qxZg2effRY9PT2NOkiCIAiCIIiJwkT8hpnA5tFtGH/zm9+gUCjgzDPPxJ133okPfOADkOX4byFAEARBEARBiEUg83j55Zfj2WefRT6fx+LFi3HHHXfgpJNOgqJEXvUmCIIgCIIY94habpAkgdzfunXroCgKDjvsMLz99tu4++67cffdd/s+d1+9SThBEARBEAQR0Dyef/75E9JZEwRBEARBtINuEt6Cm2++OWkdBEEQBEEQ446J+PWEgd7xfffdBzvENyiYpol77703siiCIAiCIAhCTAKZx3feeQdLlizBAw88gN27d7d83sDAAO69916ce+65eOedd2ITSRAEQRAEISK1r26M/0dkAi1bf+ELX8A555yD73znO1i5ciWOOuooLFiwANOnT4dt2+jv78drr72GN998E+9///vxjW98A8cff3zS2gmCIAiCIIiUCXyvnWOPPRb3338/XnnlFTz++OPYuHEjXnrpJTDGMGvWLCxevBjf+MY3cOSRRyaplyAIgiAIQhgkukl4ZxYuXIiFCxcmoYUgCIIgCGJcIfoScxJMPLtMEARBEARBRIa+IoYgCIIgCCIiEmUeCYIgCIIgCKI1lHkkCIIgCIKIiDQBv2EmcuZx+/bteOaZZ1CpVNre+5EgCIIgCGJfhe7zGABd13H99ddjzZo1kCQJjz32GL75zW9iaGgIt99+O3p7e5PQSRAEQRAEQQhA6Mzj97//fWzatAn33XcfcrkcAODSSy/F22+/jW9961uxCyQIgiAIghAVibFEfkQmtHl8+OGHceONN+LEE09sbDvhhBNw0003Yd26dbGKyxaetYBxBROw5kNigIjHUbxI1TSJNFhxzlG2TOw1KihbBjgX4ziato291WEM6iMwbDNrOQ1e3b0FP9/8OH779u9RMatZywEAlKtl/Oq3a/C7p5/Czu1vC3MMObfx6o6X8b/v/B5lo5S1HAC1869HzeHVgbexozwoTKxq40LWKggRCb1svWPHDhx88MFjts+ZMweDg4OxiBIBvWpCVmXIigzOeeb1B24NzsCStSYATYOcxBg45+CZ2yNe1+IYNQ6AZW4j3QocfVlrApqPIUP2mnTbwqChw6zrKlsmKpaJoqxCk+RM+r3NOQaNMvbqI434DBklqExGUS1AZtncuGL7yC78+I3H8YeBrWBg2FnajTcG/oTjZi/EkfvNg5SBLtu28OT/PokHH38Aw5VhcM7x2u9exJRp0zF/4fvQO3Vq6pqAWj+3bRPgNvZYA9hb2YO/Db2Dd0+fi3dPnwdFyub60claAQf0TIMmyShZOv48shs7yntx8KT9MFUrZqIJAFSJQXGdaqLMO85caOgmTMPKVIsDm4A3rgl9tsydOxfPPfccPvaxjzVt/+Uvf4l58+bFJixruM1RGqxA0RTkihqAbAyk9xOo20BmeTK7zax3/wy8PsGmq2vUKNb/duninNeNUfqxYvW+w3mzJgaAMWRmuFv2n/r2tE2kadsYMnVUbXvMYxzAiGWgYpnoUTQoUjqDNeccJbOKfn0EFh+ry+AW9urDyMsaCnIutXNx2Cjj//3pGTz115caPcc56wzbxPPbX8Jru97ASe96Pw7qnZOarte2vop71tyDv+zcNuaxwT0D+N3TT2L2QQfh3UcciVy+kIqm2lhpgdvNRsOJ11v9m7Ft7zYcPuMIHDD5wNRilZdVHNAzDb1afkyComKbeGNwByareRzSsx8KipaKJgBQWM04AmPHBmfeyXLOsS0b1ZIOyxx7PmaFSKs2aRHaPK5YsQJXXnkl3njjDViWhdWrV2PLli1Yu3Ytbr311iQ0ZoqpmzB1E1pBhZZXAaRn1tqZQ28WMq0T2rufMcbR+Ztz1IbndGLlZPVaxYDVs6JSqmateS9jtDH3r+llR5syjS36lmO2geRNpM05RkwDI1bnZWALHINmFSqT0KNoiQ7aVcvA7uow9ADL0xVLR9XSUVDyyElqYueiaVt48u3f4xdbnoFhGeANCzSWYb2EtVufwbsmzcJJ73o/puWnJKIJAP7W/zfcv/Y+vPj6iy2znU6/2/HXv2Ln22/jkAXvwUFz50GW5UQ01YyODR7g+BmWjld2bMTWgS04ctZRmF7cLxFNAKAwCbOLU7BfflJjW6v+MmhU8Mqet7F/fjIOKE6FIiUTK6C2PK1JrLGCFGTeSXMu5ByojlRh6OKUi0xkGI9QXPH000/jrrvuwh/+8AfYto358+fjs5/9LM4555wkNKZGX99Q28eZxJAraFBzSqJmLcqJmcbJ3I2upMzaaFYv+PFofILlNcOWlC5ArFg57ztKrGqGO349ZcvCkKlHbjsvKSjISqz93rQtDFRHMGJFqx2UIKFHzUONcRmUc46Xd2/GQ288jl2VvaFey+prAYdPn4vjZh+FgpKPTVepMoL/efp/8PD6XwIAbJ+scTu0fB7z3nsUZr3rgFiPIec2bMtE2I8+Tqz2nzQbh884AkWtJzZNDMCMQi9mF6dAQvhbsUiM4cDiNMzKT471QxNDfYlaij42JD0X6hUDetlo+9yZM7O708u161cn0u63TvyHRNqNg0jmcV+lk3l0kBQJ+aIWez1kHCdjEiay2zabDUhcunjbT8hBddWIL+MXxTT6a4rXRMZxDGua4qFaN41mDMMPA2Kph6zVNZawR4/nIgqVySgqechdZoveHt6JVW88jtf3bGuYmygwMMj/P3tvHiVHdZ/9P7e23mYfzYx2kDSSQAJhISQZA3YsLK+R4QURxT9eO9hJ4IAEBBs4tuOFcyyZODYJx8HYDg4mLG/A0mu9MTYGvGAcMCAhsBASi4SE9mWk2aeX2u7vj+7q6e7p7qmurk3M9+PDsVTTc+vRrapbT33vc6sFEUu6zsGC9u66dBmmgd+/8jv8n989gmQmWfcCj6aWVsw9dxGaWlvraqcw11gP1gLAWa2zMbutG7Io19Vecy7XKLuQ2Y0IEs5oaEezHKu7rcJcoxtjltv3Qi2jI5NSwc3xz68gzePtW/6fJ+3+87LLPWnXDRyZx2effRZvv/02MpmxT+br1q1zRVgQ2DWPFpIiIhJX6n6hp9sXn1vteaWrnjxkYa7RzYEq26rz9pxUQMfT5Ibhdvthol4TqZsmhjQVmTpv7uUQwRCXZMg1miLOOUb0DHrV4Vw12l2iooKoGKm5WjSkJvGLvX/E/xz5c0Gl3B0a5AQunLoYM5um1nxuvLb3Nfz01/fj8MlDrumxzvWuadMxe8FCRGO15SE55+CmAc7dX0AhCzLmTzoL05tn1txXsVyusaFMrrFemqQoZja0I+4gD1kt1+gUN8Yaq48M3ag510jm0V9qNo/r16/Hww8/jEmTJkFRik9axhh+97vfuSrQT2o1jxb15iG9Kvs7rWR6PR3h1KzVW9UbT5Mzs1Z/BXQ8XVlqq456UQ0o175dTbXkGutFZgLikmxrBXTa0NCbGYJqertqkwG285CaqeOZQ9vw+N7noJs6TA9Sp9aq+smJDlw4dTHaY+NX/I6cOoIHn3oAr+x+BQITYHrwAMAYAxjDGd1zMbN7LkSp+tR/LbnGemlQGrCg8xy0xyeN+1mJCZiSaEFbJDvt7WWcqCPSgOmJNlsPTVau0VLj5dhQa9vWYpxMUoPuINcYpHn88pb/9qTdf1p2mSftukHN5nH58uX44he/iDVr1nilKTCcmkcge6FE4vbzkH4GjmsxEv7rGt8UuV3VG0+TXRPppZktpwsY33D7kUMqt69KxzCba9QxpGu+r96ulofUTQO9mWEkDdVXTQIYEnKsbB6Sc44/n3wbP3v7d+jN+PPaM2safH7rbCyZfC7i8tg85HBqGJue3Ygnt/waYLXnGp2iRCKYs+AcdE0vvwLaaa7RKVZfdSa6cFbH2UgoDWU+A3TEmjA53gTmINfoFAEM0xKt6KqQh3Saa3RKLeNQLbnGapB59JeaE92SJGHZsmVeaDmt4ZwjPZKBmtYQTVTOQ1Z7xY1XlL7ep/xA7P9rfxhjAK/8uprCV9z4pa34VTrlza2fprFQV3YFdHkTWfoM6H9fjb2FZwwDg7oKI6BYddrUkTGL3w9pco4BNYmBgF4ObYKPvh+yIA95cOg4Hn37N9gzcMjXF+5btv/tvn14p38/FnctxDmT5kEUROiGjt9u+w0e/f1/Ia2ms5VGHw+lmsngjVe34dDePZh77iI0t2VXQGenqHVwDyqf1bD6qmfkBHpGTuCM1lnobpubz0O6mWusFRMcB0d6cTw1iDMSbWhR4nkNpe9r9HtsAMrPrlnbdNWwnWsMK0G8uihoaq48/vCHP8S+ffuwfv36MdPWpzv1VB5LKc1D+lkRqkZpFdLr6U27FK6AZgVWJOiLsrDi52cFdDxNhavFgzD+lXQBgGaaGNRUqD7f3KvBOCCwrHH0YhrYKaqh46l3X8Cfju2AABYKbQk5jlY1il//8Rc42ns0aDn5a65z+nTMXbgQohieFzJLgoSl0y7A0skLkJDdzzU6pVGKYH5zFxK5af+gNZUbowzdQDqpwnTpfY1BVh7/8eVfetLuhgv+0pN23aDmyuMnPvEJrFmzBkuWLEFHR8eYk/J0zjy6ia4a0NUUlKgMJTa6Ui/oi7j0PV2F24IkX40FgIBeyF4O68aVfT/k6LagNVX7e1BYOvq1jCurqN1E4waSWipoGWPYuPt32HlqLwCEwjgCQN/QKWz+9S9Dc15ZY1U8HoMQsu/K000dF045B4ro7zuAxyMmyWiQ5dCY2cL7DmMMalJFJu18ipoInprN45e//GU0NTVh9erViNW4Iq4Svb29WLNmDdavX5//zuynnnoK9957Lw4ePIiWlhZcccUVuOGGGyDkvlli8+bNuPfee9HT04PZs2fj61//OhYvXuyKHjdR0xpEWYQke/dyVyf4PXVul9JqaBgIbV/lX9sSLl1erFiuF/ffUukOSS0dOm2all2sELbrUJRkhPB0R8THb3+xiywIoTGOpYjIVh3fSwhhOyl9oGbzuGvXLvzsZz/DWWed5YqAbdu24ctf/jIOHBj9OqvXX38dt99+O+6++2586EMfwr59+/D3f//3iMfj+MIXvoCXXnoJ3/rWt3Dfffdh0aJFeOSRR3D99dfjmWeecc3QEgRBEAThMhPPZwXGCy+8gH/5l3/BO++8g1gsho9//OO47bbbEI1GsX37dqxfvx579uxBa2srrr/+elx11VW22645PDJjxgyoqjsrFDdv3oxbb70Vt9xyS9H2w4cP46//+q/x4Q9/GIIgYM6cOVi5ciW2bt0KANi4cSM+9alPYcmSJZBlGddccw1aW1vxxBNPuKKLIAiCIAjCDtbaBrf/q4fe3l5cd911+MxnPoOXX34ZmzdvxpYtW/Dv//7vGBgYwLXXXovLL78cW7duxYYNG3DnnXfitddes91+zZXHb3zjG7jjjjtw8803Y9asWZBK3sM1depU221dfPHFWLVqFSRJKjKQH/vYx4q+6jCdTuMPf/gDVq1aBQDYs2cPrrzyyqK2uru78eabb9re94kTJ9DT01O0TZLi6OzstN2GXUI4c0AQRBigsYGYgIRp0ZMbuPl1kW7R1taGP/3pT2hoaADnHP39/chkMmhra8PTTz+NlpYWXH311QCACy+8EKtWrcIjjzyCRYsW2Wq/ZvP4hS98AYZh4Lrrrityxla+4o033rDdVkdHx7ifGR4exs0334xoNIprrrkGADAyMjJmejoajSKZtP/6jcceewz33HNP0ba1a9fipptust2GXTJGWKLwpwdhzOmEF+orgiBOD6yxvamJ4mV+0NCQfRfphz70IRw/fhwXXHABrrjiCtx9992YN29e0We7u7uxadMm223XbB7vv/9+327ue/fuxU033YT29nY8+OCD+Y6IxWJIp9NFn02n02it4XtR16xZgxUrVhRtk6Q4+vpG6hdegpL7HmzCHmENeoeTEK4gIAiCKAPn2Rf7Dg6mYBjuvsqrtTXhanu14NW7WcvNkHZ0dNQ8Q/r0009jYGAAt956K2666SZ0dXXVXYCr2Txaq6G95tlnn8UXv/hF/NVf/RW+9KUvFU2Pz507F7t37y76/J49e/DBD37QdvudnZ1jDkBPzxB0l945VYhMZUeCIMpBYwMxATEM05N77XuNcjOk69atw4033lhTO9FoFNFoFLfddhuuuuoqfPazn8XQUPF7rdPpNBIJ+wbclnn83Oc+h3vuuQdNTU343Oc+V/WzDz74oO2dV+LPf/4z1q5dizvuuAOrV68e8/PVq1dj7dq1+MQnPoElS5bgkUcewalTp7By5cq6900QBEEQBGEXrzKP5WZI7cT9AOCVV17BV7/6VfziF7/If6GLqqqQZRnd3d14/vnniz6/Z88ezJ0717Y2W+Zx2rRp+fcrTp061fMpxR/96EfQdR0bNmzAhg0b8tuXLFmCn/zkJ7jwwgvxzW9+E3fccQeOHz+O7u5u3HfffWhpafFUF0EQBEEQRCFemcdyM6R2mT9/PtLpNO666y586UtfQk9PD77zne9g9erV+NjHPoa77roLDzzwAK6++mps27YNjz/+OO69917b7df89YRHjhzB5MmT82bSQtd17Nq1y/ZKnTDi5tcTFhJrjIbuJeFhhjKP9uAcoXxJ+LHUCMI2IaWZOlJ6evwP+sx9O/4bewcPBy2jiJGhITz/2yeDljGGOQsWYOrMmWAh+5aZr3zghqAljGFavAndjZNCN45yziEJDMMDKdenrYP8esINf37ak3b/8X0frev39+zZg29/+9vYsWMHGhsbsWrVKqxduxaKomDHjh3YsGED3n77bbS1teGGG27AFVdcYbvtmjOPl156KZ5//nm0tbUVbT906BA++9nPYvv27bU2SRAEQRAEcVrCan9lti90d3fj/vvvL/uzc889F48++qjjtm2Zx0ceeSQvgHOOK6+8ckzlcXBwsKZ3PBIEQRAEQRCnH7bM4xVXXIG+vj5wzvGDH/wAH//4x8esykkkEvjoR+srsRIEQRAEQZxOhPEl4V5jyzzGYjGsW7cOQPYln3/7t39L3yFNEARBEMSEJ2zZUj+oOfO4bt06pFIpbN++HZqmoXS9zdKlS10TRxAEQRAEQYSLms3jH/7wB9x2220YHh4eYxxr/XpCgiAIgiCI0xmatrbB9773PVxwwQW4+eab0dgY3NJ4giAIgiAIwn9qNo/79+/H3Xffje7ubi/0EARBEARBnDYIIXvXrh/UbB7PPPNM9Pb2eqGFIAiCIAjitIIWzNjgtttuw7e+9S3ccsstmD17dv47Ey3oXY8EQRAEQRDvXWo2j9deey0A4IYbbihy29ZXytGCmWKYwCCIjL5yjyCIsdCQUBvUX6c9Zk1fiHx6ILBwfsOMl9RsHh988EEvdLwnUWIylKic/3tYDKSlo/T/g6Zw9X6YNFl9ZBEWXRzZ77dmLBz9ZfVRgyRjUNcC1VII5xwSE8HAst8FHpKvAzdNE4vbu/FO30GAscCPH5Dtq3hDA1pb29HXdypoOUUcP3wIHVMmQ1aUUPSVxSvHdmJx1wIA4RgbAOBkegQzE62IiFIoxgZgdHzgAKINUWRSKrSMHqwowjE1m8dly5Z5oeM9hRyREIkpABs7mFgXUBAXc+kgUk5bULosSqvZpdv8xNp/9kk5q4GB538W5DHkGH2C55yDBajJ0gAAJoCoJEMWRQxrmuAf0AAAIABJREFUKjKmGYgeSxNjDDo3MKKnYXATDIAIBvDgzivDNGByE4+8+H/x0AsboZo6zjxjLqZNmwWAgwVRxcg9jKQGhvDGsy+i78BhQBGA1iggB19VUeIKpLiA3W9vx6RJU9DRNQ0sYMMdk6JYPu0CzGw+AwNqCnFJgRICs9Yix3BGQzs4BGimCSngAkHZcZwB0UQEckRGJpmBoQc3TrgBC8PTqM/UbB6/8pWvVP35nXfe6VjM6Y4oCYjEFYiSWPFiLaxi+XlBV6uclYsf+KXJ2lcY+4qXGRA4WLbaB3/NbeG/Xy8z72MV0/w23IXVhMLhX2QCmpUoNNPAkKZC52M1e63LBEdSS0E1R6sbHIAODgGAkJPkV18ZpgFREPGHN5/HPc/cj2MDJ/I/2/POLhw+sh/dcxaivb3T3/PdNKFrOva8sA2HXn9rdKxQTeB4EohLQHMEEJAtc/uIpEiIt8QhKdlbFeccPT1H0NfXg67J09HS2gHAv2PIkDWs7+s6F+d1LYQsZmeWDM4xpGUgGzoSkpLtKjBfK9xRUcashnY0K6Pf/mbwrDaJMYgIZmwot0/r74LIEG+KQVN1ZJIq+Gk6p03vebTBoUOHiv6u6zoOHjyIkZERfPKTn3RN2OkEExgicQWyItm6eftZ8avFTFif8dqAlHu5/HiaCn/XS11WVW+8UZ8XVCK9vtFb/WWYHNWGVutnlhK/+qpazUAWRLQqUWRyJtLrW4PVV0kjg7ShVvycCcAEhwAGwePz3eQmBCbgnRPv4q6nf4jXDu0q+7lUagQ7Xt+C1tZJmNt9DmKxRPZYenUMc1Xh/dt3Ye/W7dAzFforqQMpHWhUgEYZ8MEUCaKAeEscclQue1x0XcPhQ/tw6tRxTJl6JhKJxtEMhwdYkYfZrWdi+bQlaFASZT+nmQb61RSiooSYpID5UOEWmYCZiVZ0Rhsr7kvnHAYHRAbPK5HjFQUKsX4uySKk5hi0jI5MSoXnAwVRNzWbx4ceemjMNs45vvnNb6K1tdUVUacNDIhEZcgFucZaLkgvK361XMDldHlV8XNqTP3qq8Ipalu/m633ZW9ccPdGUVTVq2Ew5RidyrbacUtXofE3eHUza8EYQ1SUEBFEJA0dIx7kIS1dGUND0sjAnrKsgTSRncpmgOt5SNM00Z8axD2/+wmefP0ZW7r6+k5i69ZnMWXKDMyadTYkSXL3vDI5mMBwcv9hvPXcFiT7B238EoBBFRjRslXIeM23DnswINYUQ7QhauvfnE4lse+dXWhqasWUqWdAkr3JQ06Kt+GiGcvRmeiw9fm0oSNj6IhJCqJitq/c1sUATI41Y1q8BZIwfrSAA9A5YBgmZIG5HnWppShQivVZOSJBVqTTLg85ESuPjJcecYe8++67uPrqq/H888+70Vwg9PQM2f5stVyjU9yo+Lm9CMat9tyuZrrVXrUp6lphcK+vGGMwTV61qmdfV+7/XeorE/UVBgxuupaHtPpKM3SMGNlco1PyeUjUP+VomAYM08BDL2zEwy9uQlrLOGpHEiWckctD1p3xy1XmRnr78cYfX0TvwaPO21IEoCUCKKLzNkqbTCiIN8UhiM4ylowxtE+ajM6uaWBMcGWsiUsxvH/6BZjTOstxewJjSLich2xV4jijoQ1RUR7/wxWwqpCAe2ODW/ccADBNjkxShaEZtn6voyO4b7z7wRt/8qTdtWd/wJN23cC1x8eTJ08imUy61VxoESUBkUQEoii4XgGrt+LnxYrgeit+9VRAx9PFOXc8aLlpGvNt1pmHLJwKNlzM/tSbh6yUa3SKW3lIzjlMzjGip6CZ9VcpivKQuQ219pWVa/ztrj/i3md+ihNDJ+vSpBs63tn7Bo4c2Y85cxZg0qTJzq5D04Suatj9p204vOvtMVWimlFN4EQKiElZE1lHHlKOSIi1xCHJ9d2OOOc42XM0m4fsmo7Wtk4ADmY5wCAwhsWTF2FR10JIQn26TBfzkDFRxpkluUanuJGH9CLilM9DCkC8MQo9l4c0Q5yHpAUzNrjnnnvGbBsaGsKvfvUrXHTRRa6ICiNMYIjGFUg2c42O91Ni1uzsx49FErXmIeuZwnCqyc5NtdAIeRXccpKHtJtrdK4JOU2j+7PTV3ZyjU4pzEMOa6rtfdjNNTrFSR7SyjW+ffwd3PXUD7HzyFuuakqlk3h958toaWnH3O5zbGf8uGmCA9j/6k7se3k7dNXlyEBKB9I60CADTQpqyUOOl2t0iqHrOHL4XfSeOoEpU89AoqHJVl9ZucbuttlYNnUxEhVyjU6x8pARUUK8xjykxATMTLShI9rg+liqcw6dA1INeUivigKFWO2Ksoh4yPOQE3Haumbz+POf/3zMNlmWcckll+CLX/yiK6JCBQMiMQVyZLSr/FitVmiMKl3MflzA5XSNZ9b8XvFrpzpauN3NamM1ONi4FT+nuUbnmsbPQxZus5trdEoteUinuUan2M1DmtxE73A//u13P8HTu/7gqab+/lPY+vKzmDJ5BmbPPhuSVN54WbnGnncP4q3ntiI1YD+SUzMcwJCWXVjTpAAJuWp2lDEg1hRHpCHi6RiRTiexb+8baMzlIWVZqVrx60hMwkXTl6EjMckzTQCQMXSoNvOQDMCUXK5RtJFrrAc7eUg/igKlnO55yPcqrmUe3wuUZh69yDU6pdCAuJ1rrEdTqR5LY5CU6vBiirpWSvOQbucanevK/X9JX9Wba3SKwXkuDzmac7L6SjV0JOvMNTqlXB7SMA3opoH/fP4x/J+Xfo6M7izX6BRRlHDGzG5Mnz4bjAGMCfkK2/Cpvuz7Gg8f81UTgOx7IVvL5yEjiQhiTTHHuUanMMbQ1t6Fzq7pEITiPGRCjuPC6Usxq+UM38euannINiWOmXXmGp3rAuSSwkQYxvf8WG5ypEvykEFmHn/81hZP2r1ufnjfq+1a5jGVSuFf//Vf8dWvftWtJgNFjuaMI4I3Q5aGIJ76qlFu/0FrsjQU5iGDNI0WhXnI7N/dzTU6pTQP6dUUtV1ExtCsRKCZJoa0DHSXc41OKcxDmoYOWZLx1OvP4Ed/+E/0DAfzTSyGoWPvvjdx5OgBzJl9Njo6pkBNZ7D7Ty/j8Bt78m8A8B2tIA/ZGgEEBjkiI94Shyi7t8CmFjjnOHXyGPr7TqKzazraJ3VBZCLOn3Iezu1cAEkIRpeVh5QMDY1yBAwMcVHGmY2T0CRHA9GU1QVkOM8uqsltC8vYDgDI5SFHBlMwT/MXjJ+u2DKPmUwG3/3ud/HLX/4Soijisssuw6233gohV0Z/7rnn8I1vfAPHjh17z5hH67sqw3DBWISh2liOMOpijMHkLr93xQVMPnbqJ2gswximYygLAholGftGegOpNFbCBPDgixvx1I7f42DfkaDlAMhOz+7ctQ3SwQwyw0kYWkim9FI65EQE8TOaAzONpRiGjqNH3sXq912BGW3TEZWCM2iF6KYJzoFFbdMQE93NgNaDwbNroYRwyMmTX1TDWKAPuxZCyO4zfmDLPN5111149NFH8elPfxqKouDRRx9FY2MjrrvuOqxfvx7/9V//hZkzZ+I///M/vdZLEMQEgTEWKuNokdFVHB04HrSMMSQHBoMtG5eBAaExjoXEpGhojGMhcUkJWgLhgLCZaz+wZR5/+9vf4h//8R/xmc98BgDwF3/xF9iwYQOOHj2KTZs24Qtf+AJuvvlmKAqd+ARBEARBEO9lbJnHnp4eXHzxxfm/X3LJJTh8+DB+85vf4Kc//SmWL1/umUCCIAiCIIiwEpaYgZ/YWvKmaRri8Xj+76IoIhKJ4Ctf+QoZR4IgCIIgiAlEXautzzvvPLd0EARBEARBnHbQgpkqlCvLCh6/tJQgCIIgCCLMTMRpa9vmcf369YhEIvm/a5qG7373u0gkir/C6c4773RPHUEQBEEQBBEqbJnHpUuXoqenp2jb4sWL0dfXh76+Pk+EEQRBEARBhB36busKPPTQQ17rIAiCIAiCOO2YiJlHCi0SBEEQBEEQtnHtu60JgiAIgiAmGhNxwQxVHgmCIAiCIAjbUOWRIAiCIAjCIRMx80jmkSAIgiAIwiE0bU0QBEEQBEEQVaDKI0EQBEEQhEMm4nseqfJIEARBEARB2IYqjwRBEARBEA6hBTMEQRAEQRCEbSbgrDVNWxPuEMbVZmFTxDkHD1pEGTjnyBgGMoYJzsOjMG1oQUsYg8lNNDR1YMX5n0RjvDloOXkExtAwqw3RroagpRTRMKkJjY2NkEQxaCl5YpEE0uA4mRqEyc2g5eSJiQoG1DRUQw9aShFhG0eJcMB4mO4WAdPTM5T/syAJiDdEARYeY2QdKsYYOOeh0GXpKNQWBkpPax7wEFhoHMN07DTOkTKKb6ARQYAssMA0aqaBE6lBDOqZ0Y0cgd7FOOc4kRrCm31HkDI0mKYJk5t4cdezeGHXH6HpamDaohEFipydRGKMwUhqGNp7CtpAOjBNsdYEJp97BqIt8fy1mEqnMTw8HNgDiiiIOHf2UiyZfzEkUQZjDBIT0BVvQZMcC+x8j4oypida0aLE89sUQUSjHIEkBFffERkglfRJWMYtADBNjtRgCtbp1NHRGJim/3dglyftXj5zgSftugGZxwIKzSMAgAGRqAw5Kmf/GtCFU86YFZq2IHRV2n/QJnK8vvLbRBZVGzkfM78R1PHTTRMpw4QJFBuz3J8ZgKgo+HrzMrmJU5kRnMqMjK3QFm7wubuG1BR29R1FX2ZkzM9MbiKVTuL3r/4aO/a9CvhYW1ZkCdGIAqDkessdQ7U3ieF9vTDS/lWypJiCrgXT0TStbcz5bl2bwyMjSCaTvmkCgFlT5uOic1YiEWsse71FRRmT4y2ISxHfNIlMwNR4CzqjWdNTTldckpGQFF9X8zIAssAglIzvhVYh0PGdA5mUCi1TfF6TefQXMo8FjDGPOZjAEIkrkBXJ15u9nYs1CLM23j6DGGTsmGnrZyb3voxl9YGdi8vPY2hwjrRuwK6dEAFEJBGih9o45xjU0jieHoIx3jSi1aE+nFYZQ8Pu/uM4NNIHhsrH0jqvjvUewdMv/wKHevZ7qksSRcSiCoTxjH3uwSV1dBDJAwPghndTtEwUMGnuZLR1TwYDAxMqHyDOOUzTxNDQEDKqtxXbSc1duOjcj2JK+wxbY3eTHENXvBmy4N1yAAagI9qIafFWCGz8Cj8D0CBHEBMlT8cIhmylURTsjaNB3Au1tI5MWi17MQZpHv/7wBuetHvZzLM9adcNyDwWUMk8WoiSgEhcgSiJnl44Ti5OPwxIrfvwY5Cpp6+8qEKWmka7urzuK8450qYJ1XR2ucsCQ0QQXNeW1FUcSw0iY9ZYHfPQRJrcxLtDp7Bn4HhNOVXTNCEIAt7YvwO/f/UJDIz0u6pLEBhikQgkqbb8IOcc3OAY2d+H9PEh14ujzTPa0blgOkSldnOjqiqGhoeh6+5WR+ORBJad/ReYP3MROOfjG+0CGID2aCMmRRshMHcr781yDDMa2hARRmMGdhEZQ6McQUR039hKjEHMSal1HK3ld2rFGg81VUcmqYJXGb+CNI+PH3zTk3ZXzTjLk3bdgMxjAeOZRwtZkaDEFTAP8pD1mECvDEi97Xo1yNRrmN02kW7kGt0+hpxzqGbWOLqBW3lIzTRwPDWIocJcY61YBWSXCsmccxxPDeLNvqN1LdYxTRMcHC/u+iNe2PkHqHXmIRmASC7XWE+/c85hpnUM7e2F1p+qSxMAxNoaMPncmYg2x50fAw5wcKTTaQyPjMCs8zwVBQnndS/D+fMugsDEmkzjmLaYgK5YM5qVeN3ne1SUMSPRhmYlVve17WYesjDXWO846sU9x9BNZJIZGPr45wWZR38h81iAXfNoocRkKC7lId28AN0yIF4YGSC8feXURI6Xa3TaJlDfv1EzTaTL5RqdiwIYy+chRRtTbqWY3MTJXK7RNVwwkQNqCm/0HkG/6l4Wz+Qm0plULg/5iqOFIhVzjU6x8pB9qWweMlW7SZbjCjoXzEDT1FbXz/d68pBzpp6ND5zzEcSjDa4amXrykFIu19hRJdfolLgoIyE7y0MKAKQyucZ6cHV8r5BrrEaQ5vFXB9/ypN1PzZjvSbtuQOaxgFrNI5DLQ8YUyBHneUivppzrrWJ6oametr2c2nWSh6wl11iPLqC2vjI4R0o3YHglKocAIGozD8k5x4CWwon0EAyvhhwHU9lpQ8PuvmM4nOyvmmt0LCl3Xp3oO4qnX34cB07ss/V7Vq6ROTDoNoXl8pBDSB7sB7dR2REkAe1zp6B9zmQAqJprdC4rl4ccHkYmY68q3dEyBRef+1F0tU3zNCLTKMfQFWuGYmPamAHojDZhaqIFArx7c0E2D6kglls9bufzdnKNTqlnjLbGOjWtQU1rNV+MZB79hcxjAU7Mo0WtecggwsZ2s3d2P1uvpjBlJwv3lYVVXSAB+Leu1u6/3+QcmTpyjU6RGBARxYoVEMe5RqfYMJGGaeLdoZN4Z/BETblGp1h5yLcO7MTvXn0C/cO9ZT/nNNfoFCsPmTzQh9SxynnIlpmT0LlgOgRZ9G3c0jQNg0NDFfOQiWgDli34MObPODffv34wKdqI9mgjxAp5yGYlhpmJNigOco1OsZOHdJJrdEotUaVaco3VCNI8PnHobU/a/eT0eZ606wZkHguoxzxaSIqESFyuWDEI6nUH4+03iBV0hfuupqvSz/zQVDqV7UausR5NlV6P5Gau0SmleUjV1HE8NYThenKNTqkwlc05x7HkAN7sP4pMAC9jNk0DHMCWN5/Dn15/Bhkt2zeMARGl/lyjUzjnMDM6hvf2Qu0bzUPG2xsx+dyZiDTFXMuW2heV3V8qlSrKQ0qihPPmvB+L530AAhN8M42FiExAZ6wZLQV5yFgu19jkQq7RKYogoFGOFuUh3cg1OmW8sT2bazSQSaq2co3VCNI8Pnl4tyftfnzaXE/adYNQmMfe3l6sWbMG69evx/LlywEA27dvx/r167Fnzx60trbi+uuvx1VXXZX/nc2bN+Pee+9FT08PZs+eja9//etYvHhxXTrcMI8W5fKQQRmhQkoNSJCmsVQXEN6+MjlczzXWowvI9o2We18jB/y/uReLyuchZQHoV5PodTE/6JgCEzmgJrGr7wgG1PoXi9SLaZrIaGn8/tVf482D2xFRgn2XLIDRPGR/GpljQ5g0ZwoaJ7eE5nwfGRnB1LZZuHDhpYhF4mAur4R2QkSQMKNhEuY2dWFSNPvtPoEewxwxUUaTokARBFdzjU4pN75zDmSSKnTVnYc4Mo/+EvjVt23bNqxZswYHDhzIbxsYGMC1116Lyy+/HFu3bsWGDRtw55134rXXXgMAvPTSS/jWt76Ff/qnf8LWrVvx6U9/Gtdffz1SqeBvChZqSsPIQAq6mk2eWRdv0ANLpf2HQZdl1Aq3BcnoQIdRc5b9QVCScrvP9pVqmEhaxhEI9BtYrD7hAA4l+8NhHIF8nwyqKbxw/B0MhsA4AoAgCIgqMcSiEUQjHmYbayG3+0hLFGd+4Cw0dOa+fjEk5/t5c9+PS5dchlgkEQrjCAAZU8d5bTMwKbdIJ/BjmIcjKor5ISFoXaX711UdI/1J14xj0DCP/lcvb775Jj7/+c9j2bJluOiii3D77bejtzcbmdm+fTuuuuoqLF68GCtWrMDGjRtrajvQK3Dz5s249dZbccsttxRtf/rpp9HS0oKrr74akiThwgsvxKpVq/DII48AADZu3IhPfepTWLJkCWRZxjXXXIPW1lY88cQTQfwzKsJNjvRIBoZuBH7xlmLpCaOuoJ+SS8lLCY8kAP5lLmtFN71eqlM71qt3wtRnjDEMJvuCljEGQcjmGr1YEFMPiWgjTNMM1dgAAAk5EjpNkkcLYurBGttFAHoNq6gJZ6TTafzd3/0dFi9ejOeeew6//OUv0d/fj69+9avjFujs4N1r9G1w8cUXY9WqVZAkqchA7t69G/PmFQdFu7u7sWnTJgDAnj17cOWVV475+Ztv2n/X0okTJ9DT01O0TZLi6OzsrPWfQRAEQfhBeLwQ4RQGiGI4Ksdu4efXR9rlyJEjOOuss7B27VqIoghFUbBmzRrcfvvtRQU6AEUFukWLFtlqP1Dz2NHRUXb7yMgIYrFY0bZoNJp//9d4P7fDY489hnvuuado29q1a3HTTTfZbsMumcKpRWJcwvS0TBAEQbiDNbY3NcXG+eTphVfmsVyRq6Ojw1aRa/bs2fjJT35StO2pp57CwoULxy3Q2SFQ81iJWCyGoaHixSvpdBqJRCL/83Q6Pebnra2ttvexZs0arFixomibJMXR1+fiy4tzKLlX+BD2CNt0C0EQBFE/PLf4anAwBcPl71pvbU242l4YKFfkWrduHW688caa2uGc4+6778YzzzyDhx9+GA8++GDdBbhQmsd58+bh+eefL9q2Z88ezJ2bXXk0d+5c7N69e8zPP/jBD9reR2dn5xj33tMzBL3O1wWUQ6ayI0EQRP0E+UYBwjUMw/TkXhsUbixuKUe5IlelGdtKDA8P4ytf+Qp27tyJhx9+GPPnzx+3QGeHUAYPVq5ciZMnT+KBBx6Apml48cUX8fjjj+dzjqtXr8bjjz+OF198EZqm4YEHHsCpU6ewcuXKgJUTBEEQBEHUT2dnJxYuXFj0Xy3rMg4cOIArr7wSw8PD2LRpE+bPz35jzbx588oW4KwCnR1CaR5bW1tx//3348knn8Ty5cvxta99DV/72tfw/ve/H0A23PnNb34Td9xxB5YtW4Zf/epXuO+++9DS0hKwcoIgCIIgJhIC8+a/ehgYGMDf/M3f4Pzzz8d//Md/oK2tLf+z8Qp0dgjNtPVbbxV/N+S5556LRx99tOLnL7vsMlx22WVeyyIIgiAIgqiIV9PW9fDzn/8cR44cwa9//Ws8+eSTRT979dVXcf/992PDhg34/ve/j7a2tqICnR1CYx4JgiAIgiCI+vn85z+Pz3/+8xV/Pl6BbjzIPBIEQRAEQTgkjO959JpQZh4JgiAIgiCIcEKVR4IgCIIgCIdMxMojmUeCIAiCIAiHhHHBjNfQtDVBEARBEARhG6o8EgRBEARBOGQiTltT5ZEgCIIgCIKwDVUeCYIgCIIgHMImYOWRzCNBEARBEIRDBFowQxAEQRAEQRCVocojQRAEQRCEQybighkyjz7AhIl3YhEEQbjNBLxHv+fgPGgF7jMRT0uatvYQURERa46BMQbOOXhIrhpLS+F/YaBQS1g0AcWDXVh0cc4hhfChhHOOmKgELWMMTZEYIkK4npUZgDlTzgYDg8DCMxQbpgFuhuM8txCYgON9h8By/wsLDMDhkb6gZYwhbRjgCM94BYxqMQFEEhGIUnjOeaJ2GA/T2RUwPT1DrrQjiAKUuAJREsE5z6/EYuB5IxnU6qy8OSsYgBmy24LUVNov5bYFoQsADA7oPNtj1nAXtCZLg8k5MqYJNeCbfaHpN2BCNTQM6Sno3AxUF5C9wUdEBYwDbw8cxxv9h7MPKgHrao82YG5zF3oGjuH+5x7C60d25c/5IGCMQRJlXLLgUiyeswx7jr2JrXufg6arCKq3GBg4OOZOmo3rln8OU1um4eWevdg31AMGBHYMLQu7pONMLJs0G4wxDGsZmIGfVYDEGNoiUURFqeh8CsuYZW1jjEHL6MikVFceVjo6GutuwymvnDrmSbvnt0/2pF03IPNYQL3mkQkMSkyBpEhVTU8QZm30MLOyw1vuks7+2edBplpfBWEirX3ppgm9TGcFZSKr3QQMzpHSDRi+qRnVlDWxJowSo8g5R9pQMaSnAzMfiiAhIshFfZbUVew4dRD7h08GYkDikoJ5LZPRFknkt3HOsW3/q7j/+YdwfPCEr3oEJsDkHItnL8MlCy9FvECXqmfw6rsv4fVDr+R1+gUDQ2usGV9Y+v/hklnvLzqGJ1KDePH4bpzKDPumJ6spe750N3XiQ1POQosSz/+Mc46UoWFEV33VVKitRYmiUZbHjBFBjqPjje8AoKY1qCmtrv2RefQXMo8F1GMe5agMOSoDsG8osjaOeZrjKbyAuY3pHr+qo7U+Dfvx9DxqhDg0c3y7I2A06xKWvtJMEykjV//Inl6eagIAg5tVzaHJOUb0NJJGxhsxZZCYiKgoV50O7k0P45WT+9HrkwGRmIA5zZ2YGm+peCw1Q8dTr/8Gj27dhIyuwvSwcmtd52d0zsZHzvtLdDR3VfzsQLIfL73zRxw4+U6+GugVAhMgCSL+atFluGzhJxCRyscgOOfYO3QCW0/sRcrwx7BNijTg0mkLMD3RVvEzJjcxrKnImLovmgCgUVbQrEQgjjNG+GUinYzvnANqUoWmOuu3IM3jq73HPWl3cVvlazJoyDwW4MQ8SooEJaYAzJmB8KriV3hY7ZjGUrwykeWmMJz8vtsDn9WuxjlqnUERkF1t50VfOTkGnHOoJkfa9MZ45LNL3Kxpms4wDQzpKU9vqgIYoqICSRBtfZ5zjkMjvfjzyf1IGfVVPsphHbUZDe04s7Hdtq6h9BAe2/pzPLnzN2BgnpjIlkQbPvK+T2HO5Pm2z68jfQfxwu5n0DdyynU92QqoiRVzLsZnl/wV2uOttn5PNw283nsIr/Xuh+lBHIEBiIoyPjhlPha2TLPdV7ppYFjLQPPwASAqiGiLRiHbPK8svB5HnY7tjDEYuoFMUoWh19ZvQZrHP3tkHt9H5vH0oBbzKEgClNjYXKNT3DRr5XKN9egC6h9k3HzidbstYDTX6BQ3p7Ld+vdxnjWQbuUhnZrGUlRTx5CWdDUPmb3BK5CY6KjPDNPE2wNHsavvCExef3LNmt6cFG3E3OZOxCpUz8bjYO8h/PT5h7H90A4Iuap4XboYgywq+ODCj2DxnOUQazQdQPb47z66C1v2/g9ULVN3FdKqZJ7VMRfXLv8suifNctTOiJbBtp69eGfohCuorSNNAAAgAElEQVRxBCvXuLRjFpZ1zIYi1r7gKvsgZ7ieh8zmGmOISfUtAnPLRNZbFChtizEGTdWRSdrPQ5J59BcyjwXYMY92c41OKUwk1tr2eLlG55oAp9VRNweVcm07NVnj5RqdUq+J9KIiUG8eslqu0SlZY6thSEvVbT4iggxFkFzps1QuD/lunXnIhBTBvJYutBbkB+vhlf1/xv3PP4SjA86yVQITwDnH+d3vx8Vnr0AsEh//l8ZB1TPYvn8rdhzcBg5nb21gYGiLt+Lvll2ND5yx1JVj2JMaxIsn9uBk2lkMyTru85q68KEpZ6FJidWtycpDJnW1rrOdAWiNRNEgjc011qOt3nHUi3thfjYorSGT1sa9GIM0j9t7vckpn9fW6Um7bkDmsYDxzKMckyFHass1OqWWil+tucZ6NNUyUPi1yq+W/dSaa3RKrSbSj77STBNpw4QJ2MpD1pJrdIrJOZJ6GiMO8pB2co1O6cuM4NWed3GyxjykLIiY09SJKfFm14+lbuh4etfv8V9bfoa0lrE1lW1V9WZ1zcWl530Sk5rcvxkNpQbw0jv/g3d7dtteLZ7NNUr4zPv+F1ad/VEoDiuzleCc492hHmw58Q6SNeYhO6ONWDF1AaYl7E2b10I2/6si7SAiYTfX6JRajKCXRYGy++JAJqVCy1SOvJB59BcyjwVUMo/15hqdMl7Fzy/TOFZX9UHGz4Gl3H7HW9nnJNfolPHykH6vgrSbh3RritouBjcxpCVt5SFFCIiKsqMp11rgnOPwSB9ePbm/6oIM66jNbGjHGTXkGp0ylB7Gxpc349evPw0AVU1ka0M7Vr7vLzF78jxPNQHAsf5D+NPbz6B35GTFz1i5xpVzP4T/vXg1WuMtnmrSTQM7+w5h+6kD48YR4qKCD02Zj7Nbpnp+LeqmiWEtbSsPGRVFtEVqzzU6xe446vfYzhiDYZjIjGTK5iGDNI+v9XljHhe1knk8LSg1j4KUe1+j6E6u0SnlzJqbucZ6dAFj390VZF+V02D1lc45jADO9sIqJIAifUH1VaU8ZN40gnu60rcS2TxkCjofO8nOwBAVZce5RqcY3MTu/mPY2Xe4rAHpiDaiu45co1MO9x3BA396GK8c2J43ZUC2nxQ5gg8uXInFs5dC8Ml0ANnzZ/exXdjyzv8graWRf/jNVUAXds7H3y//LGa3n+GbJgBI6hm80rMPuwePF8URsi9oB5Z1zMbSjlmQfX6RfMbQK+Yh3co1OqXUJAZVFCjVxBiDrupIl+QhgzWPPZ60u6i1w5N23YDMYwGF5lFSJEQSkUCNUCmFJtLtXKNTrOpo0KaxlEItbucanWKZyDD1lcE50roBq97nZq7RKVYeclhL5W+qbuYanZLWNbzeexB7h7I3igY5gnnNk9HiQn6wHrYf3IH/eO5BHO4/AsYYLuj+AC46+8OIupDVc4qmq9h+4GW8duBlmNxAZ6Idf7fsf2P5zCWBHsOT6SG8dHwPTqQHAQBnNU/BJZPnuZJrdArnHOnc+yE5smNEi8u5xnq0lRYHwoBlW5KDKZi5igCZR38h81hAoXlUYgqkSLA3q3KE6QIuJITflAc1977DsJ3gUgiP34CmQjfD8P0Yo5imiWEjDZGJEELUZ8dG+tCvpdAeSYTmWjRMAz/b8TTaGjvQ1jgpaDl5GgQBUUPD0hnvgyzKQcsBkB1D+zMjaJAVdMWag5YzCufgMBGTpFCd70B47zupoTR0LTtLEaR53NFXOapRD+e2hudaLiVcX/ZKnLaEcXAJo3EMK2682sRtGGO+TyPaoVGJQRL9mwq2gyiImDd1QSi+Hq+QllgLzp90ZtAyimCM4YyGdkhCuL5bWWAMUSkcBpsgxiN8IzNBEARBEMRpQrjKJv5A5pEgCIIgCMIhYZt184Nw1e0JgiAIgiCIUEPmkSAIgiAIgrANmUeCIAiCIAjCNpR5JAiCIAiCcAibgEtmyDwSBEEQBEE4hBbMEARBEARBEEQVqPJIEARBEAThkIlXd6TKI0EQBEEQBFEDVHkkCIIgCIJwyERcMEOVR4IgCIIgCMI2ZB4JgiAIgiAI29C0NUEQBEEQhEPoVT0EQRAEQRAEUQWqPBIEQRAEQThkIi6YIfNIEARBEAThkIlnHWnamiAIgiAIgqgBMo+nGeF9wmHgPGgNxQgsfCc4QziPoSwIiAhi0DKKEAA0SgpkFq6jmJAUdEQToZqqEsBwdstkdMWagpZSRLMcRYMkhainskiMhXJsIE5TGPPmvxBD09YVMHQDUkQC5zw0K6kYOJiQ1WJyjjAMN1b/ZH0jB3hWU9BdxjmHLGRvD4bJoXOOoL2txBhEll2ZxzmHyRG4JiB7FiUkGQCgmyaGdA2aaQaqKS5KSEhSvq+GdRX9agZmgD0mMwFtkSjiub6aGmvCwZF+9KqpwDQBQKsSx9R4M6Sc+d83dBIv9ezDsJYJTFNcUvD+jjNxVksXAKBJVjCgqRjR9cA0AUBEENEsK5CssYFz6GbwY4MsMEi5MTNM9xxLi3UdhkkXABhGsOPURIZxHrZ6UXD09AwV/Z0JDEpcgSQHayIZ+JiLd/SwscAGPktDoabsnzkYWCAGMm9my/SVwTn0ADpLZFnjCBS/0sHSFaSJFMr0FWMMGUPHsK7D8Hl4iAgCGiQZQu6GZcFz5r9fTWNIV33VJIChRYmgSVYAjD3fh7UMDoz0Y8RnXQlJwbR4C2KSUnQMsw+WHDt6D+PPvYegmYZvmkQm4H1t07Bk0gwITIBQcg3qnGNAVZH2UROQvf6a5Aiiohi6sUERKo8NQd1zKo2jQZtIq1+0jA41pRbNdnV0NAaiCQDeGRoa/0MOmNMY3L9pPMg8FlBqHi1ESYQSV/JVP78unHKmsRTr8HEfq5DjDWxBmMjC03i8vtI5h+HDWS8AkITRyc1yuqy+MnOVSD8oVDFeXyUNHUld99zcSoyhQZKhlNzcy2nSuYk+NY2U4X0Vq0lW0KpEs3GDcc73k+kRHEoOeG7WFEHElHgzWpR41bHB5ByqqWNrz7t4e+C458ewu6kDF3XOQlxSxu2rtKGjX1Whe3z7saIPcSk7yRaasYFlq41ilfE9KLNmZ3yv9nOvNDHGoGs6MkkVZpmDFKR53Ds07Em7sxsbPGnXDcg8FlDJPFpIEQlKVAGYtxdO7jkv+2cb+ykcZLw0kTUPZpzn/jEsd/P1Thdg/5hYVSzd5PBi0oMhN0Ut2O+rvIn0SFOhNqD2vhrWNaQN902RgOyUeVQUbevKGxBdR6+agsbd77GYKKE9EoWUy1va1cUBHE0O4lhqyPUpdgEMXbEmdEQbatLEGENvZgQvHN+Lo6kBVzUBQGe0EZdMno2uWFNN5zsAjOg6BjXVk3M+IUlolJSqxr+SLs2jhzmG3BS1g7HBaxPpZByt5fP1aOImRzqpwtAqj0FkHv2FzGMB45lHAAADlKgCKVL9SdYprAbTWEphFcvNPGT9g1fu3wR385D1DF7Wv8XtzJOVa6xHF5DtMTdvXtYN1MkxzD/1u5yHtHKNQH195WYeUhYEtCtRxCTZ8fnOOYdmmjiY7EdvJlm3JgBoiyQwJdYEkQmONJmcQ2AM+4dO4aWefRjU0nVrSkgK3t95JuY3d+XbrxXLcA9qKoZdykNGBRFNsgKxTFTEriYvxobCXGM957vb95x6xnc7Mz716AIHMikVWmb8cyNI87hvaMSTdmc1Jjxp1w3IPBZgyzzmYAKDElMgKe7kIQuTi/W25WYe0q0BK9tHlqr6prLdfBJ3K/NUKddYr65685D1mMZymrJ5SAPDuuY4DxkRRDTIMgS411ccwICWxqDmLHcogKFViaCxJNdYjybGGEa0DPbXkYdskCKYGm+py8wWYnITAMPrfYfx6qmDjqbYJSZgcft0LG6fAYExR6axkMJrsF9THVe4JSagWVYQqRJ9qFWX9dBUz9gg5aaoAXfHBrf+fW72lZtjspbRkUmptgdAMo/+EmrzuHPnTnz729/GW2+9hWg0io9//OO4/fbboSgKnn32WXzve9/DwYMHMWXKFNx+++348Ic/XNf+ajGPFoIkIBKPQBAFRxeONZ3rxZREPXlIr59yneQhPX/KRe2ZJzu5xno0Oc1D2sk11qMLAFKGgRFds21uJcbQKMmQXbq5l9NlcI5eNVVTHtJOrrEeTYwxnMrlIVWbZk0RJEyNN6NZiXnSVybn0EwdW3v2462BY7aP4bymTnygaxZiouxZX6UNAwNqBprNW5MAoFFWEBe9mQ1yPDbkFsN4OTbUUx13W1O97ebNuprLNdY46AVpHt8d9sY8ntkQXvMYtldd5TFNE9dddx0+9rGPYcuWLdi0aROee+453HfffXj33Xdx44034uabb8bLL7+MG2+8Ef/wD/+A48eP+69TN5EaTCEzksm+qcbmgMfgbrWx7D5ybQrMfg3SS4NW1CYHOHKvq7EhrXBQ8koXYwwSY4gIDMI4u2AAZMagiELedLgeYbAqmcgaVLsXa+HNysu+ioki2iNRxMTq74cUADRJMtoi0fwrUrzSJTKGzmgCXdFE/lVNlYiLEqbHG9DmkXG0NAFAWySOc1unYGq8CUKVhzmBMUyJNeOs5i40ydGiNtxEYAyKIOHiyd248szzMS3eUvXzk2ONuOrMxfjItPmeGEdg9N8ZEQR0RmNokZVxz/kGSUZnNI64KIVqbFAEhqgPY4OF3fsO5zxv0rzsK2s/tWgyTY7kYBqp4UzNxjF4mEf/uUNvby9WrlyJl156Kb9t+/btuOqqq7B48WKsWLECGzdurKnN0JrHgYEB9PT0wDTN/EkoCAJisRg2b96MCy64AB/5yEcgSRI++clPYunSpXjssccC06urOpIDSWgZbdwLJ2vkrAvYW12FA0Q1E1mq1/OVdGz04uDg4BVMpNeD3VhZ2X0oggBZKP8aaClXUbBuIl7ryptIlp0er3TzYkB+CtGvvmLI3sDblAiUMmYtIWUXnkRqWBBTryYgOzU+JdqAdiU2ZlpVFgRMjibQFUtAymUI/dAlMIapsSYsapuC9kh8zGfaIwmc3TwFHdEG3zQBQJMSwydmnIOPTluQN6wWDVIEK6fOxxVnvg/t0UTR73mpizGGhCRhciyOhtx7NQuJCiI6IzE0lnmtk5e6gOzYoFQYG2SBISrWl3t2ogmobiC9LgqUYu1jvHthPteYVJEcSMHQ/X2F00Rg27ZtWLNmDQ4cOJDfNjAwgGuvvRaXX345tm7dig0bNuDOO+/Ea6+9Zrvd0L4kvLW1Fddccw2+853v4J//+Z9hGAYuvfRSXHPNNbjxxhsxb968os93d3fjzTfftN3+iRMn0NPTU7RNkuLo7OysSzfXDKi6CSkiQ5SLp+e8rjRWo3B/WR2javweWErJru/JaeDW/gv6LaC+EgBERCGfeXI71+hUFziHyEbzkFZ1I4hXaFj7EgG0KJF8HlJigqu5Rqe6EpKMuCRjQMtgWFfRKkfRKMtjPuenLgkCZje2oyvWiAPDfQAYpiVaEBG8mXYdD8tcT0+0YvWsJdjZdwQ7eg/hnLapWNw2vWAGw/++YgCaZRkNkoR+TYVhcjS5mGt0ognIXnMRUYBhmtC4+7lGp7pKx4DSPgpibMjHpwq05KMAqg49txhGkkJbyxoX/4+4PTZv3ozvf//7uO2223DLLbfktz/99NNoaWnB1VdfDQC48MILsWrVKjzyyCNYtGiRrbZDax5N00Q0GsXXv/51rF69Gvv378e6devw/e9/HyMjI4jFYkWfj0ajSCbtr2x87LHHcM899xRtW7t2LW666SZX9APZbzZRcwtTszE/FvhZZl28hbMCQQx2hRQ9PcOqrAU3EFvkjREbrSQUbg8KyygKjOWrtkHrKqzKtCkR18LzbuhiAFrkCNqUSH5b0JoAIC7KmNvUCRPeZJ5rxTKHC1unYnH7NM+m8muFMQYRQLsSzb1JYnR7kJqAbJ/FhLHbg6J0/0E9gI+nQWTZ1xXF4hEgHglKmmt41b/lilwdHR22i1wXX3wxVq1aBUmSiszj7t27yxbgNm3aZFtbaM3jb37zGzz11FN48sknAQBz587F2rVrsWHDBpx//vlIp4tfNZFOp5FI2A+XrlmzBitWrCjaJklx9PW5H3yNJCJgohC4cSyEob5VvF7BEI4baSFh0mKRNWejfw4LQVVAx8OPiEithLWv3FhB7TaMsfwDb5j6KoznlUXYxlEgq0lkDOmRjOtfLdjaGt7FJU4pV+Rat24dbrzxRlu/39HRUXa7GwW40JrHo0ePQlWLX28hSRJkWca8efOwc+fOop/t2bMH55xzju32Ozs7x7j3np4h6Lr7r6uVTQ6h+poCgiAIgnjPw1j2O6m9uNcGRfkEbP2UK3JVMoS1EIvFMFTylYq1FuBCGzK4+OKL0dPTgx/96EcwDAMHDx7ED3/4Q6xatQqf/vSnsWXLFjzxxBPQdR1PPPEEtmzZgssuuyxo2QRBEARBEHXT2dmJhQsXFv1X77oMAJg3bx52795dtG3Pnj2YO3eu7TZCax67u7vx4x//GL///e+xfPlyfO5zn8OKFStwyy23YM6cOfjBD36AH//4x1i6dCnuvfde/Nu//RtmzZoVtGyCIAiCICYQdl664+Q/r1i5ciVOnjyJBx54AJqm4cUXX8Tjjz+OK6+80nYboX5JuN84eUm4HWKNUUhyuOateZ3fXOIVubV4ocvqhBGee1dmqMK0CGfWCqj8iqMg0Vz8+js3UULYWSYP57kVwq4CEM6+4pxDEhiGB1KuT1sH+ZLwQyMZT9qdnnBvMdH8+fPx4IMPYvny5QCAHTt2YMOGDXj77bfR1taGG264AVdccYXt9sg8FkDmMXjIPNqHzGNthPEmT+bRPmQeayOMfUXmsTbcNI9uE9oFMwRBEARBEGEnZB7dF0KbeSQIgiAIgiDCB1UeCYIgCIIgHOLVq3rCDFUeCYIgCIIgCNuQeSQIgiAIgiBsQ9PWBEEQBEEQDpl4k9ZUeSQIgiAIgiBqgCqPBEEQBEEQDqFX9RAEQRAEQRBEFcg8EgRBEARBELahaWuCIAiCIAiH0HseCYIgCIIgCKIKZB4JgiAIgiAI29C0NUEQBEEQhENotTXhCWwinlkEQRAuQyPp6Q/nQSsg3IDMo4cIooBYYxSilO1mHqKrhoPn/xQWOM+qYoyFq69yWsKmKddboRqNOee5hyUeqv7K6gnfMWSjfwlSyhg4D9fxy/dVCMeGsJ1XwOh1GCZdliYTgByVqahymkPm0QMYY4gmFCSaY3njaBH0xWzdFBgKn+J5CG5eHIxlNRVKCbK/SvdtDcZhOIYAILDcGj9WvD1ITdb9gIHl/hzwecV5TgMr2Rx8XwGAyACJIRzzXtYxzP01bOe7NT6wEJ3vQPbs4ghPX40+wBVvD4py+xZlEYmWGJSYHIAiwg0o8+gySlQuuiAKL2Lrz6ODoX83jMIBpUgTWPbJmfExn/MPnn/VweiuC6ytz5pK91f658JKpN+6xuoBwPOODeWMkg/K8jd25E1jVleup3KyAjiGrNDIZvWV/ZyPuvJKrOsRgAwOE4ARxD2e85wzY5BY9qGkUCOd78WaKo0N2Ufy0QfxoM+rMfpCqEuJypAjEjJJFbpq+KbLbULw6Oc7ZB5dQlJEROIKGGPjXpyFT/ReX8jlqmdj9WDMgJy9n3inrcjMFt3cS7X5a7grDXblNBX+jm99Ven4AfljOBpJ8HhI4zxvzop0FOjKVpKZbw8nVvujVarxj6Gf12E1PSIAARx6zmvnTZ3X5Exjpf7y24DUcr77+XBiZ2wAWM7O+nu+V9dUPI6G4Xwv1RVriMLQDaSTKkzd9FSbF5B5JGpGEAVEEwpESazpovTDgNQy0JcaELDy031uaCq+udv7Pa8rIE5uil4bEDvGv/jn1i+ynIH05qaa/beiTFWvsi6rwl04xe7+DaxCBbSqNm8fTuze3Av1yAwwOYdhWRAPTaTIstklu9qycrwxINWqeuX1+PNw4uTc4LnznXmsyaLW+05YzvfCzwmigERTDFpGRyalgptBR6mIapB5dAgTGCIxBXJEcu1CdGuQqUePt0/1td/ci7W5b7idDHaVdLk5INd7DL2IIxQbfyfHDyUVbpew7tK5GqiTf6bbDye1GqFSsnnW7COA7mZn5YwoQzZr6ez88u58d9KeVw8nbowNfFRQXe2U6qq3rbCd74W/IykiJCUGNa1BTWl16SK8g8yjA5SYDCVaPtfoFDcGZDcGu1E9Lj7VjzO9Wbu2+it+bgx25XTVOyC7eUMea9bqiSPUZ/yLNAGuPJxUzjU61ebOw0k9RqhUD4NLeUjLNDKWrTZOkPPdyVOKF2NDcR7S2bnqdrXQrTiCW+d7aRujeUgNuqrX3S7hLmQea0BSJETiMuzkGp1SmIe0/j4eTqcw7Okpfaq3b0Bqnd6sXZszw+32YFdOU+G+7PeVO8a/WI+1A+umWmMcwWXjX6jL6cOJ3Vyjc23OHk68mgqsKw9ZshjG7f5yw3B7db47eTjxcmxAPg85uq8gx4a8qoJxNAzne6muWEMEhp5dVGOENA/pUReEGjKPNhAkAdF47blGp5Saomr79GshSfFTfXUDUu/0Zu3a7FVA/FxtaNeAeGn8i9u1dmjzpmpNBXt8DGufcnSnAmpPm72HE69v7oV6as5DWpVGH7RZjHe+u13VK6+ntocTP8cGjtHLKwxjQ2n7ds53vzUJooB4UwyaqiOTDGMecuK5RzKPVfAi11jT/qsMyMHosXZezYD4d3Mv1la5AuLXzb2armrHy+9jWO2m6vZUcC26qk45elQBtaet/MOJX0aolLJ5yEIT6UKu0SnVzvdSM+SPnuoPJ0GODdXykEGM7xZ2zvegxlFJFiE1Ux4yDJB5rIAoi4g1RPJ/D+IiLt136YASlKZyBiQ3mRbIzb1YW2XDHfQxLIwjWNuCPYbFcYTR7YCfxr9QE4Dih5OcFr/NbCnlHk4q/cwPxuQhUXyeu5VrrEdfoQGxtgWnB1UfToLUVvp+yKD1lNt/0Od76b6zeUgZycFUKKqQE6/uSOaxIpIkAgj+Ii6kcEAOg64iAxKwaSwlbH0FhEdHIYU3VZ57WXvQMoseTgBPco1OCcvDSKEGKw9pcEBg4emvoB9ySyl+OAnX2IBcDEEIi5wcYTvfLaxYlCgK0M3T9+XipzNkHom6Ycz5aksieEZvquEx/0BhFZQYj6yJpGvQDtnxKmgVBHF6Q+aRIAiCIAjCIRPxkU0IWgBBEARBEARx+kCVR4IgCIIgCIdMxLQIVR4JgiAIgiAI25B5JAiCIAiCIGxD09YEQRAEQRAOmYCz1lR5JAiCIAiCIOxD5pEgCIIgCIKwDZlHgiAIgiAIwjaUeSQIgiAIgnDIRPxmJ6o8EgRBEARBELYh80gQBEEQBEHYhqatCYIgCIIgHDLxJq2p8kgQBEEQBEHUAJlHgiAIgiAIwjY0bU0QBEEQBOEQmrYmCIIgCIIgiCpQ5ZEgCIIgCMIhE/A1j1R5JNxhIr4klSAIgiAmImQeK2CaJhhj4JwHLSUP5zx0mgDk9YRJV5j7yvovLFhawtZfYewrIJznVhg1AeEdGwAWunMrjOe7pSds55alyzTDo2miQeaxAlpGR3IoDW4Gf0Fb+zYNE8nBFLS0HrgmSxfnHFpGx8hgCqZh5rcHrsvkSA2loaa00PQVAOiqgeRQGqYenr4CB9IjGaSGM6HqK0M3kRpKQVfDdb6rKS20Y4OaDs/5XjQ2hOh855wjM5yGmlJDowkADC07NuiaUbQ9KKyxIZNUkRpOh+a8ArJjQ3Iwnb/nBA3z6L8ww3jQZ0OI6OkZKrtdjkqIxBQA/k/P5ge7pAZd1fPbmcAQiSuQFSn/ZOinJsYYdFVHOqmCFzz9SYqISFwBYyyQvgKATEqFli7oKwYoMQVyRMr93f++MnQD6RE1P9hJkoCmljgymgEmsEB0AYCW1pBJa0DBKKDEZChROTBN3ORIJ1UYuZsoAAiigEhcgSSLgZ3vWkZDJqkV3UDlSG5sYEGNDYCaVKGFcGzIJNWiylAYxgY1pUFNa6M/YIASVSAFPDaoSbXICIlS9nwXpWDOdyBbQMmk1OKxISpDifk/Nli6uMmRSap5g11IR0ejr3oKSepj9bhBXBI9adcNyDwWUMk8Av4bkPxgl9agprSKn/NzkMkPdoaJzEgGhl75qc/PQaZwsFNTKiqd0X4bkFHjr0JXiwcXSRLQ2ppAX98ImCj4ZkDyRih3c+cVpn2YwBDJne9+9RWQrXJoGb3i5yQ5Z0AE7w1I3ghpRtYIVapyMOT7Cpi4YwNQ3viXEo0rkKOyr+dVdmwoNv6FZA13BKLPY4OWKi4KlOLnw0m1okAhjOUeTvweG0qKAqUEax69qYDGpfBODodXGYD+/n7cfvvtWL58OZYuXYobbrgBJ06cAABs374dV111FRYvXowVK1Zg48aNnmrhufJ9cjAFQ/duWqFwenNkIFX15gCMlu/TIxmAezfVUTi9mRxIVTWOQPbGNtKfypsmL/sq2weprBmqshvTMJEaSiPl8ZRj4fRmYR9UQsvoGB5IehpHKJ3eTA9nKt4cgJwJGMn8/+3da1BU5xnA8f/ZO3ipJhBNOpnYBKNV0hksRodotcSEOmqwasM0Vo3RqVaK9UPARkKSGYOXGEOiNlovrbV1cmNKjNSB2BZrqDZKNSq2GrVJmmgqCAMG2GUv5/TDwka84FnY3bOyz29mP+xhOfu857z77HPe9z0Q9uUIHaY3G1o6LRwBvJ6vPxfhnEZr37ezyd9fOp0ea88Njc5A0RRNucG/HCH8uaG1xU3zFcfgRrxuL3aTgs/jC3t/bz8G/txwk/7e5MIVgdwA4HN7cTY6Oy0coS03NLSEdTlCIDeoGi2Xnf7+0llu0NpyQ2OEc0MnhaPRFCU8j+6qq6tj0aJFpHSulK4AABKASURBVKamMmrUKAoLC/F6Q3Mco7p4zMnJoaWlhb1791JRUYHZbKagoIDGxkZ++tOfMnXqVA4fPkxhYSErV67k+PHjYY9J9Wk4v2oN+ZqnK7/cmy87cTV3/gG+WriSTOAD7PL4C5ybfLlf/bvhSDLtMWmqRstX7V/u+vfbXoC0hnjN09df7l6aG5wdp8du+sv+K+vmRmfI1zy1T2+6mlppuey6aeF/JTVQgIR2zVOHYrbx5oX/1fwXJ/7+GI7+rrfwv5Kqajib/LlBDVNuaOlCbvD3xzDmhvaLnyByg6IoeFyeDv0xpHG1rXm+aeF/FZ/Xh/OyM+TrIQPn0OvDYVbw3aRovJrb6QlbbghmUOBK/v4Yvtygd1BA3NiSJUuIj4/ngw8+oLi4mIMHD7J9+/aQ7Dtqp62rq6t54oknOHDgAL179wb8I5G1tbV89NFHbN26lfLy8sDrn3/+eVwuF6tXr+7ye3Y2bX0joZhW6Gx6sytCseZJ7/RmMEKx5knv9KZeoViOoHt68wpXTlt7r5OwQzHlqHd6MxjdXQ955fSm3WrmckPLddsfjFAsR9A7vRmM0OaGzqc39QrFcgS905s3cr2+H4rlCF9Pb3rwBHPhdiMhWA959bpGk0Knn3s9Qpkbrrfmuau6u1QpmKUP12PktLUzTDfuxJm7Pr732Wef8eijj7J//34GDBgAwJ49e1izZg0VFRXdji1q/0j48ePHSUpK4u233+aNN97A6XQyduxYli5dypkzZ7j//vs7vD4pKYni4mLd+6+pqaG2trbDNoslnjvuuCOoODWfiqvJhdVuxWzzL27V+8EJJBaPL5DsLCFa4+B1eVA9PqwOK4pZ0Z1k2l+nqRpul78QMpsUMIVgDF3VaG1qxWKzBJ2QA1ejHh+eVn+yC9Wx8rm9qF7/sQo2IbdfubudbnxeHyYFTDriMrclBXMnycHd4sZsNWO1W9EILqb2Lyxv21R4qI6V6vHh8vqw2q1Ygrw4ufILC1Uj3mbptP3B8Djd+DwmrG2FLejrW+3xqz4Vj8uDpmqYzaG517E9N1jsFiy2rvV3r9uLt+0iKWS5odUT6O9G5Ibr9n1No7U5+nKD6vHi8fkw27ueGzwuN2pbbtDzudeju7lB9bb1d03DEqLPoOr14Wry5wazNfjvQgBPqwef24dC6M5hrDpz5gz9+vULFI4A9913HxcuXODy5cv07du3W/uP2uKxsbGR06dPk5ycTElJCS6Xi7y8PJYuXUpCQgJxcXEdXu9wOGhpadG9/7feeosNGzZ02Jadnc3ixYu7HLOqaXhVDb3XIGZFwWpScMTZoO1u7lDTNA2fBnrHLBRFwaIomK1m4m3h6x6apuEJ4liZ2o6VyWIO67FSAa+q/0LcajJhViCuj6NL79m3b9xNX6NpGt6286hH+7FyOGzgCM+xAn9/9wRxrCwmf9+K6/31sdLT/mAE+rvOkUOl7VjZbRYUu/Xmv9BFXc0NSrwd4u1hiUnTNFQN9I7RhTo33OjcR2NuAPCpGu4g+rvNbMKigGK7NjeEqt93JTdYTAoOhxUc4e3vHlULPjf0ckCvsIUVNuG6Zeh6g1yJiYm6Brmam5uvqZPan7e0tPTc4tFm8yeB/Px87HY7vXv3ZsmSJTz++ONMmzYNl8vV4fUul4tevfT3uqysLNLT0ztsS0xM7FbMJkXBZtbfjWpqanjrrbfIysoKesRTL3/CB0uU/dUoRVFoqKsNe/uDjckMbSNP4RXMuVcUBauiEL5U3zUmRcHexWMVrr4frf39ytwQic+9HoqiYFbAHOFjdbP2K0Hm0UgxmxTiujkDE+pzf6vlhmjp+6HmCNHo7dW2XGeQ6+c//zk5OTk3/d34+HicTmeHbe3Pg6mVbiRqx4WTkpJQVRWP5+vrYlX1X4t++9vf5syZMx1ef/bsWQYPHqx7/3fccQfDhw/v8Ih0Z66trWXDhg3XXFnEilhufyy3HWK7/bHcdojt9sdy20HaH6ysrCz++Mc/dnhkZWXp+t3BgwfT0NDApUuXAtvOnTvHwIED6dOn++tDo7Z4TEtL4+6772bZsmU0NzdTX19PUVEREyZMYPLkyVy6dInt27fj8Xj4xz/+we7du5k+fbrRYQshhBBCdFt3BrkGDRrEd7/7XVasWEFTUxOff/45r7/+OjNmzAhJbFFbPFqtVn7/+99jNpvJyMggIyODgQMHsmLFCvr3789vfvMbysrKGDVqFM8++yzPPvsso0ePNjpsIYQQQgjDrVu3Dq/Xy8MPP8zjjz/O2LFjWbRoUUj2HbVrHgEGDBhAUVHRdX/2wAMP8Oabb0Y4IiGEEEKI6JeQkMC6devCsm/zCy+88EJY9ix06dWrFw8++GBIFrDeimK5/bHcdojt9sdy2yG22x/LbQdpf08RtX8kXAghhBBCRJ+oXfMohBBCCCGijxSPQgghhBBCNykehRBCCCGEblI8CiGEEEII3aR4FEIIIYQQuknxKIQQQgghdJPiUQghhBBC6CbFoxBCCCGE0E2KR4OcOnWKuXPn8uCDD/LQQw+Rl5dHfX290WFFzMGDB/nRj37EiBEjeOihh1i+fDkul8vosCLK5/Mxa9YsfvnLXxodSkTt2bOHYcOGkZKSEnjk5uYaHVZENDQ0kJeXx6hRoxg5ciSLFi2ipqbG6LAi4r333utwzlNSUkhOTiY5Odno0CLi5MmTzJw5k9TUVMaMGcOLL76I2+02OqyIOXfuHPPmzSM1NZXx48ezceNGVFU1OizRRVI8GsDlcjF//nxSUlKorKyktLSUhoYGli1bZnRoEVFfX8+CBQv48Y9/TFVVFSUlJRw6dIjNmzcbHVpEbdiwgaqqKqPDiLgTJ06QmZnJ0aNHA481a9YYHVZE5OTk0NLSwt69e6moqMBsNlNQUGB0WBHx2GOPdTjnZWVl9OvXj8LCQqNDCztVVVmwYAEZGRkcOnSI4uJiKisr2bJli9GhRURzczPz58/nzjvvZP/+/ezcuZM9e/bw+uuvGx2a6CKL0QHEogsXLjB06FCys7Mxm83YbDaysrLIy8szOrSIuO222zhw4AC9e/dG0zQaGhpobW3ltttuMzq0iDl48CDvv/8+jz76qNGhRNyJEyeYOHGi0WFEXHV1NceOHQv0fYDly5dTW1trcGSRp2kaubm5jB8/nszMTKPDCbvGxkZqa2tRVZX2/whsMpmIi4szOLLI+Oc//0ldXR3PPfccNpuN+Ph4fvazn1FYWEh2djaKohgdogiSjDwa4N5772Xr1q2YzebAtvLycoYPH25gVJHV/uU5btw4pkyZQmJiItOmTTM4qsioq6sjPz+ftWvXxsyXRztVVTl58iT79u3j+9//Pt/73vcoKCigsbHR6NDC7vjx4yQlJfH222/zyCOPMGbMGFavXk1iYqLRoUXcrl27OHv2bMws2ejfvz9PPvkkq1ev5oEHHmDcuHEMGjSIJ5980ujQIkJVVaxWK1arNbBNURQuXbrE5cuXDYxMdJUUjwbTNI2ioiIqKirIz883OpyIe//999m/fz8mk4nFixcbHU7YqapKbm4uc+fOZejQoUaHE3H19fUMGzaMjIwM9uzZw5tvvsmnn34aE2seGxsbOX36NJ9++iklJSW8++67XLx4kaVLlxodWkSpqsrGjRtZuHBh4CKyp1NVFYfDQUFBAR999BGlpaWcO3eOdevWGR1aRIwYMQKHw8HatWtxOp2cP3+ebdu2AcTcWveeQopHAzU1NbF48WJ2797NH/7wB4YMGWJ0SBHncDgYMGAAubm5fPDBBz1+BOrXv/41NpuNWbNmGR2KIRISEti5cyczZswgLi6Ou+66i9zcXPbv309TU5PR4YWVzWYDID8/n969e5OQkMCSJUv429/+RnNzs8HRRc6HH35ITU0NM2bMMDqUiNm7dy/l5eU88cQT2Gw2Bg8eTHZ2Nm+88YbRoUVE37592bJlC8eOHWP8+PEsWbKEqVOnBn4mbj1SPBrkv//9L9OnT6epqYni4uKYKhyPHDnCD37wgw53GrrdbqxWa4+fxt21axeHDh0iNTWV1NRUSktLKS0tJTU11ejQIuLUqVO8/PLLgXVf4D/3JpMpUFz1VElJSaiqisfjCWxrv9v0yuPR05WXl/PII48QHx9vdCgR8+WXX15zZ7XFYukwjduTud1uvF4vO3bs4MMPP+Sdd97BZDKRlJTU43N+TyXFowEaGxuZM2cOI0aMYNu2bTF1owjAkCFDcLlcrF27Frfbzfnz51m9ejUzZszo8QVEWVkZR44coaqqiqqqKiZPnszkyZNj5q7rfv36sXPnTrZu3YrX6+XChQusWbOGH/7whz3+3KelpXH33XezbNkympubqa+vp6ioiAkTJsTM9C34b54YOXKk0WFE1JgxY6itrWXTpk34fD4+//xzNm7cyJQpU4wOLWLmzZtHcXExmqZRXV3Npk2bmDNnjtFhiS5StFi65I0Sv/3tb1m1ahVxcXHX3GV29OhRg6KKrLNnz7JixQpOnDhBnz59mDJlCtnZ2T2+gLha+w0Dq1atMjiSyDl06BCvvPIKH3/8MXa7nUmTJpGbm4vdbjc6tLC7ePEiq1at4vDhw7S2tpKenk5+fn5MTd2lpKTw6quvMm7cOKNDiagDBw7w6quv8p///Ic+ffrw2GOPxVTOO3z4MCtXruSTTz7h9ttvZ86cOTG7fKcnkOJRCCGEEELoJtPWQgghhBBCNykehRBCCCGEblI8CiGEEEII3aR4FEIIIYQQuknxKIQQQgghdJPiUQghhBBC6CbFoxBCCCGE0E2KRyFEVJo1axZDhgzp8EhOTiY9PZ3CwkJcLpfufVVUVHD27FnA/7+VhwwZwhdffBGu0IUQokezGB2AEELcyMSJE8nPzw88b2lpobKykpUrV+Lz+Xjuueduuo/z58+zcOFCduzYQVJSEikpKVRWVsbcvwUVQohQkeJRCBG1HA4HiYmJHbbdc889VFdX86c//UlX8Xj1P9Gy2WzX7FMIIYR+Mm0thLjl2O12TCZ/+vrf//7H008/TVpaGsOHD2fcuHEUFRWhqipffPEFDz/8MACzZ89m/fr110xbp6ens3nzZnJyckhJSWHUqFGsWLECr9cbeL/KykqmTZvGd77zHSZNmkRxcbFMfQshYpYUj0KIW4bX62Xfvn3s2rWLzMxMABYsWEB9fT3btm2jrKyM+fPns2nTJv76179y55138s477wCwfv16nnrqqevud/369YwcOZKSkhJycnLYsWMHpaWlAPz73/9mwYIFjB49mnfffZfs7GxeeumlyDRYCCGikExbCyGi1u7duykvLw88d7lc3HXXXcybN4+FCxficrnIzMwkIyODb37zm4D/RpvNmzdz+vRpJkyYEFjb+I1vfINevXpd933Gjh3L7NmzARg0aBDFxcUcOXKEqVOnsn37dpKTk8nLywPg3nvvpa6ujhdffDGcTRdCiKglxaMQImqlp6fz9NNPo6oqx44dY+XKlaSlpbFw4UIsFgsWi4Wf/OQnlJWV8bvf/Y7PPvuMU6dOUVNTg6qqut/nvvvu6/C8T58+eDweAP71r3+RlpbW4eepqandb5wQQtyipHgUQkStXr16cc899wDwrW99i4EDBzJ37lzMZjMvvPACTqeTmTNn4nQ6mThxIpmZmRQUFDBz5syg3sdms12zrf1GG7PZHFQhKoQQPZ0Uj0KIW8bo0aOZO3cu27ZtIz09HZfLxcmTJ/n73/9OQkICAA0NDdTV1QWKP0VRuvWeQ4cO5dixYx22Xf1cCCFiidwwI4S4pfziF79g0KBBPP/88/Tv3x+A9957j/Pnz1NVVcWiRYvweDy43W4A4uPjAfj444/56quvgn6/p556iurqal5++WU++eQT/vznP/Paa68B3S9MhRDiViTFoxDilmK321m+fDlffvkl5eXlPPPMM+zYsYOJEyfyzDPPMHLkSCZPnhwYHezfvz/Tp0/npZdeChR9wbj//vvZsGED+/btY8qUKbz22muBaXGr1RrStgkhxK1A0a7+C7pCCCECjh8/jsViYdiwYYFtu3fvZtmyZRw9ehSLRVb/CCFii4w8CiFEJ06dOsXs2bP5y1/+woULFzh48CDr169n0qRJUjgKIWKSjDwKIUQnNE3jV7/6FSUlJVy8eJHbb7+dSZMmsXjxYhwOh9HhCSFExEnxKIQQQgghdJNpayGEEEIIoZsUj0IIIYQQQjcpHoUQQgghhG5SPAohhBBCCN2keBRCCCGEELpJ8SiEEEIIIXST4lEIIYQQQugmxaMQQgghhNBNikchhBBCCKHb/wFHv5kTHlHZ0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743200"/>
            <a:ext cx="12039600" cy="670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37718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00100"/>
            <a:ext cx="11988800" cy="1640616"/>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000" b="1" dirty="0"/>
              <a:t>finding out which directors movie has the highest box office collection?</a:t>
            </a:r>
            <a:r>
              <a:rPr lang="en-IN" sz="4400" b="1" dirty="0"/>
              <a:t/>
            </a:r>
            <a:br>
              <a:rPr lang="en-IN" sz="4400" b="1" dirty="0"/>
            </a:br>
            <a:endParaRPr lang="en-IN" sz="4400" b="1" dirty="0"/>
          </a:p>
        </p:txBody>
      </p:sp>
      <p:sp>
        <p:nvSpPr>
          <p:cNvPr id="189" name="Tracked in Google Analytics"/>
          <p:cNvSpPr txBox="1"/>
          <p:nvPr/>
        </p:nvSpPr>
        <p:spPr>
          <a:xfrm>
            <a:off x="-889000" y="2440716"/>
            <a:ext cx="14282937"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endParaRPr lang="en-IN" dirty="0"/>
          </a:p>
        </p:txBody>
      </p:sp>
      <p:sp>
        <p:nvSpPr>
          <p:cNvPr id="2" name="AutoShape 2" descr="data:image/png;base64,iVBORw0KGgoAAAANSUhEUgAAArEAAAJRCAYAAABSnu+vAAAABHNCSVQICAgIfAhkiAAAAAlwSFlzAAAPYQAAD2EBqD+naQAAADl0RVh0U29mdHdhcmUAbWF0cGxvdGxpYiB2ZXJzaW9uIDIuMi4yLCBodHRwOi8vbWF0cGxvdGxpYi5vcmcvhp/UCwAAIABJREFUeJzs3Xtc1GX+//8nOigDrkIqamZrK5CVFornFJMiK0NbQSldf57SUpRsJVtPZWuatbW5immRZqtueUgsVjOrNUsTxEOltphUpnkAxENyajnM948+8msW2xRneHvNPO63296M65qZ9+vlzI7PeXO9r/FxOBwOAQAAAAapZXUBAAAAwKUixAIAAMA4hFgAAAAYhxALAAAA4xBiAQAAYBxCLAAAAIxDiAUAAIBxCLEAAAAwDiEWAAAAxiHEAgAAwDiEWAAAABiHEAsAAADj2KwuwN3y8s5ZctxatXx01VUBOnWqUBUVDktqsAJ907c3oG/69gb0Td81qXHj31zyfTgT6ya1avnIx8dHtWr5WF1KjaJv+vYG9E3f3oC+6ftKR4gFAACAcQixAAAAMA4hFgAAAMYhxAIAAMA4hFgAAAAYhxALAAAA4xBiAQAAYBxCLAAAAIxDiAUAAIBxCLEAAAAwDiEWAAAAxiHEAgAAwDiEWAAAABiHEAsAAADjEGIBAABgHEIsAAAAjEOIBQAAgHEIsQAAADCOzeoCrmQdX/jYsmNnToy07NgAAABXOs7EAgAAwDiEWAAAABiHEAsAAADjEGIBAABgHEIsAAAAjEOIBQAAgHEIsQAAADAOIRYAAADGIcQCAADAOIRYAAAAGIcQCwAAAOMQYgEAAGAcm9UF4MrTeME1l/0YQdW8X17C95d9bAAA4Pk4EwsAAADjEGIBAABgnGqH2FOnTik6OloZGRmVY1lZWRo6dKjatWunbt266ZlnnlFZWVnlfGpqqqKjoxUeHq7+/ftrz549lXPl5eV69tln1a1bN7Vr105jxoxRbm5udcsDAACAB6tWiN21a5fi4+N1+PDhyrFTp05p2LBh6tatm3bs2KFVq1bpo48+0uuvvy5JysjI0MyZMzVnzhxlZmaqb9++GjNmjIqLiyVJCxcu1LZt2/TWW2/pk08+kZ+fn6ZNm+aCFgEAAOBpLjnEpqamKikpSY8++qjT+Lp169SyZUs99NBD8vX11TXXXKMlS5bo7rvvliStXr1affr0UUREhHx9fTVs2DAFBQVpw4YNlfOjRo1Ss2bNVK9ePU2dOlUff/yxjhw54oI2AQAA4EkueXeC7t27KyYmRjabzSnIfvHFFwoLC9MTTzyhDz/8UHa7XbGxsXrooYckSdnZ2YqNjXV6rJCQEGVlZencuXM6ceKEwsLCKucaNWqkBg0a6MCBA2rRosVF1Zabm6u8vDznBm3+Cg4OvtQ2LWezeedyZVP7rl27ltOf3oK+6dsb0Dd9ewMT+77kENu4ceMLjp89e1YffPCBZsyYoenTp+vrr7/Www8/rDp16mjkyJEqLCyU3W53uo+fn5+KiopUWFgoSfL3968yf37uYqxcuVLJyclOYwkJCUpMTLzox7hSBAUFWF2CJUzvu359+6/fyAPRt3ehb+9C397FpL5dtk9snTp11LZtW8XFxUmSWrdurT/84Q969913NXLkSNntdpWUlDjdp6SkREFBQZXh9vz62J/PBwRcfKiJj49XVFSU05jN5q/Tpy8+CF8prKy5unu8uoKJz5X00yfX+vXt+uGHYpWXV1hdTo2hb/r2BvRN397A6r6rcxLLZSG2VatWTjsVSFJFRYUcDockKTQ0VAcPHnSaz87OVmRkpBo0aKAmTZooOzu7cklBXl6ezpw547TE4NcEBwdXWTqQl3dOZWXmvQhNrNkVTO+7vLzC+B6qg769C317F/r2Lib17bKFD7Gxsfrqq6+UkpKi8vJyHThwQMuXL1e/fv0kSXFxcUpLS1N6erpKS0u1dOlS5efnKzo6WpLUv39/LVy4UEeOHFFBQYFmz56tTp066dprr3VViQAAAPAQLj0Tu3z5cj333HN65ZVX5OfnpwceeEBDhgyRJHXt2lVPPvmkZsyYoZycHIWEhCglJUWBgYGSflq7WlZWpsGDB6uwsFCdO3fW3LlzXVUeAAAAPMhlhdgDBw44/XzLLbdoxYoVv3j7fv36VZ6Z/W++vr5KSkpSUlLS5ZQEAAAAL2DOPgoAAADA/yHEAgAAwDiEWAAAABiHEAsAAADjEGIBAABgHEIsAAAAjEOIBQAAgHEIsQAAADAOIRYAAADGIcQCAADAOIRYAAAAGIcQCwAAAOMQYgEAAGAcQiwAAACMQ4gFAACAcWxWFwBcKaI2dLPs2P+651PLjg0AgIk4EwsAAADjEGIBAABgHEIsAAAAjEOIBQAAgHEIsQAAADAOIRYAAADGIcQCAADAOIRYAAAAGIcQCwAAAOMQYgEAAGAcQiwAAACMQ4gFAACAcQixAAAAMA4hFgAAAMYhxAIAAMA4hFgAAAAYhxALAAAA4xBiAQAAYBxCLAAAAIxDiAUAAIBxCLEAAAAwjs3qAgBY62SPTpd1/xOXcd9Gn+y4rGMDALxXtc/Enjp1StHR0crIyKgyl5ubq27dumnt2rVO4ykpKYqMjFR4eLiGDBmib775pnKuqKhIkydPVufOnRUREaFJkyapsLCwuuUBAADAg1UrxO7atUvx8fE6fPhwlbmKigolJSXp9OnTTuOpqalatmyZFi9erIyMDN10001KTEyUw+GQJM2cOVPHjx/Xe++9p02bNun48eN6/vnnq1MeAAAAPNwlh9jU1FQlJSXp0UcfveD8ggUL1LRpUzVr1sxpfNWqVRo0aJBCQ0NVt25dTZw4UceOHVNGRoaKi4uVlpamxMREBQYGqmHDhkpKStLatWtVXFxcvc4AAADgsS55TWz37t0VExMjm81WJcimp6dr/fr1euuttxQTE+M0l52drVGjRlX+7Ovrq5YtWyorK0uBgYEqLS1VWFhY5XyrVq1UUlKiQ4cO6YYbbrio2nJzc5WXl+fcoM1fwcHBl9qm5Ww277zmjr69i6l9165dy+lPb0Hf9O0N6Nucvi85xDZu3PiC4/n5+ZoyZYrmzZungICAKvOFhYWy2+1OY35+fioqKlJBQYEkyd/fv3Lu/G0vZV3sypUrlZyc7DSWkJCgxMTEi36MK0VQUNW/Q29A3zXvci7MulymP9/169t//UYeiL69C317F5P6dsnuBA6HQ5MmTdKQIUPUpk2bC97GbrerpKTEaaykpEQBAQGV4bW4uLgyAJ9fRlCvXr2LriM+Pl5RUVFOYzabv06fNu8CMStrDrLsyNb2bSX6Nkvt2rVUv75dP/xQrPLyCqvLqTH0Td/egL6t6bs6JzVcEmKPHz+uHTt26PPPP9eCBQskSQUFBXrqqaf03nvv6eWXX1ZoaKgOHjyoXr16SZJKS0t16NAhhYWF6brrrpOvr6+ys7N1yy23SJK+/vrryiUHFys4OLjK0oG8vHMqKzPvRWhiza5A397F9L7LyyuM76E66Nu70Ld3Malvl4TYq6++Wnv37nUai4qK0rhx49S/f39JUmxsrObPn6/IyEhdd911evHFF9WoUSN16NBBvr6+uvvuu/X888/rb3/7myTp+eef17333is/Pz9XlAgAAAAPUmNfdhAXF6dz584pISFBp06dUtu2bfXyyy/L19dXkvTkk0/q2WefVUxMjEpLS3X77bdr+vTpNVUeAAAADHJZIfbAgQO/OPevf/3L6WcfHx+NGDFCI0aMuODt69Wrp5kzZ2rmzJmXUxIAAAC8gDn7KAAAAAD/hxALAAAA4xBiAQAAYBxCLAAAAIxDiAUAAIBxCLEAAAAwDiEWAAAAxiHEAgAAwDiEWAAAABiHEAsAAADjEGIBAABgHEIsAAAAjEOIBQAAgHEIsQAAADAOIRYAAADGIcQCAADAOIRYAAAAGIcQCwAAAOPYrC4AAKywanqmZcceOLOjZccGAE/BmVgAAAAYhxALAAAA4xBiAQAAYBxCLAAAAIxDiAUAAIBxCLEAAAAwDiEWAAAAxiHEAgAAwDiEWAAAABiHEAsAAADjEGIBAABgHEIsAAAAjEOIBQAAgHEIsQAAADAOIRYAAADGIcQCAADAOIRYAAAAGIcQCwAAAOMQYgEAAGCcaofYU6dOKTo6WhkZGZVj7733nvr166f27dsrKipKycnJqqioqJxPTU1VdHS0wsPD1b9/f+3Zs6dyrry8XM8++6y6deumdu3aacyYMcrNza1ueQAAAPBg1Qqxu3btUnx8vA4fPlw5tm/fPk2aNEkTJkzQzp07lZKSorVr12rp0qWSpIyMDM2cOVNz5sxRZmam+vbtqzFjxqi4uFiStHDhQm3btk1vvfWWPvnkE/n5+WnatGmX3yEAAAA8ziWH2NTUVCUlJenRRx91Gj969Kjuv/9+9erVS7Vq1VKrVq0UHR2tzMxMSdLq1avVp08fRUREyNfXV8OGDVNQUJA2bNhQOT9q1Cg1a9ZM9erV09SpU/Xxxx/ryJEjLmgTAAAAnsR2qXfo3r27YmJiZLPZnIJs79691bt378qfS0pK9NFHHykmJkaSlJ2drdjYWKfHCgkJUVZWls6dO6cTJ04oLCyscq5Ro0Zq0KCBDhw4oBYtWlxUbbm5ucrLy3Nu0Oav4ODgS23Tcjabdy5Xpm/vQt9mqV27ltOf3oK+6dsbmNj3JYfYxo0b/+ptCgoK9Mgjj8jPz0/Dhg2TJBUWFsputzvdzs/PT0VFRSosLJQk+fv7V5k/P3cxVq5cqeTkZKexhIQEJSYmXvRjXCmCggKsLsES9F3zTlh2ZJ5vU9Wvb//1G3kg+vYu9H3lu+QQ+2u++eYbJSYmqmHDhvr73/+uevXqSZLsdrtKSkqcbltSUqKgoKDKcHt+fezP5wMCLv7NPj4+XlFRUU5jNpu/Tp+++CB8pbCy5iDLjmxt31aib+9iat+1a9dS/fp2/fBDscrLK379Dh6CvunbG1jdd3U+3Ls0xG7ZskV//OMfNXDgQE2cOFE22///8KGhoTp48KDT7bOzsxUZGakGDRqoSZMmys7OrlxSkJeXpzNnzjgtMfg1wcHBVZYO5OWdU1mZeS9CE2t2Bfr2LvRtpvLyCuN7qA769i70feVz2cKHzz77TAkJCZo8ebIef/xxpwArSXFxcUpLS1N6erpKS0u1dOlS5efnKzo6WpLUv39/LVy4UEeOHFFBQYFmz56tTp066dprr3VViQAAAPAQLjsTu2jRIpWVlWnWrFmaNWtW5XhERIReffVVde3aVU8++aRmzJihnJwchYSEKCUlRYGBgZJ+WrtaVlamwYMHq7CwUJ07d9bcuXNdVR4AAAA8yGWF2AMHDlT+96JFi3719v369VO/fv0uOOfr66ukpCQlJSVdTkkAAADwAubsowAAAAD8H0IsAAAAjEOIBQAAgHEIsQAAADAOIRYAAADGIcQCAADAOIRYAAAAGIcQCwAAAOMQYgEAAGAcQiwAAACMQ4gFAACAcQixAAAAMA4hFgAAAMYhxAIAAMA4hFgAAAAYhxALAAAA4xBiAQAAYBxCLAAAAIxDiAUAAIBxCLEAAAAwDiEWAAAAxiHEAgAAwDg2qwsAANScv497wLJj/3/Jb1h2bACehzOxAAAAMA4hFgAAAMYhxAIAAMA4hFgAAAAYhxALAAAA4xBiAQAAYBxCLAAAAIxDiAUAAIBxCLEAAAAwDiEWAAAAxiHEAgAAwDiEWAAAABiHEAsAAADj2KwuAAAAd/vxhc+qf19JhZdx7LoTwy/j3gB+CWdiAQAAYJxqh9hTp04pOjpaGRkZlWOff/65BgwYoHbt2ikqKkqrV692uk9qaqqio6MVHh6u/v37a8+ePZVz5eXlevbZZ9WtWze1a9dOY8aMUW5ubnXLAwAAgAerVojdtWuX4uPjdfjw4cqxs2fPavTo0brvvvuUmZmpWbNm6ZlnntEXX3whScrIyNDMmTM1Z84cZWZmqm/fvhozZoyKi4slSQsXLtS2bdv01ltv6ZNPPpGfn5+mTZvmghYBAADgaS45xKampiopKUmPPvqo0/imTZsUGBiowYMHy2azqWvXroqJidGKFSskSatXr1afPn0UEREhX19fDRs2TEFBQdqwYUPl/KhRo9SsWTPVq1dPU6dO1ccff6wjR464oE0AAAB4kku+sKt79+6KiYmRzWZzCrIHDx5UWFiY021DQkK0Zs0aSVJ2drZiY2OrzGdlZencuXM6ceKE0/0bNWqkBg0a6MCBA2rRosVF1Zabm6u8vDynMZvNX8HBwZfU45XAZvPO5cr07V3o27tY2fePlh3Z3Oe7du1aTn96C/o2p+9LDrGNGze+4HhhYaHsdrvTmJ+fn4qKin51vrDwp+s+/f39q8yfn7sYK1euVHJystNYQkKCEhMTL/oxrhRBQQFWl2AJ+q55Jyw7Ms+3t7Gy78vZXeBymf58169v//UbeSD6vvK5bIstu92uc+fOOY2VlJQoICCgcr6kpKTKfFBQUGW4Pb8+9kL3vxjx8fGKiopyGrPZ/HX6tJVvX9VjZc1Blh3Z2r6tRN/ehb69i6l9165dS/Xr2/XDD8UqL6+wupwaQ9/W9F2dD3suC7FhYWHatm2b01h2drZCQ0MlSaGhoTp48GCV+cjISDVo0EBNmjRRdnZ25ZKCvLw8nTlzpsoShf8lODi4ytKBvLxzKisz70VoYs2uQN/ehb69C32bqby8wvgeqoO+r3wuW/gQHR2tkydPaunSpSotLVV6errS0tIq18HGxcUpLS1N6enpKi0t1dKlS5Wfn6/o6GhJUv/+/bVw4UIdOXJEBQUFmj17tjp16qRrr73WVSUCAADAQ7jsTGxQUJCWLFmiWbNmad68ebrqqqs0bdo0denSRZLUtWtXPfnkk5oxY4ZycnIUEhKilJQUBQYGSvpp7WpZWZkGDx6swsJCde7cWXPnznVVeQAAAPAglxViDxw44PRz27Zt9eabb/7i7fv166d+/fpdcM7X11dJSUlKSkq6nJIAAADgBVx2JhYAAFxZFix4wbJjJyRMtOzY8A7mbAYGAAAA/B9CLAAAAIxDiAUAAIBxCLEAAAAwDiEWAAAAxiHEAgAAwDiEWAAAABiHEAsAAADjEGIBAABgHEIsAAAAjEOIBQAAgHEIsQAAADAOIRYAAADGIcQCAADAOIRYAAAAGIcQCwAAAOMQYgEAAGAcQiwAAACMQ4gFAACAcQixAAAAMA4hFgAAAMYhxAIAAMA4hFgAAAAYhxALAAAA4xBiAQAAYBxCLAAAAIxDiAUAAIBxbFYXAAAA4Epf7A237Ng3t/3MsmN7G87EAgAAwDiEWAAAABiHEAsAAADjEGIBAABgHEIsAAAAjEOIBQAAgHHYYgsAAMADtN33tWXH3tumVY0fkzOxAAAAMA4hFgAAAMZxaYjdv3+/Bg8erA4dOqh79+56+umn9Z///EeStGXLFsXExCg8PFx33323Nm/e7HTflJQURUZGKjw8XEOGDNE333zjytIAAADgQVwWYisqKvTQQw+pd+/e2rFjh9asWaOtW7cqJSVFhw4d0vjx4/XII49o586dGj9+vCZMmKCcnBxJUmpqqpYtW6bFixcrIyNDN910kxITE+VwOFxVHgAAADyIy0Ls2bNnlZeXp4qKisrwWatWLdntdqWmpqpDhw664447ZLPZdM8996hjx45auXKlJGnVqlUaNGiQQkNDVbduXU2cOFHHjh1TRkaGq8oDAACAB3HZ7gRBQUEaNmyYnn32WT333HMqLy/X7bffrmHDhmn8+PEKCwtzun1ISIiysrIkSdnZ2Ro1alTlnK+vr1q2bKmsrCx16dLlomvIzc1VXl6e05jN5q/g4ODL6MwaNpt3Llemb+9C397Fyr5/tOzIPN/ehr5r8JiueqCKigr5+flp+vTpiouL03fffadx48Zp3rx5KiwslN1ud7q9n5+fioqKJOlX5y/WypUrlZyc7DSWkJCgxMTEanRkraCgAKtLsAR917wTlh2Z59vbWNl3oWVH5vn2NvRdc1wWYt9//32999572rhxoyQpNDRUCQkJmjVrltq3b6+SkhKn25eUlCgg4KeG7Xb7/5y/WPHx8YqKinIas9n8dfq0lW9f1WNlzUGWHdnavq1E396Fvr0LfXsX+q6e6oRgl4XY48ePV+5EUPngNpt8fX0VFham/fv3O81lZ2erTZs2kn4KvAcPHlSvXr0kSaWlpTp06FCVJQi/Jjg4uMrSgby8cyorq7jUdixnYs2uQN/ehb69C317F/r2Llb07bIFDN27d1deXp4WLVqk8vJyHTlyRAsXLlRMTIz69u2rHTt2aMOGDSorK9OGDRu0Y8cO9evXT5IUGxur5cuXKysrSz/++KNeeOEFNWrUSB06dHBVeQAAAPAgLjsTGxISopdffllz587Vq6++qt/85jfq27evEhISVKdOHS1YsEDPP/+8pk6dqubNm2v+/Pm67rrrJElxcXE6d+6cEhISdOrUKbVt21Yvv/yyfH19XVUeAAAAPIjLQqwkdevWTd26dbvgXI8ePdSjR48Lzvn4+GjEiBEaMWKEK8sBAACAh/LOfSAAAABgNEIsAAAAjEOIBQAAgHEIsQAAADAOIRYAAADGIcQCAADAOIRYAAAAGIcQCwAAAOMQYgEAAGAcQiwAAACMQ4gFAACAcQixAAAAMA4hFgAAAMYhxAIAAMA4hFgAAAAYhxALAAAA4xBiAQAAYBxCLAAAAIxDiAUAAIBxCLEAAAAwDiEWAAAAxiHEAgAAwDiEWAAAABiHEAsAAADjEGIBAABgHEIsAAAAjEOIBQAAgHEIsQAAADAOIRYAAADGIcQCAADAOIRYAAAAGIcQCwAAAOMQYgEAAGAcQiwAAACMQ4gFAACAcQixAAAAMA4hFgAAAMYhxAIAAMA4Lg2xZ86c0aRJk9S5c2d17NhRY8eOVW5uriTp888/14ABA9SuXTtFRUVp9erVTvdNTU1VdHS0wsPD1b9/f+3Zs8eVpQEAAMCDuDTEjh8/XkVFRXr//fe1efNm1a5dW9OnT9fZs2c1evRo3XfffcrMzNSsWbP0zDPP6IsvvpAkZWRkaObMmZozZ44yMzPVt29fjRkzRsXFxa4sDwAAAB7CZSF23759+vzzzzVnzhzVr19f9erV08yZM5WUlKRNmzYpMDBQgwcPls1mU9euXRUTE6MVK1ZIklavXq0+ffooIiJCvr6+GjZsmIKCgrRhwwZXlQcAAAAPYnPVA33xxRcKCQnRqlWr9MYbb6i4uFg9evTQ448/roMHDyosLMzp9iEhIVqzZo0kKTs7W7GxsVXms7KyLqmG3Nxc5eXlOY3ZbP4KDg6uRkfWstm8c7kyfXsX+vYuVvb9o2VH5vn2NvRdg8d01QOdPXtWBw4cUJs2bZSamqqSkhJNmjRJjz/+uBo1aiS73e50ez8/PxUVFUmSCgsL/+f8xVq5cqWSk5OdxhISEpSYmFiNjqwVFBRgdQmWoO+ad8KyI/N8exsr+y607Mg8396GvmuOy0JsnTp1JElTp05V3bp1Va9ePU2YMEEDBw5U//79VVJS4nT7kpISBQT81LDdbr/gfFBQ0CXVEB8fr6ioKKcxm81fp09b+fZVPVbWfGl/665l4nPlCvTtXejbu9C3d6Hv6qlOCHZZiA0JCVFFRYVKS0tVt25dSVJFRYUk6YYbbtA//vEPp9tnZ2crNDRUkhQaGqqDBw9WmY+MjLykGoKDg6ssHcjLO6eysopLepwrgYk1uwJ9exf69i707V3o27tY0bfLFjB069ZNLVq00JQpU1RYWKhTp07pxRdf1B133KF7771XJ0+e1NKlS1VaWqr09HSlpaVVroONi4tTWlqa0tPTVVpaqqVLlyo/P1/R0dGuKg8AAAAexGUh1tfXV8uWLVPt2rXVu3dv9e7dW02bNtXs2bMVFBSkJUuWaOPGjercubOmTZumadOmqUuXLpKkrl276sknn9SMGTPUqVMnrV+/XikpKQoMDHRVeQAAAPAgLltOIElNmjTRiy++eMG5tm3b6s033/zF+/br10/9+vVzZTkAAADwUN65DwQAAACMRogFAACAcQixAAAAMA4hFgAAAMYhxAIAAMA4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iEWAAAABjHLSG2vLxcQ4YM0Z/+9KfKsS1btigmJkbh4eG6++67tXnzZqf7pKSkKDIyUuHh4RoyZIi++eYbd5QGAAAAD+CWEJucnKydO3dW/nzo0CGNHz9ejzzyiHbu3Knx48drwoQJysnJkSSlpqZq2bJlWrx4sTIyMnTTTTcpMTFRDofDHeUBAADAcC4Psdu3b9emTZt05513Vo6lpqaqQ4cOuuOOO2Sz2XTPPfeoY8eOWrlypSRp1apVGjRokEJDQ1W3bl1NnDhRx44dU0ZGhqvLAwAAgAewufLB8vPzNXXqVL300ktaunRp5Xh2drbCwsKcbhsSEqKsrKzK+VGjRlXO+fr6qmXLlsrKylKXLl0u+vi5ubnKy8tzGrPZ/BUcHFyNbqxls3nncmX69i707V2s7PtHy47M8+1t6LsGj+mqB6qoqNBjjz2m4cOHq3Xr1k5zhYWFstvtTmN+fn4qKiq6qPmLtXLlSiUnJzuNJSQkKDEx8ZIe50oQFBRgdQmWoO+ad8KyI/N8exsr+y607Mg8396GvmuOy0Lsyy+/rDp16mjIkCFV5ux2u0pKSpzGSkpKFBAQcFHzFys+Pl5RUVFOYzabv06ftvLtq3qsrDnIsiNb27eV6Nu70Ld3oW/vQt/VU50Q7LKlFuwSAAAgAElEQVQQ+/bbbys3N1cdOnSQpMpQ+sEHH2jw4MHav3+/0+2zs7PVpk0bSVJoaKgOHjyoXr16SZJKS0t16NChKksQfk1wcHCVpQN5eedUVlZRrZ6sZGLNrkDf3oW+vQt9exf69i5W9O2yBQwbN27U7t27tXPnTu3cuVP33nuv7r33Xu3cuVN9+/bVjh07tGHDBpWVlWnDhg3asWOH+vXrJ0mKjY3V8uXLlZWVpR9//FEvvPCCGjVqVBmIAQAAgJ9z6YVdv6RVq1ZasGCBnn/+eU2dOlXNmzfX/Pnzdd1110mS4uLidO7cOSUkJOjUqVNq27atXn75Zfn6+tZEeQAAADCM20LsnDlznH7u0aOHevToccHb+vj4aMSIERoxYoS7ygEAAIAH8c59IAAAAGA0QiwAAACMQ4gFAACAcQixAAAAMA4hFgAAAMYhxAIAAMA4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guDbFZWVkaPny4OnXqpFtvvVWTJk3SqVOnJEmff/65BgwYoHbt2ikqKkqrV692um9qaqqio6MVHh6u/v37a8+ePa4sDQAAAB7EZSG2pKREDz74oNq1a6etW7fqn//8p86cOaMpU6bo7NmzGj16tO677z5lZmZq1qxZeuaZZ/TFF19IkjIyMjRz5kzNmTNHmZmZ6tu3r8aMGaPi4mJXlQcAAAAP4rIQe+zYMbVu3VoJCQmqU6eOgoKCFB8fr8zMTG3atEmBgYEaPHiwbDabunbtqpiYGK1YsUKStHr1avXp00cRERHy9fXVsGHDFBQUpA0bNriqPAAAAHgQm6se6He/+51effVVp7H33ntPN910kw4ePKiwsDCnuZCQEK1Zs0aSlJ2drdjY2CrzWVlZl1RDbm6u8vLynMZsNn8FBwdf0uNcCWw271yuTN/ehb69i5V9/2jZkXm+vQ191+Ax3fGgDodDc+fO1ebNm7V8+XL9/e9/l91ud7qNn5+fioqKJEmFhYX/c/5irVy5UsnJyU5jCQkJSkxMrEYX1goKCrC6BEvQd807YdmReb69jZV9F1p2ZJ5vb0PfNcflIbagoECTJ0/W/v37tXz5cl1//fWy2+06d+6c0+1KSkoUEPBTw3a7XSUlJVXmg4KCLunY8fHxioqKchqz2fx1+rSVb1/VY2XNl/a37lomPleuQN/ehb69C317F/qunuqEYJeG2MOHD2vUqFG6+uqrtWbNGl111VWSpLCwMG3bts3pttnZ2QoNDZUkhYaG6uDBg1XmIyMjL+n4wcHBVZYO5OWdU1lZxaW2YjkTa3YF+vYu9O1d6Nu70Ld3saJvly1gOHv2rIYOHar27dtr8eLFlQFWkqKjo3Xy5EktXbpUpaWlSk9PV1paWuU62Li4OKWlpSk9PV2lpaVaunSp8vPzFR0d7aryAAAA4EFcdiZ27dq1OnbsmN59911t3LjRaW7Pnj1asmSJZs2apXnz5umqq67StGnT1KVLF0lS165d9eSTT2rGjBnKyclRSEiIUlJSFBgY6KryAAAA4EFcFmKHDx+u4cOH/+J827Zt9eabb/7ifL9+/dSvXz9XlQMAAAAP5p37QAAAAMBo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iEWAAAABiHEAsAAADjEGIBAABgHEIsAAAAjEOIBQAAgHGuqBCbn5+vsWPHqkOHDurcubNmzZqlsrIyq8sCAADAFeaKCrETJkyQv7+/PvnkE61Zs0bbt2/X0qVLrS4LAAAAV5grJsR+99132rFjhx577DHZ7Xa1aNFCY8eO1YoVK6wuDQAAAFcYm9UFnHfw4EEFBgaqSZMmlWOtWrXSsWPH9MMPP6h+/fq/+hi5ubnKy8tzGrPZ/BUcHOzyet3NZrtiPl/UKPr2LvTtXazs+0fLjszz7W3ouwY5rhDr1q1z9OzZ02nsu+++c4SFhTmOHz9+UY8xb948R1hYmNP/5s2b54Zqf11OTo5j3rx5jpycHEuObxX6pm9vQN/07Q3om76vdFfMxwV/f38VFxc7jZ3/OSAg4KIeIz4+XmvXrnX6X3x8vMtrvRh5eXlKTk6ucmbY09E3fXsD+qZvb0Df9H2lu2KWE4SGhurMmTM6efKkGjVqJEn6+uuv1bRpU/3mN7+5qMcIDg42cukAAAAALs0Vcya2ZcuWioiI0OzZs1VQUKAjR47opZdeUlxcnNWlAQAA4ApzxYRYSZo3b57Kysp0++23a+DAgerRo4fGjh1rdVkAAAC4wtSeMWPGDKuLOM/f31933323Ro0apQcffFDdu3dXrVpXVM6+JAEBAerUqdNFr+n1FPRN396AvunbG9A3fV/JfBwOh8PqIgAAAIBLYe5pTgAAAHgtQiwAAACMQ4gFAACAcQixAAAAMA4hFgAAAMYhxAIAAMA4hFgAAAAYhxALAAAA4xBiAVy0tWvXqri42OoyALhBUVGR1SUAl4Rv7HKRwsJCrV69WsOGDVN2drYmT56soKAgzZw5U02aNLG6PLfKyspS69atVVBQoJSUFAUFBWnIkCGqXbu21aW51X/+8x+dOnVKFRUVTuNXX321RRW5X0xMjI4ePaq77rpLsbGxioiIsLqkGvP111/rjTfe0IkTJzRz5kytX79ef/jDH6wuy+1yc3N1+PBh/fc/FR07drSoIvdbt27dL87dd999NVhJzYqKitI777yjevXqWV1KjfOm9/OYmBilpaUpKipKPj4+F7zNhx9+WMNVVY/N6gI8xcyZM/Xvf/9bw4YN04wZM3T11Verbt26mjFjhhYuXGh1eW7zyiuvaNGiRdq9e7eefvppffbZZ/Lx8dHx48c1efJkq8tzm3fffVdPPvmkzp07VznmcDjk4+Ojf//73xZW5l5paWnat2+f1q1bp3Hjxql+/frq37+/7rvvPo/+sLZt2zYlJibqtttu06effqqSkhItWLBARUVFGj16tNXluc2yZcs0Z84clZeXO417+ut83rx5Tj+fPXtWxcXFioiI8OgQK0nFxcVeF2K97f38/HvWuHHjfjHEmoIzsS4SFRWltWvXysfHR127dtXmzZsVGBio7t27KzMz0+ry3KZPnz76y1/+opCQEHXq1ElvvPGGGjVqpN///vfaunWr1eW5zT333KM777xTv//972WzOX8WbN68uUVV1ayysjJt3bpV8+bN04EDB3Trrbdq0KBBuu2226wuzeViY2OVmJionj17qmPHjsrMzNTevXs1YcIEY85YVMcdd9yhUaNGKTY2tsrr3Js4HA6lpKTozJkzmjRpktXluM3kyZO1fft2RUZGKjg42Glu3LhxFlXlft76fp6Xl6fGjRtXGV+1apUGDhxoQUWXznvflVyssLBQgYGB2rhxo1q0aKEmTZroP//5j/Gfcn5NXl6ebrzxRqWnpysgIEA33HCDJM9fW3X8+HGNGzfOa/9h379/v95++21t2LBBFRUVGjJkiJo3b66nn35aH330kWbMmGF1iS713XffKTIyUpIq/z/dtm1bnT171sqy3O7UqVMaMGCAatXy7ssnfHx8NHLkSEVGRnp0iP3+++/VokULffvtt/r2228rxz393zFvfT8fMWKEli9frgYNGkiSTp48qSlTpmjnzp2EWG8TGhqql156SR9//LF69eqlgoICzZ07VzfddJPVpblV48aNtXv3br399tvq0qWLpJ9+NXPNNddYXJl73XTTTcrOzlbr1q2tLqVGvfLKK3r77bf13XffqXv37poxY4Zuu+22yjf/W265RUOHDvW4EHv11Vdr9+7dTmuA9+7dq2bNmllYlft16tRJGRkZ6tq1q9WlWO7bb7/1+DC3bNkyq0uwhLe+n998880aOXKkXn/9dW3ZskVPPfWUrr/+er3zzjtWl3bRCLEuMmPGDD311FOqV6+exo0bpy+//FIZGRlV1lZ5moSEBA0dOlR2u11vvPGG0tPT9dhjj+lvf/ub1aW5Vfv27TVs2DDdddddatSokdOcJ//abd26dZVrYP+7b+mnsDdlyhQLKnOvhx56SGPGjNEDDzyg0tJSpaSkaNmyZfrjH/9odWlu1aRJEz300EPq3Llzlef7mWeesagq9xsyZIhTYC0tLdWBAwfUt29fC6uqGd54AaO3vp/PmjVLkydP1l133aXCwkJNnDhRgwcPtrqsS8KaWFy2oqIi+fj4yG63q6CgQAUFBWratKnVZbnVkCFDLjju4+Ojv//97zVcjfXKyso8/ldxW7Zs0YoVK3T06FE1bdpUAwcOVO/eva0uy63+18WZnhxik5OTnX6uVauWWrVqpTvuuMOjd13Ztm2bxo8fr169emnz5s1av369+vfvr+HDh3v0BYze/H7ucDj0+OOP68SJE3rttdeMe30TYl3kzJkz+sc//qGjR49W2aLDk9/spZ96T0tL07Fjx5SQkKDdu3dXrh+EZzl8+LAWLFignJycytd5aWmpvv32W6Wnp1tcnXt9/fXXatKkierVq6c9e/aofv36atWqldVlAS7jrRcwepvWrVs7/abhfAz08fExblcGzz51UoMmTJig48ePKzw83Ksugvjyyy81fPhwXXvttcrOztagQYOUkJCgmTNnevxWNOnp6crJyal8Azj/K8dp06ZZXJn7TJ06VQ6HQ0FBQcrPz9eNN96odevWadiwYVaX5lbvvvuuJk2apDfeeENt2rTRZ599pvnz5+vFF19Uz549rS7PrV5//XWtXLlSR48eVePGjRUXF6eHHnrIo9eHnj59WsuWLavyYe2rr74yar3gpfLWCxgl6YMPPqjyOo+JibG6LLfwpLPLhFgX+fzzzyu31fImzzzzjJKSkjRgwAB17NhRLVq0UHJysp577jmPDrFPP/203nzzTQUEBEiSysvLVVhYqB49elhcmXvt27dPH330kY4dO6a5c+dq2rRpioyM1Msvv+zRa8eSk5P10ksvqU2bNpKk4cOHKyQkRH/5y188OsS+/vrreu211zR69Ghdc801Onz4sF599VXVqlXLo3+9PHnyZB06dEhXXXWVCgoKdPXVV2vr1q3GrRe8VN56AWNaWpqeeuopxcfHKyoqSocPH9aMGTNUUlKiAQMGWF2ey3Xq1Knyv8vLyyuXEGzZskVBQUG6+eabrSrt0jngEn379nXk5uZaXUaN69ixo6OsrKzyv89r3769VSXViG7dujn27Nnj+PTTTx1/+tOfHBUVFY5nnnnGMX36dKtLc6uuXbs6HA6Ho6CgwHHbbbdVjnfp0sWqkmpEu3btqoxVVFQ4IiIiLKim5tx1112O/fv3O43t37/fERUVZVFFNaN9+/aOEydOOD7//HNHQkKCw+FwONatW+d48MEHLa7Mvf75z386Onbs6PjrX//qCA8Pd7zyyiuOHj16OFJTU60uza1iYmIc27dvdxrbvn274+6777aooprx4YcfVr6nL1iwwNG2bVvHzTff7Fi5cqXFlV08zsS6yBNPPKHRo0frvvvuq9xz7TxPPiMZFBSkb7/9ViEhIZVjhw4duuCV656kuLhY4eHhysvL0/79++Xj46Nx48bpnnvusbo0t7r22mu1ZcsW9ezZUxUVFTpy5Ijq1KmjsrIyq0tzq+bNm+uTTz5xOtO+fft2j/xKyp/Lzc2tsu1Q69atdebMGYsqqhk2m01NmjSR3W7XgQMHJP30xS7PPfecxZW5V58+fVSvXj2tWLFCV199tdLT0zV16lSPv4Dx2LFj6ty5s9NYp06ddOLECYsqqhkLFy7UhAkTVFFRoeXLl2v+/Plq2LChHn30UfaJ9TZr1qzRV199pddee81pTayPj49Hh9gHHnhADz/8sMaMGaOysjJt2rRJL730kkf+CubnmjZtqvz8fDVu3FgnTpxQaWmp/Pz8VFBQYHVpbjV69GglJibqn//8p+Lj43X//ferdu3auv32260uza1Gjx6thIQE3XnnnWrevLmOHTum999/X88++6zVpbnVb3/7W73//vtOIeb999/Xb3/7Wwurcr/mzZtr3759atOmjQoLC3Xq1CnZbDaVlJRYXZrb9ezZ06OXyFxI06ZNlZmZ6fRr9szMTI//kHr48GENHDhQX375pYqLi3XrrbfKZrPp5MmTVpd20QixLrJx40a9/fbbTmckvcHQoUPl4+OjV155RaWlpfrLX/6iAQMGaOTIkVaX5lY9e/bUsGHD9Prrr6tjx46aMmWK6tatq5YtW1pdmltFRUVp06ZNatiwocaOHauWLVuqoKDAoz+oSVJMTIyCg4O1bt067d+/X82aNdOSJUvUvn17q0tzq7Fjx2rChAmV30R4+PBhffjhhx6///WgQYM0ZMgQrV+/Xvfee6+GDh0qm82mjh07Wl2aW/yvrdTO8+RddoYOHaqEhATFx8dXvs5Xrlx5UX8vJrPb7crPz9e//vUvRUREyGazKSsrS0FBQVaXdtHYYstFoqKitHHjRtWpU8fqUmrU+bMV/23btm269dZbLaioZpSWlur1119XfHy8ioqKNHXqVBUUFGj69Oke/y1t5/3444/66quv1KpVK/n7+1tdDtwkPT1dqampOnnypJo3b664uDizLvyopi+++KJyK6LXXntNhYWFGjFiRJXlYp7gfFg7ffq0PvnkE/Xq1UstWrRQTk6O3n//fd1555164YUXLK7SvdauXau1a9dWvs4HDBigu+66y+qy3Gr+/PlatWqVfvjhB82bN08NGzbUgw8+qBEjRhhz4SYh1kXWrVunTz75RCNHjlSDBg2ctp/x5F9JtG/fXrt373YaKywsVPfu3bVnzx6LqoKrlZWVadGiRdq3b5969+6tW2+9Vffff7+OHTumhg0bavHixR79lY05OTlauHChDh06VGUfaE/argbOzp49qyNHjujGG29UWVmZx5+kePjhhzVgwACn5UFbt27VokWLtHz5cgsrq1kFBQWqU6eOxz/fkpSRkaG6desqPDxcx48f1969e3XnnXdaXdZFI8S6yM//AT8fYB2GbRp8sb777jv17dtX5eXlF/ympoqKCt1yyy164403LKrQfbz1124zZ87Uxx9/rDvuuENbt26VzWbTddddp4cffljLly/XiRMn9Morr1hdptuMGDFCJ0+eVK9eveTr6+s054lbi/33165eiCeH98LCQj3xxBNav369/Pz8tHbtWg0fPlyvvfaafve731ldntu0a9dOu3btcrquo7y8XB06dPDokxJff/21/vrXv2rBggV6//339eijjyogIEAvvfSS03ZjuPKwJtZFvOnbTH77299qxYoV+uGHHzRmzBgtWrTIab5OnTq64YYbLKoO7rBp0yb94x//UIsWLTRo0CDdeeedWrJkiYKCgjRp0iSPv7Br7969eu+993TVVVdZXUqNOH+l9vfff68PPvhAsbGxuvbaa3XixAmtWrXK43/N+txzz6moqEjvvvuuBg4cqBYtWqhXr16aNWuWFi9ebHV5btO8eXO9++676tOnT+XY2rVrPf5CvtmzZys4OFgOh0MvvPCCEhMTFRAQoDlz5mj16tVWl+c2GRkZeuqpp3To0CH99/lMU06+cSbWjcrKyvTVV1/pxhtvtLoUtzl06JDHX8yEn87Q/PxMTHh4uD777LPKnyMiIrRr1y4rSqsRUVFReuedd1SvXj2rS6lRgwYNUlJSktMFbPv27dP06dOVmppqYWXuFRkZqbS0NDVo0ECdOnXSjh07VFJSosjISO3YscPq8tzmww8/1COPPKKbb75ZzZo10/fff6+vvvpKixYtqrIFlSfp3r27Nm/erJycHPXu3VsZGRkKCAhQREREleVynuT3v/+9WrdurZiYmCq/Uf35Tg1XMs7EushHH32kp556yulrSKWf9hvcu3evhZW5V2BgoBYsWFDl61e/+uorrV271uLq3Mubvo7zv3v677Vinv5ZeOzYsZo8ebJGjRpVZQ9kT17z/u9//1u33HKL09j111+vQ4cOWVNQDamoqKh8jZ9/bf98zFPdfvvteuedd7Rhwwbl5uaqZ8+eev7559WiRQurS3OrsrIyORwObdu2TTfddJPq1aunU6dOqW7dulaX5laHDh3Sm2++aXSfhFgXef7553XnnXeqfv36OnDggO69914tWLBAcXFxVpfmVn/605/0zTff6KqrrlJRUZGaNGmi7du364EHHrC6NLfy1q/j9FbTpk2T9NMeqdJPod5T17z/XKtWrbR06VKnLfMWLVrk0RfxSVKXLl305z//WU888UTlB7i5c+cac3aquubPn6/+/ft75Drv/6Vbt24aP368srKyNHLkSB05ckSTJk3y+P1yW7ZsqdzcXKM/pLCcwEVuueUW7dq1S99//72mT5+uZcuWKTs7W48++qjS0tKsLs9tOnTooPXr1ysnJ0cpKSmaP3++1q1bpw0bNnj0hT533323XnjhBaelIl9++aXGjx/vkeujz281dN75APdznhzmjh49+otzzZs3r8FKatbu3bv18MMPy9/fX02bNtWxY8dUUVGhxYsX6/rrr7e6PLfJz8/XmDFj9OWXX6q8vFx+fn5q2bKlFi1apCZNmlhdnts89NBD+vTTT9W+fXvFxsaqd+/eRp+lu1iFhYVasmSJ6tatq9GjRysrK0tr1qzRxIkTZbfbrS7PbV555RW99dZbiouLU+PGjZ3mTNn7mxDrIr169dKHH36osrIy3Xbbbfr0008lSR07dlRmZqbF1blP586dlZGRoR9++EFxcXHatGmTysrK1LNnT23bts3q8twmIiJCmZmZTlfxVlRUqGPHjh65NvRi1gF6+lkq6acPKt9//71uu+02nTt3Tg0bNrS6JLc7c+aMPvroI+Xk5Khp06aKiorSb37zG6vLcqsjR47ommuu0d69e3X06FE1bdpUN998s2rXrm11aW6Xn5+vd955R+vWrdPRo0d1zz33ePzewHl5eVVCnCStWrXKmK9frY6oqKgLjvv4+BhzMoblBC5y/fXX629/+5sSEhLUsGFDbdmyRX5+fh7/KbZ58+b68ssvdeONN+rcuXM6ffq0V3w9o7d9Hac3BNT/JT8/XwkJCdq3b598fX21Zs0axcXFacmSJWrXrp3V5blVYGCgwsLC5O/vXxnePV18fLw2bdqkm2++2aPD24U0bNhQw4cP1/Dhw/XZZ5/pz3/+s1avXq3f/e53GjRokOLj46tcBGS6ESNGaPny5ZVfZHHy5ElNmTJFO3fu9OgQ+69//cvqEi6bZ70SLfTYY48pMTFRAwcOVGJiosaOHauKigpNmjTJ6tLc6v7779cf/vAHrV+/Xn369NHQoUPl6+urDh06WF2aW3nr13F6q9mzZyssLEyvvfaaIiMj1apVK40ePVrPPfecR+6HfJ63hvfAwEDl5OR43W4U0k8X5m7evFlvv/22Pv74Y4WEhGjKlClq3ry5Fi5cqO3btys5OdnqMl3q5ptv1siRI/X6669ry5Yteuqpp3T99dfrnXfesbo0t9i1a1flbxMvxMfHx5h/w1lO4CI7d+5Uu3btKn/dlJubq8LCQl133XUWV+Z+e/bsqfyq1cWLF6ugoEAPPvigUd+/XB3e+nWc3ujWW2/VBx98ILvdXrnlUmlpqbp16+bRy4UmTpyogIAATZ48WZGRkcrMzNTChQv18ccfe3R4f+SRR7R161aFh4crODjYac4Tv8zkvCeeeELvvfeeJCkmJkaxsbFOe37/+9//1gMPPOC0vZ6nmDx5srZu3arCwkJNnDhRgwcPtroktzn/TZu/dIGmSRescibWRRISEvTRRx9VLgL/7zc+T7Nx48bKDc9/fkZmzJgxVpVU47p06aIuXbpYXQZqgK+vr0pKSmS32yu3XCosLFRAQIDFlblXenp6ZXg/fyHfgw8+qCVLllhcmXv5+/sb9dWbrnLs2DHNmDFDt99++wW3E2vWrJnHnYU9b/bs2Xr88cd14sQJ3X///VaX41bn977NysqyuJLLR4h1kRYtWmjv3r1es3bwscce0+7duzVp0iSPWx/1v/za1876+Pho9uzZNVQNakpUVJQee+wxTZs2TT4+PsrPz9fTTz/t8VvweGt4nzhxYpX9gL3Bq6+++j/nAwMD1b179xqqxv0utOuKJLVp08YrttCTpIKC/9fencfVmP//43+chjaFSlpI9mIsWZIslZoYxCg1hCxllCzJ8ra8SZL4lK1ibC0qyVZSapBkTQ1hsm8jLaakiE5Rp87vD9/OzxGGdJ3rfa7zvN9ubrc513Umj5rpnOd5Lc9XOc6dO4eioiK0bdsWZmZmUFRUZDvWV5Od6oNhLVq0wIwZM9C2bVu0bt1a7BeDi2eMHzhwAIsWLUJ2djYCAwM53Xbma7x69QppaWlQUVHhZBFraWn5r4c4SMtu1oZYtGgRli9fLpp9GDJkCMzNzeHj48NyMmbJavFuYWEBc3Nz2Nvbw9zcXKwLCZc9fPgQ/rM2t1wAACAASURBVP7+yMnJQW1trdg9Lv5+c/G9+VvcvHkTM2fOhKKiIrS1tVFQUAB5eXmEhISgY8eObMf7KrQmtpF8aYqFq42jKysrsXbtWqSlpWHjxo0YPHgw25FYcePGDSxcuBAtWrTA1q1bOdmh4GuOGLW1tZVAEnbUrXkvKytDfn4+tLW1Ob9kCHg/6rp8+XKcOnUKwPuZBnNzcwQEBHC6zdbjx49x9OhRJCQkQCgUwtbWFvb29mjXrh3b0Rjl6OgIJSUljBw5st4MG5d/v4H37bTMzc2hpaWFY8eOoaqqCg4ODmzHYtSkSZNgZmYGNzc3AO9HooOCgnD9+nXs3buX3XBfiYpY8t3S0tKwaNEidO/eXWzEQhY+5YaFhWHLli1wcHDAsmXLOH8s5YdKS0uhrq7OdgyJMDExEVvzLmtKS0tlqnivU1tbi4sXL+LYsWM4e/YsfvzxR06/rvXt2xfnz5+Xua4MQUFBOHr0KMLDw9G+fXukpqbCz88Pjo6OmDlzJtvxGDNgwABcvnxZrP9xdXU1TE1NcfXqVRaTfT3ZmCORAIFAgB07duDnn39Gnz59MGbMGERHR7Mdi3GFhYWIjo6GkpISjI2NMWDAANEfLisrK4Obmxt27NiBgIAAeHl5yUQBKxAIsGXLFvTr1w+WlpbIy8vD+PHjUVxczHY0RtWteZdFxcXFyMnJwbt37/D06VNcuXKF0x0ZPiQnJwdFRUUoKytDXl4e1dXVbEdiVOvWrVFVVcV2DIk7cuQIIiMj0b59ewCAlZUVwsPDOf8ebmBgUK/TxN27d6XqGFpaE9tItm7dilOnTmHmzJnQ0dFBbm4uwsLCwOfzMWvWLLbjMeLEiRPw8vJCjx49cOzYMZnZCHHjxg14enpCXV0dcXFxUvUL/72Cg4ORkZGBwMBAeHp6QkNDA9ra2vD19UVgYCDb8Rgja2ve60RHR8PX1xcfT9hxfcNLTk4O4uPjkZCQgMrKSowdOxZRUVHo3Lkz29EYNWXKFMyZMwdTp06t93pubGzMUirmlZeXQ0dHR+yajo4OKioqWErErLrljzo6OnB1dYW9vT3atm2L58+f48iRI1LVmYOWEzQSCwsLREVFiRU0jx8/xm+//caJUzE+tnz5ciQmJmLOnDlwc3P7100/XBESEoKtW7fC0dERS5culanODMD7jT4xMTHQ0tIS9Ut9/fo1rK2tkZmZyXY8xsjimncAMDMzw8KFCzF69Gg0bdqU7TgS061bNwwcOBD29vawtraWiVkWAJzoG9oQTk5OMDU1hbu7u+jarl27kJ6ejoiICBaTMcPJyemL93k8ntR8OJetd2CGfXz2sq6uLsrLy1lKw6zLly8jIiIC/fr1YzuKRG3cuBEAEBUVhX379n3yOVx+sa+oqBCtg637/KuoqMj53du6urqwtLREy5Yt2Y4iUVVVVRg3bhzbMSTu1KlTMjXDUocLfUMbYtmyZXB2dsahQ4egra2NwsJCCASCf205Jq2ioqIAAElJSfjpp5+goKDAcqKGo5HYRrJnzx48fPgQXl5eUFFRwdu3b7Fhwwa0aNECnp6ebMdrdGVlZaJzpmXJn3/++a/P4fJ6YDc3NxgYGMDT01M0EhsaGorMzEzs3r2b7XiMGT9+PO7fv4/+/ftj+PDhsLa2rvehlYs8PDzg6Ogoc4d6VFVVITExEUVFRaJWU9XV1Xjw4AF27NjBcjrm1PVGBd4vqXjw4AFMTExk4rW+rKwMZ86cQXFxMXR0dGBhYcHpDhzA+/eqS5cuSfUsCxWx36muWXLdj1FOTg6qqqrg8/kQCARQU1PD5cuXWU5JSOPIy8vDtGnTIBAIUFJSAn19ffD5fISHh0tNX8GGKioqwpkzZ3DmzBlcvXoVBgYGGDFiBGbMmMF2tEZXd6hHSUkJMjMzMWjQoHqj0Fw+fnXx4sW4cOEC1NTUUF1dDWVlZTx8+BDjxo3Dhg0b2I7X6N68eQMPDw/o6urC19cXFy9ehJubG1RUVMDj8bB//36ZOEL9QwKBAA8ePED37t3ZjsIYFxcXjB07Fr/88gvbURqMitjvJOsjc0T2VFZWIi0tDc+ePYO2tjYsLCxkpiWPUCjEzZs3kZqaisjISLx9+5aTy0f+7WQ6gNtFrImJCWJiYlBaWoqYmBhs2rQJYWFhyM7OxtatW9mO1+h8fX3x4MEDrFq1Cl26dMG4cePQs2dPrF27FuHh4fjrr784+X3XOXv2LNasWYOioiKxTYxNmjThdFeS8ePH4/bt25CXl0erVq3E9rZIy+EWtCb2O32pQL1x4wbCwsKoiCWcoqSkhFGjRokeCwQC3Llzh9MjFgcOHEB6ejoyMzMhJycHU1NTrFy5klNHcH7IxcWF8zvxv6S2thYdO3ZEy5YtRR9SJk+ejLCwMJaTMePMmTOIiopCmzZt8OLFC9y7d0/0IcXOzo7TS4WA93sdhg8fjubNm+P+/fuwsbHB9u3bYW9vz3Y0Rk2ZMoXtCN+NilgGpKSkICwsDNevX0fPnj3ZjkNIo5HVEQtvb28oKSlh4sSJmDFjBucb/tvY2KBt27YYNmwYrKysYGxsLNYQneu0tbWRl5cHPT09lJSUoKKiAnJycuDz+WxHY8TLly/Rpk0bAMBff/0FJSUlUacCVVVVVFZWshmPcXl5eViyZAny8/ORkZGB4cOHo2PHjvD09PzXnfzS7MNT2KT18BoqYhvJu3fvcOTIEezduxf5+fmwtbWFl5cXunXrxnY0Rjg5Of1rWy1padHREHZ2doiMjJSZafQ6sjpikZqaiosXL+LixYsYPXo0dHV1MXjwYAwdOhSmpqZsx2t0KSkpSE9Px6VLl+Dh4YHa2loMGTIElpaWMDMz4/xGnzFjxmDSpEk4cuQILCwsMHv2bCgoKKBHjx5sR2OEsrIyysvLoaKiIjpiue71PS8vD82bN2c5IbPU1dUhJycHXV1dPH78GADQuXNnFBYWspyMWQKBAMHBwdi3bx9qamqQmJiIBQsWYOfOnVKzcZXbfXEkoKSkBFu2bIGZmRliYmLg4uICVVVVeHh4cLaABd6vGRswYAB0dXVx584ddOvWDSNGjEDv3r1x//59zm8CeP78OdsRWFE3YjF69Gi8fPkSw4cPx6ZNm3Do0CG2ozGqTZs2mDBhAoKDg5Geng57e3scPXoUzs7ObEdjhJ6eHiZMmICgoCBkZGQgNDQU3bp1Q2xsLCwtLTk9OgUAs2bNwooVK6CqqopVq1ahffv2UFVVhZ+fH9vRGDF48GAEBQXhr7/+QmJiIqytrQG8XwMeGhoKExMTlhMyy8DAQHRYi4aGBs6dO4fMzEypbj31NT48vKZp06Zih9dICxqJ/U51IxNbtmzBoEGDAIDTC+Dr1DV4nzRpEnbv3o2+ffuK7o0YMQKrVq1iK5pEWFlZYerUqRgxYkS9E5y43FdTVkcsysrKcOnSJZw/fx4XL14Ej8eDtbW16M2ey3g8Hpo3bw5FRUXRn7KyMrZjMSI/Px9t27YFAIwcOVJ0fc2aNWxFkoiFCxfC2dkZkZGRGDhwIBwcHAC8P8Tn3bt3OHjwIMsJmbVkyRLMnz8fv/76K+bPnw93d3fU1tbiP//5D9vRGJWYmCg6vIbH40FZWRnr16+Xqtc1KmK/U5cuXXD9+nVoa2tDV1dXdPayrLh79y569+4tds3AwAA5OTnsBJKQCxcuAEC9F3cej8fpIrZuxGLOnDmiEQtFRUXOj1iYmppCT08PVlZWCA4OhpGREedPqcvOzsbp06eRkpKCvLw89O/fH8OGDcPKlStFhR7XjB07FteuXRM9Pnz4sKig4zJtbW0kJSXh5cuXYusi586dCwsLC6mZWm6oTp06ISkpCcD7WZe0tDTw+XzOzyhy4fAaKmK/05EjR5CdnY19+/Zh3LhxGDBgAN69e1fvrHGu6tSpE/bu3QsXFxfRtZ07d372+EKu4OJRwl9DVkcsjh07hi5durAdQ2LMzc1RUVGBoUOHwt3dHebm5pxfFwmg3ut2QECATBSxwPsP4B9v7OH69/7s2bNPXldUVOR8AQsARkZG2LZtGzw9PUUfyqOioqRqQzr1iW1EpaWlOHDgAA4ePIjq6mqMHTsWtra2MDAwYDsaY65duwY3NzcoKytDW1sbz549Q21tLUJDQzn9fQPv/3snJCTg2bNnmD9/Pq5cuYJhw4axHUuinj9/LhMjFi9fvkRUVNQnT3BKSEhgOV3j69Onj1h3go9nW7iqb9++YiOxxsbGuHLlCouJCJPqDisCxE8rAwAdHR1s2bKF0//vc+HwGipiGVBTU4NTp04hOjoaWVlZnGyG/qGXL1/i7NmzeP78ObS1tWFpacn54/pu376NGTNmoGPHjrh//z4SEhIwevRorF69GuPHj2c7HqOKi4uRl5eHmpoasevGxsYsJWKem5sbcnJyoK6uDj6fDx0dHVy8eBGTJ0/+qoMBpE1VVRXS09Nx+vRppKWlgcfjwdLSElZWVjA1NYW8vDzbERnxcRFbd7Qy4aaCgoJPXhcIBIiPj8f58+cRGxsr4VSSVVlZibNnz6KgoEAqD6+hIpZh9+/f5/yIpCyaMmUK7OzsYGdnJxqtuXDhAtavX4/k5GS24zEmOjoavr6+9aZdeTwepz+s9evXD8nJySgqKsLu3buxbds2HDt2DMePH8eePXvYjscooVCIrKwspKam4ty5cygsLMSQIUMQFBTEdrRGR0UsqSMQCGBsbIzr16+zHaXRzZ07F9OmTePEwAOtiWUYVwvYuhf7D6djPsbloubBgwei86brvv+hQ4diwYIFbMZi3K5du7B+/XqMHj0aTZs2ZTuOxDRp0gRaWlpQUlLC/fv3AQCjR4+Gv78/y8mYx+PxYGhoiDdv3oDH4yElJQUZGRlsx2LE27dvMXXqVNFjPp8v9hjgdv/rq1evon///mLX3rx5A29vb2zatImlVOy4ceMG1NTU2I7BCAUFBTg7O6Njx46YOnUqxowZI7WzK1TEkgapO4aQyy/oX6Kuro6///5bbLPP33//jVatWrGYinlVVVWc7r7wOW3atMGtW7fQo0cP8Pl8lJaWokmTJnj79i3b0Rjx7t07ZGVlISMjAxkZGbhz5w709fVhbm4OX19f9OvXj+2IjHB3dxd7LGtHhru7u2Pv3r2iI6QvXryIFStWQENDg+VkkrV8+XIkJCTgv//9L9tRGLFp0yaUlpbiyJEj2LFjBzZu3IgJEybA0dERWlpabMf7JrScgHyXsLAwjBs3TiqPq/sekZGR2Lt3L9zc3LBhwwb4+vpix44dsLW15WwDfADw8PCAo6MjBg4cyHYUiTpy5AjWrVuHpKQk7N27F5cvXxaNzu7cuZPteI2uZ8+ekJOTg7GxMSwsLGBubg49PT22YxGGxcXFYdOmTdi5cydiY2Nx5MgRuLq6Yvbs2WjSRHbGvG7dugUlJSV06tSJ7SiMEwqFOH/+PGJiYnDp0iVYW1tj6tSpMDIyYjvaV6EilnyXX3/9FXfv3oWFhQUcHBwwdOhQzvfPrBMdHY39+/ejoKAAWlpamDBhAqZPny5VPfa+Vt3mpZKSEmRmZmLQoEFo2bKl2HPWr1/PRjSJyc7OFi2fCQ8PB5/Ph4uLCydbT6WmpmLQoEFQUlJiOwqRsMOHD8PLywudO3eGv78/p0+eJOIKCwuxdetWHDt2TGqWA1IRy7Ddu3dj1qxZbMdg1OPHjxEXF4fExETIycmJNjxxtSG6LPqaHfhcL2I/VllZiYSEBEyYMIHtKIR8l4/biB06dAjXrl2Dr6+vaASWC5uAyKdVVFTg+PHjOHz4MHJycmBnZyc1XVeoiGWYjY0Njh8/znYMiaitrUVaWhrWrVuHwsJC3Llzh+1IjKmtrcWJEyeQm5sLgUAgdq/uSF6uev36NRQUFKCgoIDHjx9DXV2dsxsgvqSoqAgWFhZSM2JByOf82+E0XO8+Iquys7Nx6NAhJCcnQ0dHB5MnT4atra1UzcDIziIXlshKAZuRkYFjx47h5MmT6NixI9zc3NiOxKjVq1fj+PHjMDAwENulz/WlFBkZGZg9ezbCw8NhZGSExMRE7N+/HyEhIejVqxfb8QghDXDv3j22I7AqKSkJ1tbWUrtD/1vt27cPhw4dwuPHj2FmZobt27fD1NSU7VgNQiOx5Lts2bIFiYmJ4PP5sLGxgYODA+ePnAWA/v374+DBgzKx8P9D48ePx8SJE8WOo4yNjcXhw4dx4MABFpNJHo3EcldNTQ1OnjyJnJwc0Qltdbg801LXTsvd3R2dOnVCYGAg8vPz4e3tjWbNmrEdjzEDBgzApUuXZKZtoImJCezs7DB58mSpX/ZHI7HfycnJ6ZOjb0pKSujZsydcXFykamj+W2VlZcHDwwM///wzFBQU2I4jMaqqqpw/avVTcnJy6p2nbmdnJ3PrYWVFcXEx9uzZgxUrVuDq1auYN28e1NXVERgYiM6dO7MdjzGrV69GUlISDA0NxXblc32mZfXq1Xj9+rVo06aNjQ0CAgLg5+eHdevWsZyOOT179kRycrKo9zfXnTt3DoqKimzHaBRUxH4nExOTT16vrq5GSkoKCgoKOP0Gv2/fvk9eLy0t5XTbLRsbG4SFhWHmzJlsR5EoDQ0NZGdniy0duHXrFmf7427btu2z9/h8vgSTsMPHxwcVFRUQCoXw8/PD6NGjoaSkhLVr1yIiIoLteIxJS0tDZGQkevbsyXYUiUpPT0dqaqpo1LVTp07YuHEjrK2tWU7GrFevXmHp0qVYtWoVWrVqJfZhJTU1lcVkzOBKAQtQEfvdvjS15OTkhFGjRkkwjeRlZ2fD398fRUVFomm36upqlJaW4tatWyyna3yWlpbg8XgQCAQoKirCrl276rVY4uKLXp3Jkydj1qxZmDBhAtq0aYNnz57h0KFDnJ1izczM/OL9j0834pqbN28iOTkZxcXFuHv3LkJDQ6GqqvrZD+9cUVtbK2r4L0tqa2tRU1Mjdk0oFOKHH35gKZFkTJkyhe0IpIGoiGWQoqIi56effHx8oKenhy5duiAvLw+DBw9GZGQkFi1axHY0RsybN4/tCKyaNm0aVFVVER8fj1OnTkFHRwcrVqyAjY0N29EYERUVxXYEVlVWVkJRUREpKSno2rUr1NTUUF5ezvnG9zY2NggNDeV8e8SPmZmZYenSpVi+fDl0dHTwzz//wN/fH0OGDGE7GqNsbW1F/8z1WUSuoY1dDImLi0N0dDTatWuHLVu2sB2HMb1790ZmZiby8/Oxbt06hIeH48aNG/Dx8UFcXBzb8Rj37NkzFBcXQ0dHB61bt2Y7DiGN6rfffoOOjg6ysrIwcuRITJw4ET4+PhAKhQgODmY7HmMmTZqEa9euQUlJqV5Bw+WZltLSUnh4eODKlSuiAZhBgwYhICCA04WdQCBAcHAw9u3bh5qaGiQmJmLBggXYuXMnNDU12Y7HuLKyMuTl5aF79+4QCARS1aWB2x+nWVRWVgZTU1O4urqyHYVRzZs3h6KiIvT09PDw4UMAgJGREQoKClhOxqzi4mJ4enoiKysLQqEQPB4PZmZmCAgI4OQJTt7e3vD29v5iA2wur/2WVevWrcPmzZvRv39/uLm54fbt26iqqoKvry/b0Rjl4OBQbwOjLFBXV0dUVJTow7m2tja0tLTYjsW44OBgZGRkIDAwEJ6entDQ0IC2tjZ8fX0RGBjIdjzG8Pl8eHl5ISkpCYqKioiLi8OMGTMQHh6Ojh07sh3vq1ARy5AZM2awHUEiOnbsiJiYGDg6OkJZWRl3796FvLw855dRrFq1Cs2bN8cff/wBXV1d5OXlwd/fH+vWrcP//d//sR2v0dVN2NQV7EQ2tG7dGhs2bBA97tSpE4KCgqRqpKYh6qaXS0pKUFBQAE1NTejo6LCcSjLy8vJQVFQEoVCI3NxcPH78GA8ePMD06dPZjsaYxMRExMTEQEtLCzweD8rKyli/fj3nN7T5+/ujoqICf/zxB3799Vfo6elh2LBhWLduHUJDQ9mO93WEhFGrV69mOwKjsrKyhAMGDBA+ffpUeODAAWGPHj2EvXv3Fm7YsIHtaIzq27ev8M2bN2LXysrKhMbGxiwlIqTxPXr0SOju7i4UCoXCU6dOCX/88UfhgAEDhFevXmU5GbPevHkjdHd3FxoaGgoNDAyEhoaGwhkzZgjLysrYjsaonTt3ir7fD793W1tbtqMxysTERFhVVSUUCoXC/v37C4VCofDdu3fCgQMHshmLcUOHDhW+evVKKBQKRe9dlZWVUvU+RiOxDOP6tHrfvn1x/vx5yMvLo127djA0NER5eTkGDx7MdjRGNW/eHK9fv4aKioroWlVVlai/Itd8qdVUHa52KADeT7sdPnwY06dPx6NHj7B8+XKoqalh7dq1nJ5u9fPzQ+vWrSEUCrF582bMnz8fzZo1w4YNG3D48GG24zFm06ZN4PP5OH78ONq2bYunT5/Cz88PAQEBWLt2LdvxGLN//37RSPuZM2ewcOFCrF27lvOj0EZGRti2bRs8PT1FM01RUVGcb7FWW1srmlUR/r/Ztg+vSQPa2EW+C5/Px/Xr1/Hq1StoaGigd+/eUFZWZjsW40JDQxEfH48FCxZAX18fRUVF2LZtG3788UeMGDFC9DxjY2MWUzYeQ0NDqKqqolu3bvjUSwaPx0NkZCQLySRj2bJluHv3Lo4dO4YpU6ZAQ0MDCgoKePPmDXbs2MF2PMYMGTIEaWlpKCoqwogRI5CZmYlmzZqhX79+uHbtGtvxGGNhYYHY2FhoaGiIrhUXF2Ps2LG4fPkyi8mY1adPH1y/fh2FhYVwd3dHXFwcSktLYW9vjzNnzrAdjzG5ubmYPn06BAIBSkpKoK+vDz6fL1VrQxti8eLFaNq0Kby8vGBubo4///wTfn5+ePHiBTZv3sx2vK9CI7GkwUJCQrBt2za8fftWdK1Zs2ZYuHAhJk+ezGIy5gUEBAAA5syZI3b9+vXrogMgeDweZ44kXbp0KeLi4vD8+XM4ODhg3LhxYm/wXPfnn38iLi4OZWVluHbtGtLS0tCyZUvOtx4SCAQQCoW4dOkSfvzxR6ioqKC0tJTzp/NVVlZCVVVV7Frz5s3rHUHLNa1bt0Z5eTm0tLSQn58PoVAIdXV1lJWVsR2NUe3atUNSUhLS0tLw7NkzaGtrw8LCQmymjYuWL1+O2bNnw9jYGDU1NejTpw/at2+PnTt3sh3tq1ER+53qmt9/TElJCT169MCSJUs4+WZ/+PBh7Ny5E//9739hYWEBNTU1lJSU4MyZM9iyZQtatWolNiLJNffu3WM7gkTNmDEDM2bMQHZ2NmJjY2FjY4O+ffvCwcEBZmZmkJOTYzsio/h8Plq2bIkTJ05AT08PWlpaqKqq4vwmt0GDBmHevHm4d+8eXFxckJeXh//85z+wsLBgOxqjevfujcDAQCxevBg8Hg9CoRCBgYGcn142NjbG/PnzsXXrVnTv3h2bN2+GgoICp5fMAMDs2bOxY8eOeocTTZky5bOnUnJBRUUFDh48iJs3b6KgoADa2tro1auXVB1uQcsJvtPRo0c/eV0gEODEiRNQVFTE9u3bJZyKeba2tnB3d//k7s3k5GTs37+f07/8AFBYWIjExEQUFBSgdevWsLGxQbt27diOJRFv377FiRMncPToUeTk5OCXX37BwoUL2Y7FmClTpmDQoEE4f/48jIyMMHfuXGzduhWPHz9GeHg42/EYw+fzERYWBgUFBcyaNQv37t3DkSNHsGjRIigpKbEdjzEPHjyAk5MT5OXl0aZNGxQUFIDH4yE8PBydOnViOx5jysvLsWnTJsybNw8lJSXw8PBAeXk51q9fz7l9Dvn5+YiPjwcA7Nq1q147zPLycsTGxuLKlStsxJOIQYMG4dSpU1I94kxFLIPKy8thbm6OrKwstqM0uj59+uDKlSufPLmnqqoKFhYWSE9PZyGZZNy8eRPTp09Hx44d0bZtW1ErmtDQUPTr14/teBLB5/ORnJyMiIgI5ObmIjs7m+1IjHn06BHWrFkDBQUFbN26FXfu3MHatWsRFBSEDh06sB2PcbLYaurVq1c4ffo0SktL0aZNG5ibm0v1m/33KCwshLa2NtsxGlVtbS08PT1RWlqKrKyseq/bCgoKGDduHGdPIwSAUaNGITg4WKo/mFERyyAubwTo27fvFzd2/Nt9aTd16lT89NNPmDp1quhaREQETpw4gZiYGBaTMS89PR2xsbE4c+YMOnToADs7O9jY2HC2M4MsKy8vx9KlS3HmzBlRj2BTU1Ns3bqVk4d6yKpu3brB1dUVCxYs+OR9rr+er1y5kvMHeHyKh4cHLl68CCMjo3onTkrL4TW0JpYhe/bsQXR0NOebJcuq+/fvIywsTOzapEmTEBQUxFIiZuXk5ODo0aM4duwYqqurYWNjgwMHDsDAwIDtaIzavXs3Zs2a9cUWY1xuLSZrraZkdY/DDz/8gAMHDiA/Px/r169H06ZNxe5zfazL19cXVVVVOHfuHAoKCjBhwgQ8ffoUhoaGbEdjlLKyMoYPH852jO9CRSxDWrduDVdXV84eXSgQCETriT6lpqZGgmkkT0lJCf/88w/09PRE1/755x+0aNGCxVTMGTlyJNTU1DBmzBhYWFigSZMmeP36tdh6Ma60E/vQlStXMGvWLGRmZn7yPtc3dqWlpYm1muratSsCAgIwduxYThax8+bN++T1uj0OXl5enNzjIC8vj+joaLi4uMDZ2Rnbtm0Tey3j+v/nubm5cHZ2RnV1NV6/fg1zc3OMHz8e27Ztw7Bhw9iOxxhpGW39ElpOQBrE0tLyX5/D5b6C/v7+SE9Px6JFi0RrYrds2YIhQ4Zg8eLFbMdrdP82IsGldmKfIxQKUVtbix9++AHFxcVQV1eXql28DWFiYoILFy6INT9/9+4dzMzMPlvYcxWX9zjULRcoKiqCm5sbKisrUibTRQAADxJJREFUERISgrZt24rd5ypXV1f07t0bs2fPxoABA3DlyhUcPXoUkZGRn928zRURERE4ePCgaM27vb09XF1dpeaDC43EkgbhcoH6NTw8PFBaWgp3d3dUV1dDQUEB48eP/+xIjrSTtZZiH7t37x5mz56NwMBA9OrVCyEhITh9+jRCQkI4vbFLVltNfUplZaVUnWTUEFpaWoiOjoanpyd+/fVX7NixA7179+b8coIbN24gODgYPB5PVLz98ssvWLduHcvJmBUREYHw8HDMmjVLNBgTEhICOTk5zJo1i+14X4WKWEIa4PXr19iwYQN8fHxQVlaGVq1agcfj4eHDh+jSpQvb8UgjW7duHWxtbdG9e3cAwJIlS6Cqqoq1a9fWWxvNJYsXL4aTkxMSEhLqtZqSJbK0x0FZWRk7duyAj48Ppk2bhoCAAKkZlWsoVVVVvHjxArq6uqJrxcXFnF0eVufAgQP4/fffRa9rwPtR93nz5lERSwiXjRgxAteuXYO8vDw0NTUBvF8HPGHCBE5Pu8mqu3fvIjIyUvRm3qRJE8yePRsDBw5kORmzunbtipMnT8p8qymu73H4eKRVTk4O3t7e0NPTg6enJ+dPKhszZgzmzp2LRYsWoba2FtnZ2QgICMDo0aPZjsao58+f11sqZmhoiFevXrGU6NtREUvIV3r69ClcXFwgFApRWVkJKysrsftv375FmzZtWEpHmKSiooInT56InaOel5cnE22mWrZsCXt7e7ZjsOqXX35hOwKjkpOTP3ndxcUFenp6iIqKknAiyXJ3d8fbt28xd+5cVFZWYurUqbC3t+d05xEA0NfXR0pKitjpmikpKdDX12cx1behjV2EfIO0tDS8fPkS3t7eWLNmjdg9BQUFGBsbi0ZmCXcEBgYiOTkZM2fOhK6uLp49e4bQ0FCMGTMGc+bMYTteo5PVVlOElJaWQk1NjfNLKADg9OnTWLBgAaytraGnp4fc3FykpqYiKChIaroyUBFLSAP8+eefGDBgANsxiITU1NTg999/R3x8PIqLi6GjowM7OzvMnDmTkx0KZPU4bSJ7tm3bhtu3b2PIkCGYPHky23EkLiMjA0ePHsWLFy/Qpk0b2Nvbo1evXmzH+mpUxBLSAMXFxdizZw9WrFiBq1evYv78+VBTU0NgYCA6d+7MdjxCGMPlVlNEtvj7+yM+Ph79+/dHZmYmXFxcpGZDE3mP1sQS0gA+Pj6oqKiAUCiEn58fRo0aBSUlJaxduxYRERFsxyONrKamBidPnkROTk69TS5cXzf3MVloNUVkw/HjxxEREYEuXbogMzMTvr6+MlPEXrhwAVVVVbCyssLIkSNRVVUF4H2btYiIiHqntv2voiKWkAa4efMmkpOTUVxcjLt37yI0NBSqqqowMTFhOxphwOrVq5GUlARDQ0M0afL/v2zKwrq5D8lSqynCfW/evBG1ROzXrx+KiopYTiQZ6enpmD9/PlavXg0AKCoqwqpVqyAUCrFt2zbExsZi4sSJLKf8OlTEEtIAlZWVUFRUREpKCrp27Qo1NTWUl5eLFTiEO9LS0hAZGSmTTf4/xPVWU0S2yMnJif5Zll67w8PDsWbNGowdOxbA++/d1tYWwPufyZEjR6iIJYTLevXqBW9vb2RlZWHkyJF48eIFfHx8aLMXR9XW1oo1BJdVXG81RWSLrG4Jys7OxqZNm0SPP/w5WFtbS9VJZVTEEtIA69atw+bNm9G/f3+4urrizp07qKqqgq+vL9vRCANsbGwQGhoqM+vlCJEFAoEA8fHxosfV1dVijwFg3Lhxko7FuKqqKqiqqooeBwUFif65WbNmUnW4BXUnIISQfzFp0iRcu3YNSkpKUFdXF7uXmprKUipCyPewtLT84n0ej8fJ328rKyuEhISgQ4cO9e7l5OTA1dUVJ0+eZCHZt6MilpBv4O3tDW9vbyxfvvyzz1m/fr0EExFJ+FzfVACitWSEECINvL29IRAIPjlz6OXlBSUlpS++x/0voeUEhHwD+swnmz5XqAoEAgknIYSQ7+Pq6oqxY8eioqICEydOhJaWFoqKinD48GGcP38eSUlJbEf8ajQSS0gDhISEwNHREc2aNWM7CpGA3NxcbN++HUVFRaL1YtXV1Xjy5AkyMjJYTkcIId/mwYMH8PLywo0bN8Dj8SAUCtGzZ0/4+fmJ2o5JAypiCWmAAQMG4PLly5w8cpTU5+TkBKFQCDU1NZSUlKB79+6Ij4/H9OnTZe6wA0IIdxQVFaGwsBCamprQ1dVlO843k/v3pxBCPjZ06FDs2bMHz58/ZzsKkYBbt25h+/btcHd3h6qqKlauXInNmzfj8uXLbEcjhJAG09LSQu/evaWygAVoJJaQBrGwsEBhYeEnT2y6e/cuC4kIkwYNGoT09HTw+XzY2NggLS0NAGBqakqFLCGEsIQ2dhHSAP7+/mxHIBLUrl07nDt3Dubm5qitrUVeXh7k5eVpYxchhLCIilhCGoBO5pIts2bNwvz583H8+HFMmDABEydOxA8//AArKyu2oxFCiMyi5QSENMCjR4+wYcMG5OXl1RuN42JzbFlXUVGBN2/eQENDA02aNEFycjLKy8sxbtw4yMvLsx2PEEJkEhWxhDSAg4MD1NTU8NNPP6Fp06Zi96j5PfdYWloiISEBKioqbEchhBDy/9ByAkIa4NGjR8jMzKRROBlSWVlJRSwhhPwPoSKWkAbQ19dHeXk51NXV2Y5CJMDExAQODg4wMzND69atxe5Rn1hCCGEHFbGEfIMrV64AAMzNzTF37lw4OzujRYsWYs8xNjZmIxphUH5+PvT09PDkyRM8efJEdP1TLdYIIYRIBq2JJeQbGBoafvE+j8ejPrGEEEKIBFARSwghn+Hi4oLQ0FDR47dv30JRUZHFRIQQQurQsbOEfCOhUIjc3Fyxa8nJyaipqWEpEWHK9evXxR6bmZmxlIQQQsjHqIgl5BtUVFTA0dFR7MSukpISLFu2DE5OTqioqGAxHWEaTVwRQsj/DipiCfkGO3bsQNOmTbFmzRrRNQ0NDaSlpUEgEGDXrl0spiNMo41chBDyv4OKWEK+wcmTJ+Hr6wsNDQ2x6xoaGlizZg1OnDjBUjJCCCFEtlCLLUK+QUlJCfT19T95r1u3biguLpZwIsIkgUCA+Ph40ePq6mqxxwAwbtw4SccihBACKmIJ+SYqKip4+fIl1NTU6t179eoVlJSUWEhFmNKqVSsEBQWJHqupqYk95vF4VMQSQghLqIgl5BuYmpoiOjr6k6c07d+/H0ZGRiykIkw5c+YM2xEIIYR8BhWxhHwDV1dX2NnZ4eXLlxg1ahQ0NTXx/Plz/PHHH4iNjcW+ffvYjkgIIYTIBDrsgJBvdO3aNaxevRoPHz4Ej8eDUChE165dsWrVKjpylhBCCJEQKmIJaaC8vDyUlpZCU1MTurq6bMchhBBCZAoVsYQQQgghROpQn1hCCCGEECJ1qIglhBBCCCFSh4pYQgghhBAidaiIJYSQRmJpaQkDAwPRnx49esDCwgI+Pj54+fKl6HkGBgaIi4tjNEtaWhoePXrE6N9BCCFsoo1dhBDSSCwtLTFixAg4OzsDAN6+fYsHDx4gICAATZs2RUxMDFRUVFBcXAxVVVUoKioykqOgoACWlpaIjIyEiYkJI38HIYSwjUZiCSGkESkrK0NTUxOamprQ09ODlZUVwsLCkJ+fj9DQUACApqYmYwUsANDYBCFEFlARSwghDNPV1YW1tTWOHz8OQHw5wbJlyzB37lw4Ozujb9++2LVrF4D3ywHs7OzQq1cvWFtbY+vWraiqqhJ9zYqKCvj6+mLIkCHo06cPJk+ejOzsbOTn58PKygoAMHXqVAQHBwMAHj9+DDc3N5iYmKBfv36YP38+nj17Jvp6Tk5OWLFiBRwcHNC/f3/Ex8dL5GdDCCENRUUsIYRIQNeuXZGbmws+n1/vXkpKCgYNGoTY2FiMHTsW58+fh4eHBxwcHHD8+HGsXr0af/zxB5YsWSL6dzw9PZGWlgY/Pz/Ex8ejQ4cOcHFxgaKiIg4fPgwACA4OhrOzMwoKCjBhwgTIy8sjIiIC4eHhKCkpwZQpU1BeXi76mnFxcZg6dSpiYmJgbm7O/A+FEEK+QxO2AxBCiCxo3rw5AIgVjXVatGiBmTNnih4vWrQI9vb2cHR0BAC0a9cOa9aswbRp05Cfn4/q6mqcPXsWISEhGDp0KADAy8sLzZo1w+vXr6Guri76us2aNcPvv/8OZWVlbNy4EfLy8gCAoKAgWFpaIiEhAZMmTQIAdOvWDWPGjGHuh0AIIY2IilhCCJGAN2/eAABUVFTq3dPX1xd7fOfOHWRnZ+Po0aOia3XrXB8/fozKykoAgJGRkei+vLw8li9fDgDIz88X+3oPHjxAjx49RAUsAGhoaKBDhw64f//+Z3MQQsj/MipiCSFEAm7fvo327dujWbNm9e59vMmrtrYWM2fOhK2tbb3nampqIj09HQDA4/G+6u8WCoWffG5NTQ2aNm362RyEEPK/jNbEEkIIwwoLC5GamvrVU/VdunTB33//DX19fdGfoqIi+Pv7g8/no1OnTgCAmzdviv4dgUAACwsLJCUl1StYu3btiuzsbLGNYS9evMDTp09FX4sQQqQNFbGEENKIKioqUFxcjOLiYuTl5eH06dOYOXMm2rZtixkzZnzV1/jtt99w6tQpBAcH48mTJ7h8+TKWL1+O169fQ1NTEx06dMDw4cOxZs0aXL58GU+ePIGXlxeqqqpgamoKZWVlAO+XEbx58waOjo4oLy/H4sWLce/ePWRnZ8PDwwNqamoYPXo0kz8OQghhDC0nIISQRhQWFoawsDAA73vGamtrY/jw4XB2dv7kUoJP+fnnn7Flyxbs2rULu3btQosWLTBs2DCx7gTr16+Hv78/PD098e7dO/Tu3RthYWGiTV3jx4+Hv78/nj59ipUrVyIqKgobN24UdSkYPHgwAgICRBvOCCFE2tCJXYQQQgghROrQcgJCCCGEECJ1qIglhBBCCCFSh4pYQgghhBAidaiIJYQQQgghUoeKWEIIIYQQInWoiCWEEEIIIVKHilhCCCGEECJ1qIglhBBCCCFSh4pYQgghhBAidaiIJYQQQgghUoeKWEIIIYQQInWoiCWEEEIIIVLn/wM6SoUfIzEon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454163"/>
            <a:ext cx="11734800" cy="701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9275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1</a:t>
            </a:r>
            <a:r>
              <a:rPr lang="en-US" dirty="0"/>
              <a:t>. Introduction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737350"/>
          </a:xfrm>
          <a:prstGeom prst="rect">
            <a:avLst/>
          </a:prstGeom>
        </p:spPr>
        <p:txBody>
          <a:bodyPr>
            <a:noAutofit/>
          </a:bodyPr>
          <a:lstStyle>
            <a:lvl1pPr>
              <a:defRPr>
                <a:latin typeface="Arial"/>
                <a:ea typeface="Arial"/>
                <a:cs typeface="Arial"/>
                <a:sym typeface="Arial"/>
              </a:defRPr>
            </a:lvl1pPr>
          </a:lstStyle>
          <a:p>
            <a:pPr marL="0" indent="0">
              <a:buNone/>
            </a:pPr>
            <a:r>
              <a:rPr lang="en-IN" dirty="0"/>
              <a:t>Data science is a multidisciplinary blend of data inference, </a:t>
            </a:r>
            <a:r>
              <a:rPr lang="en-IN" dirty="0" smtClean="0"/>
              <a:t>algorithm </a:t>
            </a:r>
            <a:r>
              <a:rPr lang="en-IN" dirty="0"/>
              <a:t>development, and technology in order to solve analytically complex problems.</a:t>
            </a:r>
          </a:p>
          <a:p>
            <a:pPr marL="0" indent="0">
              <a:buNone/>
            </a:pPr>
            <a:r>
              <a:rPr lang="en-IN" dirty="0" smtClean="0"/>
              <a:t>In </a:t>
            </a:r>
            <a:r>
              <a:rPr lang="en-IN" dirty="0"/>
              <a:t>response to this massive influx of data, the field of Data Science has come to the forefront in the past decade. Cobbled together by people from a diverse array of fields </a:t>
            </a:r>
            <a:r>
              <a:rPr lang="en-IN" dirty="0" smtClean="0"/>
              <a:t>statistics</a:t>
            </a:r>
            <a:r>
              <a:rPr lang="en-IN" dirty="0"/>
              <a:t>, physics, computer science, design, and many more </a:t>
            </a:r>
            <a:r>
              <a:rPr lang="en-IN" dirty="0" smtClean="0"/>
              <a:t>. The </a:t>
            </a:r>
            <a:r>
              <a:rPr lang="en-IN" dirty="0"/>
              <a:t>field of Data Science represents our collective desire to understand and harness the abundance of data around us to build a better world.</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00100"/>
            <a:ext cx="11988800" cy="2628900"/>
          </a:xfrm>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IN" sz="4000" b="1" dirty="0"/>
              <a:t>Lets </a:t>
            </a:r>
            <a:r>
              <a:rPr lang="en-IN" sz="4000" b="1" dirty="0" err="1"/>
              <a:t>joine</a:t>
            </a:r>
            <a:r>
              <a:rPr lang="en-IN" sz="4000" b="1" dirty="0"/>
              <a:t> both 6.11 and 6.12 to see who is the best Director ?</a:t>
            </a:r>
            <a:br>
              <a:rPr lang="en-IN" sz="4000" b="1" dirty="0"/>
            </a:br>
            <a:r>
              <a:rPr lang="en-IN" sz="4400" b="1" dirty="0"/>
              <a:t/>
            </a:r>
            <a:br>
              <a:rPr lang="en-IN" sz="4400" b="1" dirty="0"/>
            </a:br>
            <a:endParaRPr lang="en-IN" sz="4400" b="1" dirty="0"/>
          </a:p>
        </p:txBody>
      </p:sp>
      <p:sp>
        <p:nvSpPr>
          <p:cNvPr id="189" name="Tracked in Google Analytics"/>
          <p:cNvSpPr txBox="1"/>
          <p:nvPr/>
        </p:nvSpPr>
        <p:spPr>
          <a:xfrm>
            <a:off x="-889000" y="2440716"/>
            <a:ext cx="14282937"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endParaRPr lang="en-IN" dirty="0"/>
          </a:p>
        </p:txBody>
      </p:sp>
      <p:sp>
        <p:nvSpPr>
          <p:cNvPr id="2" name="AutoShape 2" descr="data:image/png;base64,iVBORw0KGgoAAAANSUhEUgAAArEAAAJRCAYAAABSnu+vAAAABHNCSVQICAgIfAhkiAAAAAlwSFlzAAAPYQAAD2EBqD+naQAAADl0RVh0U29mdHdhcmUAbWF0cGxvdGxpYiB2ZXJzaW9uIDIuMi4yLCBodHRwOi8vbWF0cGxvdGxpYi5vcmcvhp/UCwAAIABJREFUeJzs3Xtc1GX+//8nOigDrkIqamZrK5CVFornFJMiK0NbQSldf57SUpRsJVtPZWuatbW5immRZqtueUgsVjOrNUsTxEOltphUpnkAxENyajnM948+8msW2xRneHvNPO63296M65qZ9+vlzI7PeXO9r/FxOBwOAQAAAAapZXUBAAAAwKUixAIAAMA4hFgAAAAYhxALAAAA4xBiAQAAYBxCLAAAAIxDiAUAAIBxCLEAAAAwDiEWAAAAxiHEAgAAwDiEWAAAABiHEAsAAADj2KwuwN3y8s5ZctxatXx01VUBOnWqUBUVDktqsAJ907c3oG/69gb0Td81qXHj31zyfTgT6ya1avnIx8dHtWr5WF1KjaJv+vYG9E3f3oC+6ftKR4gFAACAcQixAAAAMA4hFgAAAMYhxAIAAMA4hFgAAAAYhxALAAAA4xBiAQAAYBxCLAAAAIxDiAUAAIBxCLEAAAAwDiEWAAAAxiHEAgAAwDiEWAAAABiHEAsAAADjEGIBAABgHEIsAAAAjEOIBQAAgHEIsQAAADCOzeoCrmQdX/jYsmNnToy07NgAAABXOs7EAgAAwDiEWAAAABiHEAsAAADjEGIBAABgHEIsAAAAjEOIBQAAgHEIsQAAADAOIRYAAADGIcQCAADAOIRYAAAAGIcQCwAAAOMQYgEAAGAcm9UF4MrTeME1l/0YQdW8X17C95d9bAAA4Pk4EwsAAADjEGIBAABgnGqH2FOnTik6OloZGRmVY1lZWRo6dKjatWunbt266ZlnnlFZWVnlfGpqqqKjoxUeHq7+/ftrz549lXPl5eV69tln1a1bN7Vr105jxoxRbm5udcsDAACAB6tWiN21a5fi4+N1+PDhyrFTp05p2LBh6tatm3bs2KFVq1bpo48+0uuvvy5JysjI0MyZMzVnzhxlZmaqb9++GjNmjIqLiyVJCxcu1LZt2/TWW2/pk08+kZ+fn6ZNm+aCFgEAAOBpLjnEpqamKikpSY8++qjT+Lp169SyZUs99NBD8vX11TXXXKMlS5bo7rvvliStXr1affr0UUREhHx9fTVs2DAFBQVpw4YNlfOjRo1Ss2bNVK9ePU2dOlUff/yxjhw54oI2AQAA4EkueXeC7t27KyYmRjabzSnIfvHFFwoLC9MTTzyhDz/8UHa7XbGxsXrooYckSdnZ2YqNjXV6rJCQEGVlZencuXM6ceKEwsLCKucaNWqkBg0a6MCBA2rRosVF1Zabm6u8vDznBm3+Cg4OvtQ2LWezeedyZVP7rl27ltOf3oK+6dsb0Dd9ewMT+77kENu4ceMLjp89e1YffPCBZsyYoenTp+vrr7/Www8/rDp16mjkyJEqLCyU3W53uo+fn5+KiopUWFgoSfL3968yf37uYqxcuVLJyclOYwkJCUpMTLzox7hSBAUFWF2CJUzvu359+6/fyAPRt3ehb+9C397FpL5dtk9snTp11LZtW8XFxUmSWrdurT/84Q969913NXLkSNntdpWUlDjdp6SkREFBQZXh9vz62J/PBwRcfKiJj49XVFSU05jN5q/Tpy8+CF8prKy5unu8uoKJz5X00yfX+vXt+uGHYpWXV1hdTo2hb/r2BvRN397A6r6rcxLLZSG2VatWTjsVSFJFRYUcDockKTQ0VAcPHnSaz87OVmRkpBo0aKAmTZooOzu7cklBXl6ezpw547TE4NcEBwdXWTqQl3dOZWXmvQhNrNkVTO+7vLzC+B6qg769C317F/r2Lib17bKFD7Gxsfrqq6+UkpKi8vJyHThwQMuXL1e/fv0kSXFxcUpLS1N6erpKS0u1dOlS5efnKzo6WpLUv39/LVy4UEeOHFFBQYFmz56tTp066dprr3VViQAAAPAQLj0Tu3z5cj333HN65ZVX5OfnpwceeEBDhgyRJHXt2lVPPvmkZsyYoZycHIWEhCglJUWBgYGSflq7WlZWpsGDB6uwsFCdO3fW3LlzXVUeAAAAPMhlhdgDBw44/XzLLbdoxYoVv3j7fv36VZ6Z/W++vr5KSkpSUlLS5ZQEAAAAL2DOPgoAAADA/yHEAgAAwDiEWAAAABiHEAsAAADjEGIBAABgHEIsAAAAjEOIBQAAgHEIsQAAADAOIRYAAADGIcQCAADAOIRYAAAAGIcQCwAAAOMQYgEAAGAcQiwAAACMQ4gFAACAcWxWFwBcKaI2dLPs2P+651PLjg0AgIk4EwsAAADjEGIBAABgHEIsAAAAjEOIBQAAgHEIsQAAADAOIRYAAADGIcQCAADAOIRYAAAAGIcQCwAAAOMQYgEAAGAcQiwAAACMQ4gFAACAcQixAAAAMA4hFgAAAMYhxAIAAMA4hFgAAAAYhxALAAAA4xBiAQAAYBxCLAAAAIxDiAUAAIBxCLEAAAAwjs3qAgBY62SPTpd1/xOXcd9Gn+y4rGMDALxXtc/Enjp1StHR0crIyKgyl5ubq27dumnt2rVO4ykpKYqMjFR4eLiGDBmib775pnKuqKhIkydPVufOnRUREaFJkyapsLCwuuUBAADAg1UrxO7atUvx8fE6fPhwlbmKigolJSXp9OnTTuOpqalatmyZFi9erIyMDN10001KTEyUw+GQJM2cOVPHjx/Xe++9p02bNun48eN6/vnnq1MeAAAAPNwlh9jU1FQlJSXp0UcfveD8ggUL1LRpUzVr1sxpfNWqVRo0aJBCQ0NVt25dTZw4UceOHVNGRoaKi4uVlpamxMREBQYGqmHDhkpKStLatWtVXFxcvc4AAADgsS55TWz37t0VExMjm81WJcimp6dr/fr1euuttxQTE+M0l52drVGjRlX+7Ovrq5YtWyorK0uBgYEqLS1VWFhY5XyrVq1UUlKiQ4cO6YYbbrio2nJzc5WXl+fcoM1fwcHBl9qm5Ww277zmjr69i6l9165dy+lPb0Hf9O0N6Nucvi85xDZu3PiC4/n5+ZoyZYrmzZungICAKvOFhYWy2+1OY35+fioqKlJBQYEkyd/fv3Lu/G0vZV3sypUrlZyc7DSWkJCgxMTEi36MK0VQUNW/Q29A3zXvci7MulymP9/169t//UYeiL69C317F5P6dsnuBA6HQ5MmTdKQIUPUpk2bC97GbrerpKTEaaykpEQBAQGV4bW4uLgyAJ9fRlCvXr2LriM+Pl5RUVFOYzabv06fNu8CMStrDrLsyNb2bSX6Nkvt2rVUv75dP/xQrPLyCqvLqTH0Td/egL6t6bs6JzVcEmKPHz+uHTt26PPPP9eCBQskSQUFBXrqqaf03nvv6eWXX1ZoaKgOHjyoXr16SZJKS0t16NAhhYWF6brrrpOvr6+ys7N1yy23SJK+/vrryiUHFys4OLjK0oG8vHMqKzPvRWhiza5A397F9L7LyyuM76E66Nu70Ld3Malvl4TYq6++Wnv37nUai4qK0rhx49S/f39JUmxsrObPn6/IyEhdd911evHFF9WoUSN16NBBvr6+uvvuu/X888/rb3/7myTp+eef17333is/Pz9XlAgAAAAPUmNfdhAXF6dz584pISFBp06dUtu2bfXyyy/L19dXkvTkk0/q2WefVUxMjEpLS3X77bdr+vTpNVUeAAAADHJZIfbAgQO/OPevf/3L6WcfHx+NGDFCI0aMuODt69Wrp5kzZ2rmzJmXUxIAAAC8gDn7KAAAAAD/hxALAAAA4xBiAQAAYBxCLAAAAIxDiAUAAIBxCLEAAAAwDiEWAAAAxiHEAgAAwDiEWAAAABiHEAsAAADjEGIBAABgHEIsAAAAjEOIBQAAgHEIsQAAADAOIRYAAADGIcQCAADAOIRYAAAAGIcQCwAAAOPYrC4AAKywanqmZcceOLOjZccGAE/BmVgAAAAYhxALAAAA4xBiAQAAYBxCLAAAAIxDiAUAAIBxCLEAAAAwDiEWAAAAxiHEAgAAwDiEWAAAABiHEAsAAADjEGIBAABgHEIsAAAAjEOIBQAAgHEIsQAAADAOIRYAAADGIcQCAADAOIRYAAAAGIcQCwAAAOMQYgEAAGCcaofYU6dOKTo6WhkZGZVj7733nvr166f27dsrKipKycnJqqioqJxPTU1VdHS0wsPD1b9/f+3Zs6dyrry8XM8++6y6deumdu3aacyYMcrNza1ueQAAAPBg1Qqxu3btUnx8vA4fPlw5tm/fPk2aNEkTJkzQzp07lZKSorVr12rp0qWSpIyMDM2cOVNz5sxRZmam+vbtqzFjxqi4uFiStHDhQm3btk1vvfWWPvnkE/n5+WnatGmX3yEAAAA8ziWH2NTUVCUlJenRRx91Gj969Kjuv/9+9erVS7Vq1VKrVq0UHR2tzMxMSdLq1avVp08fRUREyNfXV8OGDVNQUJA2bNhQOT9q1Cg1a9ZM9erV09SpU/Xxxx/ryJEjLmgTAAAAnsR2qXfo3r27YmJiZLPZnIJs79691bt378qfS0pK9NFHHykmJkaSlJ2drdjYWKfHCgkJUVZWls6dO6cTJ04oLCyscq5Ro0Zq0KCBDhw4oBYtWlxUbbm5ucrLy3Nu0Oav4ODgS23Tcjabdy5Xpm/vQt9mqV27ltOf3oK+6dsbmNj3JYfYxo0b/+ptCgoK9Mgjj8jPz0/Dhg2TJBUWFsputzvdzs/PT0VFRSosLJQk+fv7V5k/P3cxVq5cqeTkZKexhIQEJSYmXvRjXCmCggKsLsES9F3zTlh2ZJ5vU9Wvb//1G3kg+vYu9H3lu+QQ+2u++eYbJSYmqmHDhvr73/+uevXqSZLsdrtKSkqcbltSUqKgoKDKcHt+fezP5wMCLv7NPj4+XlFRUU5jNpu/Tp+++CB8pbCy5iDLjmxt31aib+9iat+1a9dS/fp2/fBDscrLK379Dh6CvunbG1jdd3U+3Ls0xG7ZskV//OMfNXDgQE2cOFE22///8KGhoTp48KDT7bOzsxUZGakGDRqoSZMmys7OrlxSkJeXpzNnzjgtMfg1wcHBVZYO5OWdU1mZeS9CE2t2Bfr2LvRtpvLyCuN7qA769i70feVz2cKHzz77TAkJCZo8ebIef/xxpwArSXFxcUpLS1N6erpKS0u1dOlS5efnKzo6WpLUv39/LVy4UEeOHFFBQYFmz56tTp066dprr3VViQAAAPAQLjsTu2jRIpWVlWnWrFmaNWtW5XhERIReffVVde3aVU8++aRmzJihnJwchYSEKCUlRYGBgZJ+WrtaVlamwYMHq7CwUJ07d9bcuXNdVR4AAAA8yGWF2AMHDlT+96JFi3719v369VO/fv0uOOfr66ukpCQlJSVdTkkAAADwAubsowAAAAD8H0IsAAAAjEOIBQAAgHEIsQAAADAOIRYAAADGIcQCAADAOIRYAAAAGIcQCwAAAOMQYgEAAGAcQiwAAACMQ4gFAACAcQixAAAAMA4hFgAAAMYhxAIAAMA4hFgAAAAYhxALAAAA4xBiAQAAYBxCLAAAAIxDiAUAAIBxCLEAAAAwDiEWAAAAxiHEAgAAwDg2qwsAANScv497wLJj/3/Jb1h2bACehzOxAAAAMA4hFgAAAMYhxAIAAMA4hFgAAAAYhxALAAAA4xBiAQAAYBxCLAAAAIxDiAUAAIBxCLEAAAAwDiEWAAAAxiHEAgAAwDiEWAAAABiHEAsAAADj2KwuAAAAd/vxhc+qf19JhZdx7LoTwy/j3gB+CWdiAQAAYJxqh9hTp04pOjpaGRkZlWOff/65BgwYoHbt2ikqKkqrV692uk9qaqqio6MVHh6u/v37a8+ePZVz5eXlevbZZ9WtWze1a9dOY8aMUW5ubnXLAwAAgAerVojdtWuX4uPjdfjw4cqxs2fPavTo0brvvvuUmZmpWbNm6ZlnntEXX3whScrIyNDMmTM1Z84cZWZmqm/fvhozZoyKi4slSQsXLtS2bdv01ltv6ZNPPpGfn5+mTZvmghYBAADgaS45xKampiopKUmPPvqo0/imTZsUGBiowYMHy2azqWvXroqJidGKFSskSatXr1afPn0UEREhX19fDRs2TEFBQdqwYUPl/KhRo9SsWTPVq1dPU6dO1ccff6wjR464oE0AAAB4kku+sKt79+6KiYmRzWZzCrIHDx5UWFiY021DQkK0Zs0aSVJ2drZiY2OrzGdlZencuXM6ceKE0/0bNWqkBg0a6MCBA2rRosVF1Zabm6u8vDynMZvNX8HBwZfU45XAZvPO5cr07V3o27tY2fePlh3Z3Oe7du1aTn96C/o2p+9LDrGNGze+4HhhYaHsdrvTmJ+fn4qKin51vrDwp+s+/f39q8yfn7sYK1euVHJystNYQkKCEhMTL/oxrhRBQQFWl2AJ+q55Jyw7Ms+3t7Gy78vZXeBymf58169v//UbeSD6vvK5bIstu92uc+fOOY2VlJQoICCgcr6kpKTKfFBQUGW4Pb8+9kL3vxjx8fGKiopyGrPZ/HX6tJVvX9VjZc1Blh3Z2r6tRN/ehb69i6l9165dS/Xr2/XDD8UqL6+wupwaQ9/W9F2dD3suC7FhYWHatm2b01h2drZCQ0MlSaGhoTp48GCV+cjISDVo0EBNmjRRdnZ25ZKCvLw8nTlzpsoShf8lODi4ytKBvLxzKisz70VoYs2uQN/ehb69C32bqby8wvgeqoO+r3wuW/gQHR2tkydPaunSpSotLVV6errS0tIq18HGxcUpLS1N6enpKi0t1dKlS5Wfn6/o6GhJUv/+/bVw4UIdOXJEBQUFmj17tjp16qRrr73WVSUCAADAQ7jsTGxQUJCWLFmiWbNmad68ebrqqqs0bdo0denSRZLUtWtXPfnkk5oxY4ZycnIUEhKilJQUBQYGSvpp7WpZWZkGDx6swsJCde7cWXPnznVVeQAAAPAglxViDxw44PRz27Zt9eabb/7i7fv166d+/fpdcM7X11dJSUlKSkq6nJIAAADgBVx2JhYAAFxZFix4wbJjJyRMtOzY8A7mbAYGAAAA/B9CLAAAAIxDiAUAAIBxCLEAAAAwDiEWAAAAxiHEAgAAwDiEWAAAABiHEAsAAADjEGIBAABgHEIsAAAAjEOIBQAAgHEIsQAAADAOIRYAAADGIcQCAADAOIRYAAAAGIcQCwAAAOMQYgEAAGAcQiwAAACMQ4gFAACAcQixAAAAMA4hFgAAAMYhxAIAAMA4hFgAAAAYhxALAAAA4xBiAQAAYBxCLAAAAIxDiAUAAIBxbFYXAAAA4Epf7A237Ng3t/3MsmN7G87EAgAAwDiEWAAAABiHEAsAAADjEGIBAABgHEIsAAAAjEOIBQAAgHHYYgsAAMADtN33tWXH3tumVY0fkzOxAAAAMA4hFgAAAMZxaYjdv3+/Bg8erA4dOqh79+56+umn9Z///EeStGXLFsXExCg8PFx33323Nm/e7HTflJQURUZGKjw8XEOGDNE333zjytIAAADgQVwWYisqKvTQQw+pd+/e2rFjh9asWaOtW7cqJSVFhw4d0vjx4/XII49o586dGj9+vCZMmKCcnBxJUmpqqpYtW6bFixcrIyNDN910kxITE+VwOFxVHgAAADyIy0Ls2bNnlZeXp4qKisrwWatWLdntdqWmpqpDhw664447ZLPZdM8996hjx45auXKlJGnVqlUaNGiQQkNDVbduXU2cOFHHjh1TRkaGq8oDAACAB3HZ7gRBQUEaNmyYnn32WT333HMqLy/X7bffrmHDhmn8+PEKCwtzun1ISIiysrIkSdnZ2Ro1alTlnK+vr1q2bKmsrCx16dLlomvIzc1VXl6e05jN5q/g4ODL6MwaNpt3Llemb+9C397Fyr5/tOzIPN/ehr5r8JiueqCKigr5+flp+vTpiouL03fffadx48Zp3rx5KiwslN1ud7q9n5+fioqKJOlX5y/WypUrlZyc7DSWkJCgxMTEanRkraCgAKtLsAR917wTlh2Z59vbWNl3oWVH5vn2NvRdc1wWYt9//32999572rhxoyQpNDRUCQkJmjVrltq3b6+SkhKn25eUlCgg4KeG7Xb7/5y/WPHx8YqKinIas9n8dfq0lW9f1WNlzUGWHdnavq1E396Fvr0LfXsX+q6e6oRgl4XY48ePV+5EUPngNpt8fX0VFham/fv3O81lZ2erTZs2kn4KvAcPHlSvXr0kSaWlpTp06FCVJQi/Jjg4uMrSgby8cyorq7jUdixnYs2uQN/ehb69C317F/r2Llb07bIFDN27d1deXp4WLVqk8vJyHTlyRAsXLlRMTIz69u2rHTt2aMOGDSorK9OGDRu0Y8cO9evXT5IUGxur5cuXKysrSz/++KNeeOEFNWrUSB06dHBVeQAAAPAgLjsTGxISopdffllz587Vq6++qt/85jfq27evEhISVKdOHS1YsEDPP/+8pk6dqubNm2v+/Pm67rrrJElxcXE6d+6cEhISdOrUKbVt21Yvv/yyfH19XVUeAAAAPIjLQqwkdevWTd26dbvgXI8ePdSjR48Lzvn4+GjEiBEaMWKEK8sBAACAh/LOfSAAAABgNEIsAAAAjEOIBQAAgHEIsQAAADAOIRYAAADGIcQCAADAOIRYAAAAGIcQCwAAAOMQYgEAAGAcQiwAAACMQ4gFAACAcQixAAAAMA4hFgAAAMYhxAIAAMA4hFgAAAAYhxALAAAA4xBiAQAAYBxCLAAAAIxDiAUAAIBxCLEAAAAwDiEWAAAAxiHEAgAAwDiEWAAAABiHEAsAAADjEGIBAABgHEIsAAAAjEOIBQAAgHEIsQAAADAOIRYAAADGIcQCAADAOIRYAAAAGIcQCwAAAOMQYgEAAGAcQiwAAACMQ4gFAACAcQixAAAAMA4hFgAAAMYhxAIAAMA4Lg2xZ86c0aRJk9S5c2d17NhRY8eOVW5uriTp888/14ABA9SuXTtFRUVp9erVTvdNTU1VdHS0wsPD1b9/f+3Zs8eVpQEAAMCDuDTEjh8/XkVFRXr//fe1efNm1a5dW9OnT9fZs2c1evRo3XfffcrMzNSsWbP0zDPP6IsvvpAkZWRkaObMmZozZ44yMzPVt29fjRkzRsXFxa4sDwAAAB7CZSF23759+vzzzzVnzhzVr19f9erV08yZM5WUlKRNmzYpMDBQgwcPls1mU9euXRUTE6MVK1ZIklavXq0+ffooIiJCvr6+GjZsmIKCgrRhwwZXlQcAAAAPYnPVA33xxRcKCQnRqlWr9MYbb6i4uFg9evTQ448/roMHDyosLMzp9iEhIVqzZo0kKTs7W7GxsVXms7KyLqmG3Nxc5eXlOY3ZbP4KDg6uRkfWstm8c7kyfXsX+vYuVvb9o2VH5vn2NvRdg8d01QOdPXtWBw4cUJs2bZSamqqSkhJNmjRJjz/+uBo1aiS73e50ez8/PxUVFUmSCgsL/+f8xVq5cqWSk5OdxhISEpSYmFiNjqwVFBRgdQmWoO+ad8KyI/N8exsr+y607Mg8396GvmuOy0JsnTp1JElTp05V3bp1Va9ePU2YMEEDBw5U//79VVJS4nT7kpISBQT81LDdbr/gfFBQ0CXVEB8fr6ioKKcxm81fp09b+fZVPVbWfGl/665l4nPlCvTtXejbu9C3d6Hv6qlOCHZZiA0JCVFFRYVKS0tVt25dSVJFRYUk6YYbbtA//vEPp9tnZ2crNDRUkhQaGqqDBw9WmY+MjLykGoKDg6ssHcjLO6eysopLepwrgYk1uwJ9exf69i707V3o27tY0bfLFjB069ZNLVq00JQpU1RYWKhTp07pxRdf1B133KF7771XJ0+e1NKlS1VaWqr09HSlpaVVroONi4tTWlqa0tPTVVpaqqVLlyo/P1/R0dGuKg8AAAAexGUh1tfXV8uWLVPt2rXVu3dv9e7dW02bNtXs2bMVFBSkJUuWaOPGjercubOmTZumadOmqUuXLpKkrl276sknn9SMGTPUqVMnrV+/XikpKQoMDHRVeQAAAPAgLltOIElNmjTRiy++eMG5tm3b6s033/zF+/br10/9+vVzZTkAAADwUN65DwQAAACMRogFAACAcQixAAAAMA4hFgAAAMYhxAIAAMA4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iEWAAAABjHLSG2vLxcQ4YM0Z/+9KfKsS1btigmJkbh4eG6++67tXnzZqf7pKSkKDIyUuHh4RoyZIi++eYbd5QGAAAAD+CWEJucnKydO3dW/nzo0CGNHz9ejzzyiHbu3Knx48drwoQJysnJkSSlpqZq2bJlWrx4sTIyMnTTTTcpMTFRDofDHeUBAADAcC4Psdu3b9emTZt05513Vo6lpqaqQ4cOuuOOO2Sz2XTPPfeoY8eOWrlypSRp1apVGjRokEJDQ1W3bl1NnDhRx44dU0ZGhqvLAwAAgAewufLB8vPzNXXqVL300ktaunRp5Xh2drbCwsKcbhsSEqKsrKzK+VGjRlXO+fr6qmXLlsrKylKXLl0u+vi5ubnKy8tzGrPZ/BUcHFyNbqxls3nncmX69i707V2s7PtHy47M8+1t6LsGj+mqB6qoqNBjjz2m4cOHq3Xr1k5zhYWFstvtTmN+fn4qKiq6qPmLtXLlSiUnJzuNJSQkKDEx8ZIe50oQFBRgdQmWoO+ad8KyI/N8exsr+y607Mg8396GvmuOy0Lsyy+/rDp16mjIkCFV5ux2u0pKSpzGSkpKFBAQcFHzFys+Pl5RUVFOYzabv06ftvLtq3qsrDnIsiNb27eV6Nu70Ld3oW/vQt/VU50Q7LKlFuwSAAAgAElEQVQQ+/bbbys3N1cdOnSQpMpQ+sEHH2jw4MHav3+/0+2zs7PVpk0bSVJoaKgOHjyoXr16SZJKS0t16NChKksQfk1wcHCVpQN5eedUVlZRrZ6sZGLNrkDf3oW+vQt9exf69i5W9O2yBQwbN27U7t27tXPnTu3cuVP33nuv7r33Xu3cuVN9+/bVjh07tGHDBpWVlWnDhg3asWOH+vXrJ0mKjY3V8uXLlZWVpR9//FEvvPCCGjVqVBmIAQAAgJ9z6YVdv6RVq1ZasGCBnn/+eU2dOlXNmzfX/Pnzdd1110mS4uLidO7cOSUkJOjUqVNq27atXn75Zfn6+tZEeQAAADCM20LsnDlznH7u0aOHevToccHb+vj4aMSIERoxYoS7ygEAAIAH8c59IAAAAGA0QiwAAACMQ4gFAACAcQixAAAAMA4hFgAAAMYhxAIAAMA4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guDbFZWVkaPny4OnXqpFtvvVWTJk3SqVOnJEmff/65BgwYoHbt2ikqKkqrV692um9qaqqio6MVHh6u/v37a8+ePa4sDQAAAB7EZSG2pKREDz74oNq1a6etW7fqn//8p86cOaMpU6bo7NmzGj16tO677z5lZmZq1qxZeuaZZ/TFF19IkjIyMjRz5kzNmTNHmZmZ6tu3r8aMGaPi4mJXlQcAAAAP4rIQe+zYMbVu3VoJCQmqU6eOgoKCFB8fr8zMTG3atEmBgYEaPHiwbDabunbtqpiYGK1YsUKStHr1avXp00cRERHy9fXVsGHDFBQUpA0bNriqPAAAAHgQm6se6He/+51effVVp7H33ntPN910kw4ePKiwsDCnuZCQEK1Zs0aSlJ2drdjY2CrzWVlZl1RDbm6u8vLynMZsNn8FBwdf0uNcCWw271yuTN/ehb69i5V9/2jZkXm+vQ191+Ax3fGgDodDc+fO1ebNm7V8+XL9/e9/l91ud7qNn5+fioqKJEmFhYX/c/5irVy5UsnJyU5jCQkJSkxMrEYX1goKCrC6BEvQd807YdmReb69jZV9F1p2ZJ5vb0PfNcflIbagoECTJ0/W/v37tXz5cl1//fWy2+06d+6c0+1KSkoUEPBTw3a7XSUlJVXmg4KCLunY8fHxioqKchqz2fx1+rSVb1/VY2XNl/a37lomPleuQN/ehb69C317F/qunuqEYJeG2MOHD2vUqFG6+uqrtWbNGl111VWSpLCwMG3bts3pttnZ2QoNDZUkhYaG6uDBg1XmIyMjL+n4wcHBVZYO5OWdU1lZxaW2YjkTa3YF+vYu9O1d6Nu70Ld3saJvly1gOHv2rIYOHar27dtr8eLFlQFWkqKjo3Xy5EktXbpUpaWlSk9PV1paWuU62Li4OKWlpSk9PV2lpaVaunSp8vPzFR0d7aryAAAA4EFcdiZ27dq1OnbsmN59911t3LjRaW7Pnj1asmSJZs2apXnz5umqq67StGnT1KVLF0lS165d9eSTT2rGjBnKyclRSEiIUlJSFBgY6KryAAAA4EFcFmKHDx+u4cOH/+J827Zt9eabb/7ifL9+/dSvXz9XlQMAAAAP5p37QAAAAMBohFgAAAAYhxALAAAA4xBiAQAAYBxCLAAAAIxDiAUAAIBxCLEAAAAwDiEWAAAAxiHEAgAAwDiEWAAAABiHEAsAAADjEGIBAABgHEIsAAAAjEOIBQAAgHEIsQAAADAOIRYAAADGIcQCAADAOIRYAAAAGIcQCwAAAOMQYgEAAGAcQiwAAACMQ4gFAACAcQixAAAAMA4hFgAAAMYhxAIAAMA4hFgAAAAYhxALAAAA4xBiAQAAYBxCLAAAAIxDiAUAAIBxCLEAAAAwDiEWAAAAxiHEAgAAwDiEWAAAABiHEAsAAADjEGIBAABgHEIsAAAAjEOIBQAAgHGuqBCbn5+vsWPHqkOHDurcubNmzZqlsrIyq8sCAADAFeaKCrETJkyQv7+/PvnkE61Zs0bbt2/X0qVLrS4LAAAAV5grJsR+99132rFjhx577DHZ7Xa1aNFCY8eO1YoVK6wuDQAAAFcYm9UFnHfw4EEFBgaqSZMmlWOtWrXSsWPH9MMPP6h+/fq/+hi5ubnKy8tzGrPZ/BUcHOzyet3NZrtiPl/UKPr2LvTtXazs+0fLjszz7W3ouwY5rhDr1q1z9OzZ02nsu+++c4SFhTmOHz9+UY8xb948R1hYmNP/5s2b54Zqf11OTo5j3rx5jpycHEuObxX6pm9vQN/07Q3om76vdFfMxwV/f38VFxc7jZ3/OSAg4KIeIz4+XmvXrnX6X3x8vMtrvRh5eXlKTk6ucmbY09E3fXsD+qZvb0Df9H2lu2KWE4SGhurMmTM6efKkGjVqJEn6+uuv1bRpU/3mN7+5qMcIDg42cukAAAAALs0Vcya2ZcuWioiI0OzZs1VQUKAjR47opZdeUlxcnNWlAQAA4ApzxYRYSZo3b57Kysp0++23a+DAgerRo4fGjh1rdVkAAAC4wtSeMWPGDKuLOM/f31933323Ro0apQcffFDdu3dXrVpXVM6+JAEBAerUqdNFr+n1FPRN396AvunbG9A3fV/JfBwOh8PqIgAAAIBLYe5pTgAAAHgtQiwAAACMQ4gFAACAcQixAAAAMA4hFgAAAMYhxAIAAMA4hFgAAAAYhxALAAAA4xBiAVy0tWvXqri42OoyALhBUVGR1SUAl4Rv7HKRwsJCrV69WsOGDVN2drYmT56soKAgzZw5U02aNLG6PLfKyspS69atVVBQoJSUFAUFBWnIkCGqXbu21aW51X/+8x+dOnVKFRUVTuNXX321RRW5X0xMjI4ePaq77rpLsbGxioiIsLqkGvP111/rjTfe0IkTJzRz5kytX79ef/jDH6wuy+1yc3N1+PBh/fc/FR07drSoIvdbt27dL87dd999NVhJzYqKitI777yjevXqWV1KjfOm9/OYmBilpaUpKipKPj4+F7zNhx9+WMNVVY/N6gI8xcyZM/Xvf/9bw4YN04wZM3T11Verbt26mjFjhhYuXGh1eW7zyiuvaNGiRdq9e7eefvppffbZZ/Lx8dHx48c1efJkq8tzm3fffVdPPvmkzp07VznmcDjk4+Ojf//73xZW5l5paWnat2+f1q1bp3Hjxql+/frq37+/7rvvPo/+sLZt2zYlJibqtttu06effqqSkhItWLBARUVFGj16tNXluc2yZcs0Z84clZeXO417+ut83rx5Tj+fPXtWxcXFioiI8OgQK0nFxcVeF2K97f38/HvWuHHjfjHEmoIzsS4SFRWltWvXysfHR127dtXmzZsVGBio7t27KzMz0+ry3KZPnz76y1/+opCQEHXq1ElvvPGGGjVqpN///vfaunWr1eW5zT333KM777xTv//972WzOX8WbN68uUVV1ayysjJt3bpV8+bN04EDB3Trrbdq0KBBuu2226wuzeViY2OVmJionj17qmPHjsrMzNTevXs1YcIEY85YVMcdd9yhUaNGKTY2tsrr3Js4HA6lpKTozJkzmjRpktXluM3kyZO1fft2RUZGKjg42Glu3LhxFlXlft76fp6Xl6fGjRtXGV+1apUGDhxoQUWXznvflVyssLBQgYGB2rhxo1q0aKEmTZroP//5j/Gfcn5NXl6ebrzxRqWnpysgIEA33HCDJM9fW3X8+HGNGzfOa/9h379/v95++21t2LBBFRUVGjJkiJo3b66nn35aH330kWbMmGF1iS713XffKTIyUpIq/z/dtm1bnT171sqy3O7UqVMaMGCAatXy7ssnfHx8NHLkSEVGRnp0iP3+++/VokULffvtt/r2228rxz393zFvfT8fMWKEli9frgYNGkiSTp48qSlTpmjnzp2EWG8TGhqql156SR9//LF69eqlgoICzZ07VzfddJPVpblV48aNtXv3br399tvq0qWLpJ9+NXPNNddYXJl73XTTTcrOzlbr1q2tLqVGvfLKK3r77bf13XffqXv37poxY4Zuu+22yjf/W265RUOHDvW4EHv11Vdr9+7dTmuA9+7dq2bNmllYlft16tRJGRkZ6tq1q9WlWO7bb7/1+DC3bNkyq0uwhLe+n998880aOXKkXn/9dW3ZskVPPfWUrr/+er3zzjtWl3bRCLEuMmPGDD311FOqV6+exo0bpy+//FIZGRlV1lZ5moSEBA0dOlR2u11vvPGG0tPT9dhjj+lvf/ub1aW5Vfv27TVs2DDdddddatSokdOcJ//abd26dZVrYP+7b+mnsDdlyhQLKnOvhx56SGPGjNEDDzyg0tJSpaSkaNmyZfrjH/9odWlu1aRJEz300EPq3Llzlef7mWeesagq9xsyZIhTYC0tLdWBAwfUt29fC6uqGd54AaO3vp/PmjVLkydP1l133aXCwkJNnDhRgwcPtrqsS8KaWFy2oqIi+fj4yG63q6CgQAUFBWratKnVZbnVkCFDLjju4+Ojv//97zVcjfXKyso8/ldxW7Zs0YoVK3T06FE1bdpUAwcOVO/eva0uy63+18WZnhxik5OTnX6uVauWWrVqpTvuuMOjd13Ztm2bxo8fr169emnz5s1av369+vfvr+HDh3v0BYze/H7ucDj0+OOP68SJE3rttdeMe30TYl3kzJkz+sc//qGjR49W2aLDk9/spZ96T0tL07Fjx5SQkKDdu3dXrh+EZzl8+LAWLFignJycytd5aWmpvv32W6Wnp1tcnXt9/fXXatKkierVq6c9e/aofv36atWqldVlAS7jrRcwepvWrVs7/abhfAz08fExblcGzz51UoMmTJig48ePKzw83Ksugvjyyy81fPhwXXvttcrOztagQYOUkJCgmTNnevxWNOnp6crJyal8Azj/K8dp06ZZXJn7TJ06VQ6HQ0FBQcrPz9eNN96odevWadiwYVaX5lbvvvuuJk2apDfeeENt2rTRZ599pvnz5+vFF19Uz549rS7PrV5//XWtXLlSR48eVePGjRUXF6eHHnrIo9eHnj59WsuWLavyYe2rr74yar3gpfLWCxgl6YMPPqjyOo+JibG6LLfwpLPLhFgX+fzzzyu31fImzzzzjJKSkjRgwAB17NhRLVq0UHJysp577jmPDrFPP/203nzzTQUEBEiSysvLVVhYqB49elhcmXvt27dPH330kY4dO6a5c+dq2rRpioyM1Msvv+zRa8eSk5P10ksvqU2bNpKk4cOHKyQkRH/5y188OsS+/vrreu211zR69Ghdc801Onz4sF599VXVqlXLo3+9PHnyZB06dEhXXXWVCgoKdPXVV2vr1q3GrRe8VN56AWNaWpqeeuopxcfHKyoqSocPH9aMGTNUUlKiAQMGWF2ey3Xq1Knyv8vLyyuXEGzZskVBQUG6+eabrSrt0jngEn379nXk5uZaXUaN69ixo6OsrKzyv89r3769VSXViG7dujn27Nnj+PTTTx1/+tOfHBUVFY5nnnnGMX36dKtLc6uuXbs6HA6Ho6CgwHHbbbdVjnfp0sWqkmpEu3btqoxVVFQ4IiIiLKim5tx1112O/fv3O43t37/fERUVZVFFNaN9+/aOEydOOD7//HNHQkKCw+FwONatW+d48MEHLa7Mvf75z386Onbs6PjrX//qCA8Pd7zyyiuOHj16OFJTU60uza1iYmIc27dvdxrbvn274+6777aooprx4YcfVr6nL1iwwNG2bVvHzTff7Fi5cqXFlV08zsS6yBNPPKHRo0frvvvuq9xz7TxPPiMZFBSkb7/9ViEhIZVjhw4duuCV656kuLhY4eHhysvL0/79++Xj46Nx48bpnnvusbo0t7r22mu1ZcsW9ezZUxUVFTpy5Ijq1KmjsrIyq0tzq+bNm+uTTz5xOtO+fft2j/xKyp/Lzc2tsu1Q69atdebMGYsqqhk2m01NmjSR3W7XgQMHJP30xS7PPfecxZW5V58+fVSvXj2tWLFCV199tdLT0zV16lSPv4Dx2LFj6ty5s9NYp06ddOLECYsqqhkLFy7UhAkTVFFRoeXLl2v+/Plq2LChHn30UfaJ9TZr1qzRV199pddee81pTayPj49Hh9gHHnhADz/8sMaMGaOysjJt2rRJL730kkf+CubnmjZtqvz8fDVu3FgnTpxQaWmp/Pz8VFBQYHVpbjV69GglJibqn//8p+Lj43X//ferdu3auv32260uza1Gjx6thIQE3XnnnWrevLmOHTum999/X88++6zVpbnVb3/7W73//vtOIeb999/Xb3/7Wwurcr/mzZtr3759atOmjQoLC3Xq1CnZbDaVlJRYXZrb9ezZ06OXyFxI06ZNlZmZ6fRr9szMTI//kHr48GENHDhQX375pYqLi3XrrbfKZrPp5MmTVpd20QixLrJx40a9/fbbTmckvcHQoUPl4+OjV155RaWlpfrLX/6iAQMGaOTIkVaX5lY9e/bUsGHD9Prrr6tjx46aMmWK6tatq5YtW1pdmltFRUVp06ZNatiwocaOHauWLVuqoKDAoz+oSVJMTIyCg4O1bt067d+/X82aNdOSJUvUvn17q0tzq7Fjx2rChAmV30R4+PBhffjhhx6///WgQYM0ZMgQrV+/Xvfee6+GDh0qm82mjh07Wl2aW/yvrdTO8+RddoYOHaqEhATFx8dXvs5Xrlx5UX8vJrPb7crPz9e//vUvRUREyGazKSsrS0FBQVaXdtHYYstFoqKitHHjRtWpU8fqUmrU+bMV/23btm269dZbLaioZpSWlur1119XfHy8ioqKNHXqVBUUFGj69Oke/y1t5/3444/66quv1KpVK/n7+1tdDtwkPT1dqampOnnypJo3b664uDizLvyopi+++KJyK6LXXntNhYWFGjFiRJXlYp7gfFg7ffq0PvnkE/Xq1UstWrRQTk6O3n//fd1555164YUXLK7SvdauXau1a9dWvs4HDBigu+66y+qy3Gr+/PlatWqVfvjhB82bN08NGzbUgw8+qBEjRhhz4SYh1kXWrVunTz75RCNHjlSDBg2ctp/x5F9JtG/fXrt373YaKywsVPfu3bVnzx6LqoKrlZWVadGiRdq3b5969+6tW2+9Vffff7+OHTumhg0bavHixR79lY05OTlauHChDh06VGUfaE/argbOzp49qyNHjujGG29UWVmZx5+kePjhhzVgwACn5UFbt27VokWLtHz5cgsrq1kFBQWqU6eOxz/fkpSRkaG6desqPDxcx48f1969e3XnnXdaXdZFI8S6yM//AT8fYB2GbRp8sb777jv17dtX5eXlF/ympoqKCt1yyy164403LKrQfbz1124zZ87Uxx9/rDvuuENbt26VzWbTddddp4cffljLly/XiRMn9Morr1hdptuMGDFCJ0+eVK9eveTr6+s054lbi/33165eiCeH98LCQj3xxBNav369/Pz8tHbtWg0fPlyvvfaafve731ldntu0a9dOu3btcrquo7y8XB06dPDokxJff/21/vrXv2rBggV6//339eijjyogIEAvvfSS03ZjuPKwJtZFvOnbTH77299qxYoV+uGHHzRmzBgtWrTIab5OnTq64YYbLKoO7rBp0yb94x//UIsWLTRo0CDdeeedWrJkiYKCgjRp0iSPv7Br7969eu+993TVVVdZXUqNOH+l9vfff68PPvhAsbGxuvbaa3XixAmtWrXK43/N+txzz6moqEjvvvuuBg4cqBYtWqhXr16aNWuWFi9ebHV5btO8eXO9++676tOnT+XY2rVrPf5CvtmzZys4OFgOh0MvvPCCEhMTFRAQoDlz5mj16tVWl+c2GRkZeuqpp3To0CH99/lMU06+cSbWjcrKyvTVV1/pxhtvtLoUtzl06JDHX8yEn87Q/PxMTHh4uD777LPKnyMiIrRr1y4rSqsRUVFReuedd1SvXj2rS6lRgwYNUlJSktMFbPv27dP06dOVmppqYWXuFRkZqbS0NDVo0ECdOnXSjh07VFJSosjISO3YscPq8tzmww8/1COPPKKbb75ZzZo10/fff6+vvvpKixYtqrIFlSfp3r27Nm/erJycHPXu3VsZGRkKCAhQREREleVynuT3v/+9WrdurZiYmCq/Uf35Tg1XMs7EushHH32kp556yulrSKWf9hvcu3evhZW5V2BgoBYsWFDl61e/+uorrV271uLq3Mubvo7zv3v677Vinv5ZeOzYsZo8ebJGjRpVZQ9kT17z/u9//1u33HKL09j111+vQ4cOWVNQDamoqKh8jZ9/bf98zFPdfvvteuedd7Rhwwbl5uaqZ8+eev7559WiRQurS3OrsrIyORwObdu2TTfddJPq1aunU6dOqW7dulaX5laHDh3Sm2++aXSfhFgXef7553XnnXeqfv36OnDggO69914tWLBAcXFxVpfmVn/605/0zTff6KqrrlJRUZGaNGmi7du364EHHrC6NLfy1q/j9FbTpk2T9NMeqdJPod5T17z/XKtWrbR06VKnLfMWLVrk0RfxSVKXLl305z//WU888UTlB7i5c+cac3aquubPn6/+/ft75Drv/6Vbt24aP368srKyNHLkSB05ckSTJk3y+P1yW7ZsqdzcXKM/pLCcwEVuueUW7dq1S99//72mT5+uZcuWKTs7W48++qjS0tKsLs9tOnTooPXr1ysnJ0cpKSmaP3++1q1bpw0bNnj0hT533323XnjhBaelIl9++aXGjx/vkeujz281dN75APdznhzmjh49+otzzZs3r8FKatbu3bv18MMPy9/fX02bNtWxY8dUUVGhxYsX6/rrr7e6PLfJz8/XmDFj9OWXX6q8vFx+fn5q2bKlFi1apCZNmlhdnts89NBD+vTTT9W+fXvFxsaqd+/eRp+lu1iFhYVasmSJ6tatq9GjRysrK0tr1qzRxIkTZbfbrS7PbV555RW99dZbiouLU+PGjZ3mTNn7mxDrIr169dKHH36osrIy3Xbbbfr0008lSR07dlRmZqbF1blP586dlZGRoR9++EFxcXHatGmTysrK1LNnT23bts3q8twmIiJCmZmZTlfxVlRUqGPHjh65NvRi1gF6+lkq6acPKt9//71uu+02nTt3Tg0bNrS6JLc7c+aMPvroI+Xk5Khp06aKiorSb37zG6vLcqsjR47ommuu0d69e3X06FE1bdpUN998s2rXrm11aW6Xn5+vd955R+vWrdPRo0d1zz33ePzewHl5eVVCnCStWrXKmK9frY6oqKgLjvv4+BhzMoblBC5y/fXX629/+5sSEhLUsGFDbdmyRX5+fh7/KbZ58+b68ssvdeONN+rcuXM6ffq0V3w9o7d9Hac3BNT/JT8/XwkJCdq3b598fX21Zs0axcXFacmSJWrXrp3V5blVYGCgwsLC5O/vXxnePV18fLw2bdqkm2++2aPD24U0bNhQw4cP1/Dhw/XZZ5/pz3/+s1avXq3f/e53GjRokOLj46tcBGS6ESNGaPny5ZVfZHHy5ElNmTJFO3fu9OgQ+69//cvqEi6bZ70SLfTYY48pMTFRAwcOVGJiosaOHauKigpNmjTJ6tLc6v7779cf/vAHrV+/Xn369NHQoUPl6+urDh06WF2aW3nr13F6q9mzZyssLEyvvfaaIiMj1apVK40ePVrPPfecR+6HfJ63hvfAwEDl5OR43W4U0k8X5m7evFlvv/22Pv74Y4WEhGjKlClq3ry5Fi5cqO3btys5OdnqMl3q5ptv1siRI/X6669ry5Yteuqpp3T99dfrnXfesbo0t9i1a1flbxMvxMfHx5h/w1lO4CI7d+5Uu3btKn/dlJubq8LCQl133XUWV+Z+e/bsqfyq1cWLF6ugoEAPPvigUd+/XB3e+nWc3ujWW2/VBx98ILvdXrnlUmlpqbp16+bRy4UmTpyogIAATZ48WZGRkcrMzNTChQv18ccfe3R4f+SRR7R161aFh4crODjYac4Tv8zkvCeeeELvvfeeJCkmJkaxsbFOe37/+9//1gMPPOC0vZ6nmDx5srZu3arCwkJNnDhRgwcPtroktzn/TZu/dIGmSRescibWRRISEvTRRx9VLgL/7zc+T7Nx48bKDc9/fkZmzJgxVpVU47p06aIuXbpYXQZqgK+vr0pKSmS32yu3XCosLFRAQIDFlblXenp6ZXg/fyHfgw8+qCVLllhcmXv5+/sb9dWbrnLs2DHNmDFDt99++wW3E2vWrJnHnYU9b/bs2Xr88cd14sQJ3X///VaX41bn977NysqyuJLLR4h1kRYtWmjv3r1es3bwscce0+7duzVp0iSPWx/1v/za1876+Pho9uzZNVQNakpUVJQee+wxTZs2TT4+PsrPz9fTTz/t8VvweGt4nzhxYpX9gL3Bq6+++j/nAwMD1b179xqqxv0utOuKJLVp08YrttCTpIKC/9fencfVmP//43+chjaFSlpI9mIsWZIslZoYxCg1hCxllCzJ8ra8SZL4lK1ibC0qyVZSapBkTQ1hsm8jLaakiE5Rp87vD9/OzxGGdJ3rfa7zvN9ubrc513Umj5rpnOd5Lc9XOc6dO4eioiK0bdsWZmZmUFRUZDvWV5Od6oNhLVq0wIwZM9C2bVu0bt1a7BeDi2eMHzhwAIsWLUJ2djYCAwM53Xbma7x69QppaWlQUVHhZBFraWn5r4c4SMtu1oZYtGgRli9fLpp9GDJkCMzNzeHj48NyMmbJavFuYWEBc3Nz2Nvbw9zcXKwLCZc9fPgQ/rM2t1wAACAASURBVP7+yMnJQW1trdg9Lv5+c/G9+VvcvHkTM2fOhKKiIrS1tVFQUAB5eXmEhISgY8eObMf7KrQmtpF8aYqFq42jKysrsXbtWqSlpWHjxo0YPHgw25FYcePGDSxcuBAtWrTA1q1bOdmh4GuOGLW1tZVAEnbUrXkvKytDfn4+tLW1Ob9kCHg/6rp8+XKcOnUKwPuZBnNzcwQEBHC6zdbjx49x9OhRJCQkQCgUwtbWFvb29mjXrh3b0Rjl6OgIJSUljBw5st4MG5d/v4H37bTMzc2hpaWFY8eOoaqqCg4ODmzHYtSkSZNgZmYGNzc3AO9HooOCgnD9+nXs3buX3XBfiYpY8t3S0tKwaNEidO/eXWzEQhY+5YaFhWHLli1wcHDAsmXLOH8s5YdKS0uhrq7OdgyJMDExEVvzLmtKS0tlqnivU1tbi4sXL+LYsWM4e/YsfvzxR06/rvXt2xfnz5+Xua4MQUFBOHr0KMLDw9G+fXukpqbCz88Pjo6OmDlzJtvxGDNgwABcvnxZrP9xdXU1TE1NcfXqVRaTfT3ZmCORAIFAgB07duDnn39Gnz59MGbMGERHR7Mdi3GFhYWIjo6GkpISjI2NMWDAANEfLisrK4Obmxt27NiBgIAAeHl5yUQBKxAIsGXLFvTr1w+WlpbIy8vD+PHjUVxczHY0RtWteZdFxcXFyMnJwbt37/D06VNcuXKF0x0ZPiQnJwdFRUUoKytDXl4e1dXVbEdiVOvWrVFVVcV2DIk7cuQIIiMj0b59ewCAlZUVwsPDOf8ebmBgUK/TxN27d6XqGFpaE9tItm7dilOnTmHmzJnQ0dFBbm4uwsLCwOfzMWvWLLbjMeLEiRPw8vJCjx49cOzYMZnZCHHjxg14enpCXV0dcXFxUvUL/72Cg4ORkZGBwMBAeHp6QkNDA9ra2vD19UVgYCDb8Rgja2ve60RHR8PX1xcfT9hxfcNLTk4O4uPjkZCQgMrKSowdOxZRUVHo3Lkz29EYNWXKFMyZMwdTp06t93pubGzMUirmlZeXQ0dHR+yajo4OKioqWErErLrljzo6OnB1dYW9vT3atm2L58+f48iRI1LVmYOWEzQSCwsLREVFiRU0jx8/xm+//caJUzE+tnz5ciQmJmLOnDlwc3P7100/XBESEoKtW7fC0dERS5culanODMD7jT4xMTHQ0tIS9Ut9/fo1rK2tkZmZyXY8xsjimncAMDMzw8KFCzF69Gg0bdqU7TgS061bNwwcOBD29vawtraWiVkWAJzoG9oQTk5OMDU1hbu7u+jarl27kJ6ejoiICBaTMcPJyemL93k8ntR8OJetd2CGfXz2sq6uLsrLy1lKw6zLly8jIiIC/fr1YzuKRG3cuBEAEBUVhX379n3yOVx+sa+oqBCtg637/KuoqMj53du6urqwtLREy5Yt2Y4iUVVVVRg3bhzbMSTu1KlTMjXDUocLfUMbYtmyZXB2dsahQ4egra2NwsJCCASCf205Jq2ioqIAAElJSfjpp5+goKDAcqKGo5HYRrJnzx48fPgQXl5eUFFRwdu3b7Fhwwa0aNECnp6ebMdrdGVlZaJzpmXJn3/++a/P4fJ6YDc3NxgYGMDT01M0EhsaGorMzEzs3r2b7XiMGT9+PO7fv4/+/ftj+PDhsLa2rvehlYs8PDzg6Ogoc4d6VFVVITExEUVFRaJWU9XV1Xjw4AF27NjBcjrm1PVGBd4vqXjw4AFMTExk4rW+rKwMZ86cQXFxMXR0dGBhYcHpDhzA+/eqS5cuSfUsCxWx36muWXLdj1FOTg6qqqrg8/kQCARQU1PD5cuXWU5JSOPIy8vDtGnTIBAIUFJSAn19ffD5fISHh0tNX8GGKioqwpkzZ3DmzBlcvXoVBgYGGDFiBGbMmMF2tEZXd6hHSUkJMjMzMWjQoHqj0Fw+fnXx4sW4cOEC1NTUUF1dDWVlZTx8+BDjxo3Dhg0b2I7X6N68eQMPDw/o6urC19cXFy9ehJubG1RUVMDj8bB//36ZOEL9QwKBAA8ePED37t3ZjsIYFxcXjB07Fr/88gvbURqMitjvJOsjc0T2VFZWIi0tDc+ePYO2tjYsLCxkpiWPUCjEzZs3kZqaisjISLx9+5aTy0f+7WQ6gNtFrImJCWJiYlBaWoqYmBhs2rQJYWFhyM7OxtatW9mO1+h8fX3x4MEDrFq1Cl26dMG4cePQs2dPrF27FuHh4fjrr784+X3XOXv2LNasWYOioiKxTYxNmjThdFeS8ePH4/bt25CXl0erVq3E9rZIy+EWtCb2O32pQL1x4wbCwsKoiCWcoqSkhFGjRokeCwQC3Llzh9MjFgcOHEB6ejoyMzMhJycHU1NTrFy5klNHcH7IxcWF8zvxv6S2thYdO3ZEy5YtRR9SJk+ejLCwMJaTMePMmTOIiopCmzZt8OLFC9y7d0/0IcXOzo7TS4WA93sdhg8fjubNm+P+/fuwsbHB9u3bYW9vz3Y0Rk2ZMoXtCN+NilgGpKSkICwsDNevX0fPnj3ZjkNIo5HVEQtvb28oKSlh4sSJmDFjBucb/tvY2KBt27YYNmwYrKysYGxsLNYQneu0tbWRl5cHPT09lJSUoKKiAnJycuDz+WxHY8TLly/Rpk0bAMBff/0FJSUlUacCVVVVVFZWshmPcXl5eViyZAny8/ORkZGB4cOHo2PHjvD09PzXnfzS7MNT2KT18BoqYhvJu3fvcOTIEezduxf5+fmwtbWFl5cXunXrxnY0Rjg5Of1rWy1padHREHZ2doiMjJSZafQ6sjpikZqaiosXL+LixYsYPXo0dHV1MXjwYAwdOhSmpqZsx2t0KSkpSE9Px6VLl+Dh4YHa2loMGTIElpaWMDMz4/xGnzFjxmDSpEk4cuQILCwsMHv2bCgoKKBHjx5sR2OEsrIyysvLoaKiIjpiue71PS8vD82bN2c5IbPU1dUhJycHXV1dPH78GADQuXNnFBYWspyMWQKBAMHBwdi3bx9qamqQmJiIBQsWYOfOnVKzcZXbfXEkoKSkBFu2bIGZmRliYmLg4uICVVVVeHh4cLaABd6vGRswYAB0dXVx584ddOvWDSNGjEDv3r1x//59zm8CeP78OdsRWFE3YjF69Gi8fPkSw4cPx6ZNm3Do0CG2ozGqTZs2mDBhAoKDg5Geng57e3scPXoUzs7ObEdjhJ6eHiZMmICgoCBkZGQgNDQU3bp1Q2xsLCwtLTk9OgUAs2bNwooVK6CqqopVq1ahffv2UFVVhZ+fH9vRGDF48GAEBQXhr7/+QmJiIqytrQG8XwMeGhoKExMTlhMyy8DAQHRYi4aGBs6dO4fMzEypbj31NT48vKZp06Zih9dICxqJ/U51IxNbtmzBoEGDAIDTC+Dr1DV4nzRpEnbv3o2+ffuK7o0YMQKrVq1iK5pEWFlZYerUqRgxYkS9E5y43FdTVkcsysrKcOnSJZw/fx4XL14Ej8eDtbW16M2ey3g8Hpo3bw5FRUXRn7KyMrZjMSI/Px9t27YFAIwcOVJ0fc2aNWxFkoiFCxfC2dkZkZGRGDhwIBwcHAC8P8Tn3bt3OHjwIMsJmbVkyRLMnz8fv/76K+bPnw93d3fU1tbiP//5D9vRGJWYmCg6vIbH40FZWRnr16+Xqtc1KmK/U5cuXXD9+nVoa2tDV1dXdPayrLh79y569+4tds3AwAA5OTnsBJKQCxcuAEC9F3cej8fpIrZuxGLOnDmiEQtFRUXOj1iYmppCT08PVlZWCA4OhpGREedPqcvOzsbp06eRkpKCvLw89O/fH8OGDcPKlStFhR7XjB07FteuXRM9Pnz4sKig4zJtbW0kJSXh5cuXYusi586dCwsLC6mZWm6oTp06ISkpCcD7WZe0tDTw+XzOzyhy4fAaKmK/05EjR5CdnY19+/Zh3LhxGDBgAN69e1fvrHGu6tSpE/bu3QsXFxfRtZ07d372+EKu4OJRwl9DVkcsjh07hi5durAdQ2LMzc1RUVGBoUOHwt3dHebm5pxfFwmg3ut2QECATBSxwPsP4B9v7OH69/7s2bNPXldUVOR8AQsARkZG2LZtGzw9PUUfyqOioqRqQzr1iW1EpaWlOHDgAA4ePIjq6mqMHTsWtra2MDAwYDsaY65duwY3NzcoKytDW1sbz549Q21tLUJDQzn9fQPv/3snJCTg2bNnmD9/Pq5cuYJhw4axHUuinj9/LhMjFi9fvkRUVNQnT3BKSEhgOV3j69Onj1h3go9nW7iqb9++YiOxxsbGuHLlCouJCJPqDisCxE8rAwAdHR1s2bKF0//vc+HwGipiGVBTU4NTp04hOjoaWVlZnGyG/qGXL1/i7NmzeP78ObS1tWFpacn54/pu376NGTNmoGPHjrh//z4SEhIwevRorF69GuPHj2c7HqOKi4uRl5eHmpoasevGxsYsJWKem5sbcnJyoK6uDj6fDx0dHVy8eBGTJ0/+qoMBpE1VVRXS09Nx+vRppKWlgcfjwdLSElZWVjA1NYW8vDzbERnxcRFbd7Qy4aaCgoJPXhcIBIiPj8f58+cRGxsr4VSSVVlZibNnz6KgoEAqD6+hIpZh9+/f5/yIpCyaMmUK7OzsYGdnJxqtuXDhAtavX4/k5GS24zEmOjoavr6+9aZdeTwepz+s9evXD8nJySgqKsLu3buxbds2HDt2DMePH8eePXvYjscooVCIrKwspKam4ty5cygsLMSQIUMQFBTEdrRGR0UsqSMQCGBsbIzr16+zHaXRzZ07F9OmTePEwAOtiWUYVwvYuhf7D6djPsbloubBgwei86brvv+hQ4diwYIFbMZi3K5du7B+/XqMHj0aTZs2ZTuOxDRp0gRaWlpQUlLC/fv3AQCjR4+Gv78/y8mYx+PxYGhoiDdv3oDH4yElJQUZGRlsx2LE27dvMXXqVNFjPp8v9hjgdv/rq1evon///mLX3rx5A29vb2zatImlVOy4ceMG1NTU2I7BCAUFBTg7O6Njx46YOnUqxowZI7WzK1TEkgapO4aQyy/oX6Kuro6///5bbLPP33//jVatWrGYinlVVVWc7r7wOW3atMGtW7fQo0cP8Pl8lJaWokmTJnj79i3b0Rjx7t07ZGVlISMjAxkZGbhz5w709fVhbm4OX19f9OvXj+2IjHB3dxd7LGtHhru7u2Pv3r2iI6QvXryIFStWQENDg+VkkrV8+XIkJCTgv//9L9tRGLFp0yaUlpbiyJEj2LFjBzZu3IgJEybA0dERWlpabMf7JrScgHyXsLAwjBs3TiqPq/sekZGR2Lt3L9zc3LBhwwb4+vpix44dsLW15WwDfADw8PCAo6MjBg4cyHYUiTpy5AjWrVuHpKQk7N27F5cvXxaNzu7cuZPteI2uZ8+ekJOTg7GxMSwsLGBubg49PT22YxGGxcXFYdOmTdi5cydiY2Nx5MgRuLq6Yvbs2WjSRHbGvG7dugUlJSV06tSJ7SiMEwqFOH/+PGJiYnDp0iVYW1tj6tSpMDIyYjvaV6EilnyXX3/9FXfv3oWFhQUcHBwwdOhQzvfPrBMdHY39+/ejoKAAWlpamDBhAqZPny5VPfa+Vt3mpZKSEmRmZmLQoEFo2bKl2HPWr1/PRjSJyc7OFi2fCQ8PB5/Ph4uLCydbT6WmpmLQoEFQUlJiOwqRsMOHD8PLywudO3eGv78/p0+eJOIKCwuxdetWHDt2TGqWA1IRy7Ddu3dj1qxZbMdg1OPHjxEXF4fExETIycmJNjxxtSG6LPqaHfhcL2I/VllZiYSEBEyYMIHtKIR8l4/biB06dAjXrl2Dr6+vaASWC5uAyKdVVFTg+PHjOHz4MHJycmBnZyc1XVeoiGWYjY0Njh8/znYMiaitrUVaWhrWrVuHwsJC3Llzh+1IjKmtrcWJEyeQm5sLgUAgdq/uSF6uev36NRQUFKCgoIDHjx9DXV2dsxsgvqSoqAgWFhZSM2JByOf82+E0XO8+Iquys7Nx6NAhJCcnQ0dHB5MnT4atra1UzcDIziIXlshKAZuRkYFjx47h5MmT6NixI9zc3NiOxKjVq1fj+PHjMDAwENulz/WlFBkZGZg9ezbCw8NhZGSExMRE7N+/HyEhIejVqxfb8QghDXDv3j22I7AqKSkJ1tbWUrtD/1vt27cPhw4dwuPHj2FmZobt27fD1NSU7VgNQiOx5Lts2bIFiYmJ4PP5sLGxgYODA+ePnAWA/v374+DBgzKx8P9D48ePx8SJE8WOo4yNjcXhw4dx4MABFpNJHo3EcldNTQ1OnjyJnJwc0Qltdbg801LXTsvd3R2dOnVCYGAg8vPz4e3tjWbNmrEdjzEDBgzApUuXZKZtoImJCezs7DB58mSpX/ZHI7HfycnJ6ZOjb0pKSujZsydcXFykamj+W2VlZcHDwwM///wzFBQU2I4jMaqqqpw/avVTcnJy6p2nbmdnJ3PrYWVFcXEx9uzZgxUrVuDq1auYN28e1NXVERgYiM6dO7MdjzGrV69GUlISDA0NxXblc32mZfXq1Xj9+rVo06aNjQ0CAgLg5+eHdevWsZyOOT179kRycrKo9zfXnTt3DoqKimzHaBRUxH4nExOTT16vrq5GSkoKCgoKOP0Gv2/fvk9eLy0t5XTbLRsbG4SFhWHmzJlsR5EoDQ0NZGdniy0duHXrFmf7427btu2z9/h8vgSTsMPHxwcVFRUQCoXw8/PD6NGjoaSkhLVr1yIiIoLteIxJS0tDZGQkevbsyXYUiUpPT0dqaqpo1LVTp07YuHEjrK2tWU7GrFevXmHp0qVYtWoVWrVqJfZhJTU1lcVkzOBKAQtQEfvdvjS15OTkhFGjRkkwjeRlZ2fD398fRUVFomm36upqlJaW4tatWyyna3yWlpbg8XgQCAQoKirCrl276rVY4uKLXp3Jkydj1qxZmDBhAtq0aYNnz57h0KFDnJ1izczM/OL9j0834pqbN28iOTkZxcXFuHv3LkJDQ6GqqvrZD+9cUVtbK2r4L0tqa2tRU1Mjdk0oFOKHH35gKZFkTJkyhe0IpIGoiGWQoqIi56effHx8oKenhy5duiAvLw+DBw9GZGQkFi1axHY0RsybN4/tCKyaNm0aVFVVER8fj1OnTkFHRwcrVqyAjY0N29EYERUVxXYEVlVWVkJRUREpKSno2rUr1NTUUF5ezvnG9zY2NggNDeV8e8SPmZmZYenSpVi+fDl0dHTwzz//wN/fH0OGDGE7GqNsbW1F/8z1WUSuoY1dDImLi0N0dDTatWuHLVu2sB2HMb1790ZmZiby8/Oxbt06hIeH48aNG/Dx8UFcXBzb8Rj37NkzFBcXQ0dHB61bt2Y7DiGN6rfffoOOjg6ysrIwcuRITJw4ET4+PhAKhQgODmY7HmMmTZqEa9euQUlJqV5Bw+WZltLSUnh4eODKlSuiAZhBgwYhICCA04WdQCBAcHAw9u3bh5qaGiQmJmLBggXYuXMnNDU12Y7HuLKyMuTl5aF79+4QCARS1aWB2x+nWVRWVgZTU1O4urqyHYVRzZs3h6KiIvT09PDw4UMAgJGREQoKClhOxqzi4mJ4enoiKysLQqEQPB4PZmZmCAgI4OQJTt7e3vD29v5iA2wur/2WVevWrcPmzZvRv39/uLm54fbt26iqqoKvry/b0Rjl4OBQbwOjLFBXV0dUVJTow7m2tja0tLTYjsW44OBgZGRkIDAwEJ6entDQ0IC2tjZ8fX0RGBjIdjzG8Pl8eHl5ISkpCYqKioiLi8OMGTMQHh6Ojh07sh3vq1ARy5AZM2awHUEiOnbsiJiYGDg6OkJZWRl3796FvLw855dRrFq1Cs2bN8cff/wBXV1d5OXlwd/fH+vWrcP//d//sR2v0dVN2NQV7EQ2tG7dGhs2bBA97tSpE4KCgqRqpKYh6qaXS0pKUFBQAE1NTejo6LCcSjLy8vJQVFQEoVCI3NxcPH78GA8ePMD06dPZjsaYxMRExMTEQEtLCzweD8rKyli/fj3nN7T5+/ujoqICf/zxB3799Vfo6elh2LBhWLduHUJDQ9mO93WEhFGrV69mOwKjsrKyhAMGDBA+ffpUeODAAWGPHj2EvXv3Fm7YsIHtaIzq27ev8M2bN2LXysrKhMbGxiwlIqTxPXr0SOju7i4UCoXCU6dOCX/88UfhgAEDhFevXmU5GbPevHkjdHd3FxoaGgoNDAyEhoaGwhkzZgjLysrYjsaonTt3ir7fD793W1tbtqMxysTERFhVVSUUCoXC/v37C4VCofDdu3fCgQMHshmLcUOHDhW+evVKKBQKRe9dlZWVUvU+RiOxDOP6tHrfvn1x/vx5yMvLo127djA0NER5eTkGDx7MdjRGNW/eHK9fv4aKioroWlVVlai/Itd8qdVUHa52KADeT7sdPnwY06dPx6NHj7B8+XKoqalh7dq1nJ5u9fPzQ+vWrSEUCrF582bMnz8fzZo1w4YNG3D48GG24zFm06ZN4PP5OH78ONq2bYunT5/Cz88PAQEBWLt2LdvxGLN//37RSPuZM2ewcOFCrF27lvOj0EZGRti2bRs8PT1FM01RUVGcb7FWW1srmlUR/r/Ztg+vSQPa2EW+C5/Px/Xr1/Hq1StoaGigd+/eUFZWZjsW40JDQxEfH48FCxZAX18fRUVF2LZtG3788UeMGDFC9DxjY2MWUzYeQ0NDqKqqolu3bvjUSwaPx0NkZCQLySRj2bJluHv3Lo4dO4YpU6ZAQ0MDCgoKePPmDXbs2MF2PMYMGTIEaWlpKCoqwogRI5CZmYlmzZqhX79+uHbtGtvxGGNhYYHY2FhoaGiIrhUXF2Ps2LG4fPkyi8mY1adPH1y/fh2FhYVwd3dHXFwcSktLYW9vjzNnzrAdjzG5ubmYPn06BAIBSkpKoK+vDz6fL1VrQxti8eLFaNq0Kby8vGBubo4///wTfn5+ePHiBTZv3sx2vK9CI7GkwUJCQrBt2za8fftWdK1Zs2ZYuHAhJk+ezGIy5gUEBAAA5syZI3b9+vXrogMgeDweZ44kXbp0KeLi4vD8+XM4ODhg3LhxYm/wXPfnn38iLi4OZWVluHbtGtLS0tCyZUvOtx4SCAQQCoW4dOkSfvzxR6ioqKC0tJTzp/NVVlZCVVVV7Frz5s3rHUHLNa1bt0Z5eTm0tLSQn58PoVAIdXV1lJWVsR2NUe3atUNSUhLS0tLw7NkzaGtrw8LCQmymjYuWL1+O2bNnw9jYGDU1NejTpw/at2+PnTt3sh3tq1ER+53qmt9/TElJCT169MCSJUs4+WZ/+PBh7Ny5E//9739hYWEBNTU1lJSU4MyZM9iyZQtatWolNiLJNffu3WM7gkTNmDEDM2bMQHZ2NmJjY2FjY4O+ffvCwcEBZmZmkJOTYzsio/h8Plq2bIkTJ05AT08PWlpaqKqq4vwmt0GDBmHevHm4d+8eXFxckJeXh//85z+wsLBgOxqjevfujcDAQCxevBg8Hg9CoRCBgYGcn142NjbG/PnzsXXrVnTv3h2bN2+GgoICp5fMAMDs2bOxY8eOeocTTZky5bOnUnJBRUUFDh48iJs3b6KgoADa2tro1auXVB1uQcsJvtPRo0c/eV0gEODEiRNQVFTE9u3bJZyKeba2tnB3d//k7s3k5GTs37+f07/8AFBYWIjExEQUFBSgdevWsLGxQbt27diOJRFv377FiRMncPToUeTk5OCXX37BwoUL2Y7FmClTpmDQoEE4f/48jIyMMHfuXGzduhWPHz9GeHg42/EYw+fzERYWBgUFBcyaNQv37t3DkSNHsGjRIigpKbEdjzEPHjyAk5MT5OXl0aZNGxQUFIDH4yE8PBydOnViOx5jysvLsWnTJsybNw8lJSXw8PBAeXk51q9fz7l9Dvn5+YiPjwcA7Nq1q147zPLycsTGxuLKlStsxJOIQYMG4dSpU1I94kxFLIPKy8thbm6OrKwstqM0uj59+uDKlSufPLmnqqoKFhYWSE9PZyGZZNy8eRPTp09Hx44d0bZtW1ErmtDQUPTr14/teBLB5/ORnJyMiIgI5ObmIjs7m+1IjHn06BHWrFkDBQUFbN26FXfu3MHatWsRFBSEDh06sB2PcbLYaurVq1c4ffo0SktL0aZNG5ibm0v1m/33KCwshLa2NtsxGlVtbS08PT1RWlqKrKyseq/bCgoKGDduHGdPIwSAUaNGITg4WKo/mFERyyAubwTo27fvFzd2/Nt9aTd16lT89NNPmDp1quhaREQETpw4gZiYGBaTMS89PR2xsbE4c+YMOnToADs7O9jY2HC2M4MsKy8vx9KlS3HmzBlRj2BTU1Ns3bqVk4d6yKpu3brB1dUVCxYs+OR9rr+er1y5kvMHeHyKh4cHLl68CCMjo3onTkrL4TW0JpYhe/bsQXR0NOebJcuq+/fvIywsTOzapEmTEBQUxFIiZuXk5ODo0aM4duwYqqurYWNjgwMHDsDAwIDtaIzavXs3Zs2a9cUWY1xuLSZrraZkdY/DDz/8gAMHDiA/Px/r169H06ZNxe5zfazL19cXVVVVOHfuHAoKCjBhwgQ8ffoUhoaGbEdjlLKyMoYPH852jO9CRSxDWrduDVdXV84eXSgQCETriT6lpqZGgmkkT0lJCf/88w/09PRE1/755x+0aNGCxVTMGTlyJNTU1DBmzBhYWFigSZMmeP36tdh6Ma60E/vQlStXMGvWLGRmZn7yPtc3dqWlpYm1muratSsCAgIwduxYThax8+bN++T1uj0OXl5enNzjIC8vj+joaLi4uMDZ2Rnbtm0Tey3j+v/nubm5cHZ2RnV1NV6/fg1zc3OMHz8e27Ztw7Bhw9iOxxhpGW39ElpOQBrE0tLyX5/D5b6C/v7+SE9Px6JFi0RrYrds2YIhQ4Zg8eLFbMdrdP82IsGldmKfIxQKUVtbix9++AHFxcVQV1eXql28DWFiYoILFy6INT9/9+4dzMzMPlvYcxWX9zjULRcoKiqCm5sbKisrUibTRQAADxJJREFUERISgrZt24rd5ypXV1f07t0bs2fPxoABA3DlyhUcPXoUkZGRn928zRURERE4ePCgaM27vb09XF1dpeaDC43EkgbhcoH6NTw8PFBaWgp3d3dUV1dDQUEB48eP/+xIjrSTtZZiH7t37x5mz56NwMBA9OrVCyEhITh9+jRCQkI4vbFLVltNfUplZaVUnWTUEFpaWoiOjoanpyd+/fVX7NixA7179+b8coIbN24gODgYPB5PVLz98ssvWLduHcvJmBUREYHw8HDMmjVLNBgTEhICOTk5zJo1i+14X4WKWEIa4PXr19iwYQN8fHxQVlaGVq1agcfj4eHDh+jSpQvb8UgjW7duHWxtbdG9e3cAwJIlS6Cqqoq1a9fWWxvNJYsXL4aTkxMSEhLqtZqSJbK0x0FZWRk7duyAj48Ppk2bhoCAAKkZlWsoVVVVvHjxArq6uqJrxcXFnF0eVufAgQP4/fffRa9rwPtR93nz5lERSwiXjRgxAteuXYO8vDw0NTUBvF8HPGHCBE5Pu8mqu3fvIjIyUvRm3qRJE8yePRsDBw5kORmzunbtipMnT8p8qymu73H4eKRVTk4O3t7e0NPTg6enJ+dPKhszZgzmzp2LRYsWoba2FtnZ2QgICMDo0aPZjsao58+f11sqZmhoiFevXrGU6NtREUvIV3r69ClcXFwgFApRWVkJKysrsftv375FmzZtWEpHmKSiooInT56InaOel5cnE22mWrZsCXt7e7ZjsOqXX35hOwKjkpOTP3ndxcUFenp6iIqKknAiyXJ3d8fbt28xd+5cVFZWYurUqbC3t+d05xEA0NfXR0pKitjpmikpKdDX12cx1behjV2EfIO0tDS8fPkS3t7eWLNmjdg9BQUFGBsbi0ZmCXcEBgYiOTkZM2fOhK6uLp49e4bQ0FCMGTMGc+bMYTteo5PVVlOElJaWQk1NjfNLKADg9OnTWLBgAaytraGnp4fc3FykpqYiKChIaroyUBFLSAP8+eefGDBgANsxiITU1NTg999/R3x8PIqLi6GjowM7OzvMnDmTkx0KZPU4bSJ7tm3bhtu3b2PIkCGYPHky23EkLiMjA0ePHsWLFy/Qpk0b2Nvbo1evXmzH+mpUxBLSAMXFxdizZw9WrFiBq1evYv78+VBTU0NgYCA6d+7MdjxCGMPlVlNEtvj7+yM+Ph79+/dHZmYmXFxcpGZDE3mP1sQS0gA+Pj6oqKiAUCiEn58fRo0aBSUlJaxduxYRERFsxyONrKamBidPnkROTk69TS5cXzf3MVloNUVkw/HjxxEREYEuXbogMzMTvr6+MlPEXrhwAVVVVbCyssLIkSNRVVUF4H2btYiIiHqntv2voiKWkAa4efMmkpOTUVxcjLt37yI0NBSqqqowMTFhOxphwOrVq5GUlARDQ0M0afL/v2zKwrq5D8lSqynCfW/evBG1ROzXrx+KiopYTiQZ6enpmD9/PlavXg0AKCoqwqpVqyAUCrFt2zbExsZi4sSJLKf8OlTEEtIAlZWVUFRUREpKCrp27Qo1NTWUl5eLFTiEO9LS0hAZGSmTTf4/xPVWU0S2yMnJif5Zll67w8PDsWbNGowdOxbA++/d1tYWwPufyZEjR6iIJYTLevXqBW9vb2RlZWHkyJF48eIFfHx8aLMXR9XW1oo1BJdVXG81RWSLrG4Jys7OxqZNm0SPP/w5WFtbS9VJZVTEEtIA69atw+bNm9G/f3+4urrizp07qKqqgq+vL9vRCANsbGwQGhoqM+vlCJEFAoEA8fHxosfV1dVijwFg3Lhxko7FuKqqKqiqqooeBwUFif65WbNmUnW4BXUnIISQfzFp0iRcu3YNSkpKUFdXF7uXmprKUipCyPewtLT84n0ej8fJ328rKyuEhISgQ4cO9e7l5OTA1dUVJ0+eZCHZt6MilpBv4O3tDW9vbyxfvvyzz1m/fr0EExFJ+FzfVACitWSEECINvL29IRAIPjlz6OXlBSUlpS++x/0voeUEhHwD+swnmz5XqAoEAgknIYSQ7+Pq6oqxY8eioqICEydOhJaWFoqKinD48GGcP38eSUlJbEf8ajQSS0gDhISEwNHREc2aNWM7CpGA3NxcbN++HUVFRaL1YtXV1Xjy5AkyMjJYTkcIId/mwYMH8PLywo0bN8Dj8SAUCtGzZ0/4+fmJ2o5JAypiCWmAAQMG4PLly5w8cpTU5+TkBKFQCDU1NZSUlKB79+6Ij4/H9OnTZe6wA0IIdxQVFaGwsBCamprQ1dVlO843k/v3pxBCPjZ06FDs2bMHz58/ZzsKkYBbt25h+/btcHd3h6qqKlauXInNmzfj8uXLbEcjhJAG09LSQu/evaWygAVoJJaQBrGwsEBhYeEnT2y6e/cuC4kIkwYNGoT09HTw+XzY2NggLS0NAGBqakqFLCGEsIQ2dhHSAP7+/mxHIBLUrl07nDt3Dubm5qitrUVeXh7k5eVpYxchhLCIilhCGoBO5pIts2bNwvz583H8+HFMmDABEydOxA8//AArKyu2oxFCiMyi5QSENMCjR4+wYcMG5OXl1RuN42JzbFlXUVGBN2/eQENDA02aNEFycjLKy8sxbtw4yMvLsx2PEEJkEhWxhDSAg4MD1NTU8NNPP6Fp06Zi96j5PfdYWloiISEBKioqbEchhBDy/9ByAkIa4NGjR8jMzKRROBlSWVlJRSwhhPwPoSKWkAbQ19dHeXk51NXV2Y5CJMDExAQODg4wMzND69atxe5Rn1hCCGEHFbGEfIMrV64AAMzNzTF37lw4OzujRYsWYs8xNjZmIxphUH5+PvT09PDkyRM8efJEdP1TLdYIIYRIBq2JJeQbGBoafvE+j8ejPrGEEEKIBFARSwghn+Hi4oLQ0FDR47dv30JRUZHFRIQQQurQsbOEfCOhUIjc3Fyxa8nJyaipqWEpEWHK9evXxR6bmZmxlIQQQsjHqIgl5BtUVFTA0dFR7MSukpISLFu2DE5OTqioqGAxHWEaTVwRQsj/DipiCfkGO3bsQNOmTbFmzRrRNQ0NDaSlpUEgEGDXrl0spiNMo41chBDyv4OKWEK+wcmTJ+Hr6wsNDQ2x6xoaGlizZg1OnDjBUjJCCCFEtlCLLUK+QUlJCfT19T95r1u3biguLpZwIsIkgUCA+Ph40ePq6mqxxwAwbtw4SccihBACKmIJ+SYqKip4+fIl1NTU6t179eoVlJSUWEhFmNKqVSsEBQWJHqupqYk95vF4VMQSQghLqIgl5BuYmpoiOjr6k6c07d+/H0ZGRiykIkw5c+YM2xEIIYR8BhWxhHwDV1dX2NnZ4eXLlxg1ahQ0NTXx/Plz/PHHH4iNjcW+ffvYjkgIIYTIBDrsgJBvdO3aNaxevRoPHz4Ej8eDUChE165dsWrVKjpylhBCCJEQKmIJaaC8vDyUlpZCU1MTurq6bMchhBBCZAoVsYQQQgghROpQn1hCCCGEECJ1qIglhBBCCCFSh4pYQgghhBAidaiIJYSQRmJpaQkDAwPRnx49esDCwgI+Pj54+fKl6HkGBgaIi4tjNEtaWhoePXrE6N9BCCFsoo1dhBDSSCwtLTFixAg4OzsDAN6+fYsHDx4gICAATZs2RUxMDFRUVFBcXAxVVVUoKioykqOgoACWlpaIjIyEiYkJI38HIYSwjUZiCSGkESkrK0NTUxOamprQ09ODlZUVwsLCkJ+fj9DQUACApqYmYwUsANDYBCFEFlARSwghDNPV1YW1tTWOHz8OQHw5wbJlyzB37lw4Ozujb9++2LVrF4D3ywHs7OzQq1cvWFtbY+vWraiqqhJ9zYqKCvj6+mLIkCHo06cPJk+ejOzsbOTn58PKygoAMHXqVAQHBwMAHj9+DDc3N5iYmKBfv36YP38+nj17Jvp6Tk5OWLFiBRwcHNC/f3/Ex8dL5GdDCCENRUUsIYRIQNeuXZGbmws+n1/vXkpKCgYNGoTY2FiMHTsW58+fh4eHBxwcHHD8+HGsXr0af/zxB5YsWSL6dzw9PZGWlgY/Pz/Ex8ejQ4cOcHFxgaKiIg4fPgwACA4OhrOzMwoKCjBhwgTIy8sjIiIC4eHhKCkpwZQpU1BeXi76mnFxcZg6dSpiYmJgbm7O/A+FEEK+QxO2AxBCiCxo3rw5AIgVjXVatGiBmTNnih4vWrQI9vb2cHR0BAC0a9cOa9aswbRp05Cfn4/q6mqcPXsWISEhGDp0KADAy8sLzZo1w+vXr6Guri76us2aNcPvv/8OZWVlbNy4EfLy8gCAoKAgWFpaIiEhAZMmTQIAdOvWDWPGjGHuh0AIIY2IilhCCJGAN2/eAABUVFTq3dPX1xd7fOfOHWRnZ+Po0aOia3XrXB8/fozKykoAgJGRkei+vLw8li9fDgDIz88X+3oPHjxAjx49RAUsAGhoaKBDhw64f//+Z3MQQsj/MipiCSFEAm7fvo327dujWbNm9e59vMmrtrYWM2fOhK2tbb3nampqIj09HQDA4/G+6u8WCoWffG5NTQ2aNm362RyEEPK/jNbEEkIIwwoLC5GamvrVU/VdunTB33//DX19fdGfoqIi+Pv7g8/no1OnTgCAmzdviv4dgUAACwsLJCUl1StYu3btiuzsbLGNYS9evMDTp09FX4sQQqQNFbGEENKIKioqUFxcjOLiYuTl5eH06dOYOXMm2rZtixkzZnzV1/jtt99w6tQpBAcH48mTJ7h8+TKWL1+O169fQ1NTEx06dMDw4cOxZs0aXL58GU+ePIGXlxeqqqpgamoKZWVlAO+XEbx58waOjo4oLy/H4sWLce/ePWRnZ8PDwwNqamoYPXo0kz8OQghhDC0nIISQRhQWFoawsDAA73vGamtrY/jw4XB2dv7kUoJP+fnnn7Flyxbs2rULu3btQosWLTBs2DCx7gTr16+Hv78/PD098e7dO/Tu3RthYWGiTV3jx4+Hv78/nj59ipUrVyIqKgobN24UdSkYPHgwAgICRBvOCCFE2tCJXYQQQgghROrQcgJCCCGEECJ1qIglhBBCCCFSh4pYQgghhBAidaiIJYQQQgghUoeKWEIIIYQQInWoiCWEEEIIIVKHilhCCCGEECJ1qIglhBBCCCFSh4pYQgghhBAidaiIJYQQQgghUoeKWEIIIYQQInWoiCWEEEIIIVLn/wM6SoUfIzEon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2" descr="data:image/png;base64,iVBORw0KGgoAAAANSUhEUgAAArEAAAIbCAYAAAD8XcalAAAABHNCSVQICAgIfAhkiAAAAAlwSFlzAAAPYQAAD2EBqD+naQAAADl0RVh0U29mdHdhcmUAbWF0cGxvdGxpYiB2ZXJzaW9uIDIuMi4yLCBodHRwOi8vbWF0cGxvdGxpYi5vcmcvhp/UCwAAIABJREFUeJzs3XtclGXi/vELHZQBNUYFT9m3EiwrN8/n0Chyy0MuYKTmqr/WElG0tFpT0101rdW1DFfNLNZDrVKSy8qqu2WZJohpmhUGtiZmyiSoHIvT749esTtfj/AdeOZmP+9/jPt+Zrqel3PjxcM9z3hVVFRUCAAAADBIPasDAAAAAFVFiQUAAIBxKLEAAAAwDiUWAAAAxqHEAgAAwDiUWAAAABiHEgsAAADjUGIBAABgHEosAAAAjEOJBQAAgHEosQAAADAOJRYAAADGsVkdoKY5nXlWR8Al1KvnpaZN/ZSTU6Dy8gqr4wDGYO0AVce68XwBAY2r/BiuxMIS9ep5ycvLS/XqeVkdBTAKaweoOtZN3USJBQAAgHEosQAAADAOJRYAAADGocQCAADAOJRYAAAAGIcSCwAAAONQYgEAAGAcSiwAAACMQ4kFAACAcSixAAAAMA4lFgAAAMahxAIAAMA4lFgAAAAYhxILAAAA41BiAQAAYBxKLAAAAIxDiQUAAIBxKLEAAAAwjs3qALh23ZfssjoCriBtWojVEQAA+K/BlVgAAAAYhxILAAAA41BiAQAAYBxKLAAAAIxT7RKbk5OjsLAwpaamVo6lp6drzJgx6ty5s/r06aOFCxeqtLS0cj4xMVFhYWHq1KmTwsPDdfDgwcq5srIyvfDCC+rTp486d+6s6OhoZWdnVzceAAAA6rBqldhPPvlEUVFROnHiROVYTk6Oxo4dqz59+mjfvn3atGmTPvjgA/35z3+WJKWmpmrevHlatGiR0tLSNHToUEVHR6uoqEiStGLFCu3Zs0fvvPOOPvroI/n4+GjWrFluOEUAAADUNVUusYmJiZo+fbqeeOIJl/F3331XN954ox5//HF5e3vr+uuv1+uvv677779fkpSQkKBBgwapa9eu8vb21tixY+VwOJScnFw5P378eLVq1UqNGjXSzJkztWvXLmVlZbnhNAEAAFCXVPk+sf369dOQIUNks9lciuzhw4fVvn17Pffcc3rvvfdkt9sVERGhxx9/XJKUmZmpiIgIl+cKCgpSenq68vLydPr0abVv375yrnnz5rruuut09OhRtW3b9pqyZWdny+l0up6gzVeBgYFVPU2gymw2tpij5tWvX8/lTwBXx7qpm6pcYgMCAi45fv78ef3zn//U3LlzNXv2bB07dkwTJkxQgwYN9Oijj6qgoEB2u93lMT4+PiosLFRBQYEkydfX96L5n+euxcaNGxUXF+cyFhMTo9jY2Gt+DqC6HA4/qyPgv0iTJvarHwTABeumbnHbJ3Y1aNBAHTt2VGRkpCTp1ltv1SOPPKK///3vevTRR2W321VcXOzymOLiYjkcjspy+/P+2P+c9/O79mIQFRWl0NBQlzGbzVe5uddehIHq4nWG2lC/fj01aWLXhQtFKisrtzoOYATWjeerzoUgt5XYdu3audypQJLKy8tVUVEhSQoODlZGRobLfGZmpkJCQnTdddepRYsWyszMrNxS4HQ6de7cOZctBlcTGBh40dYBpzNPpaW8YFHzeJ2hNpWVlfOaA6qIdVO3uG1zSEREhL766iutXr1aZWVlOnr0qNavX68HH3xQkhQZGamkpCSlpKSopKRE8fHxOnv2rMLCwiRJ4eHhWrFihbKyspSfn6/nn39ePXr00A033OCuiAAAAKgj3Holdv369XrxxRf16quvysfHRyNGjNDo0aMlSb1799acOXM0d+5cnTlzRkFBQVq9erX8/f0l/bR3tbS0VKNGjVJBQYF69uypl156yV3xAAAAUId4Vfz8+/46yunMszqC23RfssvqCLiCtGkhVkfAfwGbrZ4cDj/l5hbwa1HgGrFuPF9AQOMqP4Z7TQAAAMA4lFgAAAAYhxILAAAA41BiAQAAYBxKLAAAAIxDiQUAAIBxKLEAAAAwDiUWAAAAxqHEAgAAwDiUWAAAABiHEgsAAADjUGIBAABgHEosAAAAjEOJBQAAgHEosQAAADAOJRYAAADGocQCAADAOJRYAAAAGIcSCwAAAONQYgEAAGAcSiwAAACMQ4kFAACAcSixAAAAMA4lFgAAAMahxAIAAMA4lFgAAAAYhxILAAAA41BiAQAAYBxKLAAAAIxDiQUAAIBxKLEAAAAwDiUWAAAAxqHEAgAAwDiUWAAAABiHEgsAAADjUGIBAABgHEosAAAAjGOzOgAA1LSA5ddbHcHtHFYHcBNnzEmrIwAwFFdiAQAAYJxql9icnByFhYUpNTX1orns7Gz16dNHmzdvdhlfvXq1QkJC1KlTJ40ePVpff/115VxhYaFmzJihnj17qmvXrnr66adVUFBQ3XgAAACow6pVYj/55BNFRUXpxIkTF82Vl5dr+vTpys3NdRlPTEzUunXrtGbNGqWmpur2229XbGysKioqJEnz5s3Td999p+3bt2vHjh367rvvtHjx4urEAwAAQB1X5RKbmJio6dOn64knnrjk/PLly9WyZUu1atXKZXzTpk0aOXKkgoOD1bBhQ02bNk2nTp1SamqqioqKlJSUpNjYWPn7+6tZs2aaPn26Nm/erKKiouqdGQAAAOqsKr+xq1+/fhoyZIhsNttFRTYlJUVbt27VO++8oyFDhrjMZWZmavz48ZVfe3t768Ybb1R6err8/f1VUlKi9u3bV863a9dOxcXFOn78uDp06HBN2bKzs+V0Ol1P0OarwMDAqp4mUGU2G1vMgapi3aA21K9fz+VP1A1VLrEBAQGXHD979qyeffZZLVu2TH5+fhfNFxQUyG63u4z5+PiosLBQ+fn5kiRfX9/KuZ+Prcq+2I0bNyouLs5lLCYmRrGxsdf8HEB1ORwXv+4BXBnrBrWpSRP71Q+CMdxyi62Kigo9/fTTGj16tO64445LHmO321VcXOwyVlxcLD8/v8ryWlRUVFmAf95G0KhRo2vOERUVpdDQUJcxm81Xubm8QQw1j9eZ56ort6Oqi1g3qA3169dTkyZ2XbhQpLKycqvj4BKq8wOtW0rsd999p3379unQoUNavny5JCk/P1+/+93vtH37dq1atUrBwcHKyMjQ3XffLUkqKSnR8ePH1b59e910003y9vZWZmam7rzzTknSsWPHKrccXKvAwMCLtg44nXkqLeUFi5rH6wyoOtYNalNZWTmvuTrELSW2devW+uyzz1zGQkNDNWnSJIWHh0uSIiIi9MorrygkJEQ33XSTli5dqubNm6tbt27y9vbW/fffr8WLF+vll1+WJC1evFiDBw+Wj4+POyICAACgDqm1T+yKjIxUXl6eYmJilJOTo44dO2rVqlXy9vaWJM2ZM0cvvPCChgwZopKSEt1zzz2aPXt2bcUDAACAQbwqfr5Rax3ldOZZHcFtui/ZZXUEXEHatBCrI+Ay6uLHztYVfOwsaoPNVk8Oh59ycwvYTuChAgIaV/kx3GsCAAAAxqHEAgAAwDiUWAAAABiHEgsAAADjUGIBAABgHEosAAAAjEOJBQAAgHEosQAAADAOJRYAAADGocQCAADAOJRYAAAAGIcSCwAAAONQYgEAAGAcSiwAAACMQ4kFAACAcSixAAAAMA4lFgAAAMahxAIAAMA4lFgAAAAYhxILAAAA41BiAQAAYBxKLAAAAIxDiQUAAIBxKLEAAAAwDiUWAAAAxqHEAgAAwDiUWAAAABiHEgsAAADjUGIBAABgHEosAAAAjEOJBQAAgHEosQAAADAOJRYAAADGocQCAADAOJRYAAAAGIcSCwAAAONQYgEAAGAcSiwAAACMQ4kFAACAcSixAAAAME61S2xOTo7CwsKUmppaObZ9+3Y9+OCD6tKli0JDQxUXF6fy8vLK+cTERIWFhalTp04KDw/XwYMHK+fKysr0wgsvqE+fPurcubOio6OVnZ1d3XgAAACow6pVYj/55BNFRUXpxIkTlWNHjhzR008/ralTp2r//v1avXq1Nm/erPj4eElSamqq5s2bp0WLFiktLU1Dhw5VdHS0ioqKJEkrVqzQnj179M477+ijjz6Sj4+PZs2a9X8/QwAAANQ5VS6xiYmJmj59up544gmX8W+//VYPP/yw7r77btWrV0/t2rVTWFiY0tLSJEkJCQkaNGiQunbtKm9vb40dO1YOh0PJycmV8+PHj1erVq3UqFEjzZw5U7t27VJWVpYbThMAAAB1ia2qD+jXr5+GDBkim83mUmQHDhyogQMHVn5dXFysDz74QEOGDJEkZWZmKiIiwuW5goKClJ6erry8PJ0+fVrt27evnGvevLmuu+46HT16VG3btr2mbNnZ2XI6na4naPNVYGBgVU8TqDKbjS3mQFWxblAb6tev5/In6oYql9iAgICrHpOfn68pU6bIx8dHY8eOlSQVFBTIbre7HOfj46PCwkIVFBRIknx9fS+a/3nuWmzcuFFxcXEuYzExMYqNjb3m5wCqy+HwszoCYBzWDWpTkyb2qx8EY1S5xF7N119/rdjYWDVr1kxr165Vo0aNJEl2u13FxcUuxxYXF8vhcFSW25/3x/7nvJ/ftX+Di4qKUmhoqMuYzear3NxrL8JAdfE681wOqwPgslg3qA3169dTkyZ2XbhQpLKy8qs/ALWuOj/QurXEfvjhh3ryySf10EMPadq0abLZ/v30wcHBysjIcDk+MzNTISEhuu6669SiRQtlZmZWbilwOp06d+6cyxaDqwkMDLxo64DTmafSUl6wqHm8zoCqY92gNpWVlfOaq0Pctjnk008/VUxMjGbMmKFnnnnGpcBKUmRkpJKSkpSSkqKSkhLFx8fr7NmzCgsLkySFh4drxYoVysrKUn5+vp5//nn16NFDN9xwg7siAgAAoI5w25XYlStXqrS0VAsWLNCCBQsqx7t27arXXntNvXv31pw5czR37lydOXNGQUFBWr16tfz9/SX9tHe1tLRUo0aNUkFBgXr27KmXXnrJXfEAAABQh3hVVFRUWB2iJjmdeVZHcJvuS3ZZHQFXkDYtxOoIuIyA5ddbHQGX4Yw5aXUE/Bew2erJ4fBTbm4B2wk8VEBA4yo/hntNAAAAwDiUWAAAABiHEgsAAADjUGIBAABgHEosAAAAjEOJBQAAgHEosQAAADAOJRYAAADGocQCAADAOJRYAAAAGIcSCwAAAONQYgEAAGAcSiwAAACMQ4kFAACAcSixAAAAMA4lFgAAAMahxAIAAMA4lFgAAAAYhxILAAAA41BiAQAAYBxKLAAAAIxDiQUAAIBxKLEAAAAwDiUWAAAAxqHEAgAAwDiUWAAAABiHEgsAAADjUGIBAABgHEosAAAAjEOJBQAAgHEosQAAADAOJRYAAADGocQCAADAOJRYAAAAGIcSCwAAAONQYgEAAGAcSiwAAACMQ4kFAACAcSixAAAAME61S2xOTo7CwsKUmppaOXbo0CENHz5cnTt3VmhoqBISElwek5iYqLCwMHXq1Enh4eE6ePBg5VxZWZleeOEF9enTR507d1Z0dLSys7OrGw8AAAB1WLVK7CeffKKoqCidOHGicuz8+fN67LHHNGzYMKWlpWnBggVauHChDh8+LElKTU3VvHnztGjRIqWlpWno0KGKjo5WUVGRJGnFihXas2eP3nnnHX300Ufy8fHRrFmz3HCKAAAAqGuqXGITExM1ffp0PfHEEy7jO3bskL+/v0aNGiWbzabevXtryJAh2rBhgyQpISFBgwYNUteuXeXt7a2xY8fK4XAoOTm5cn78+PFq1aqVGjVqpJkzZ2rXrl3Kyspyw2kCAACgLrFV9QH9+vXTkCFDZLPZXIpsRkaG2rdv73JsUFCQ3n77bUlSZmamIiIiLppPT09XXl6eTp8+7fL45s2b67rrrtPRo0fVtm3ba8qWnZ0tp9PpMmaz+SowMLBK5whUh83GFnOgqlg3qA3169dz+RN1Q5VLbEBAwCXHCwoKZLfbXcZ8fHxUWFh41fmCggJJkq+v70XzP89di40bNyouLs5lLCYmRrGxsdf8HEB1ORx+VkcAjMO6QW1q0sR+9YNgjCqX2Mux2+3Ky8tzGSsuLpafn1/lfHFx8UXzDoejstz+vD/2Uo+/FlFRUQoNDXUZs9l8lZt77UUYqC5eZ57LYXUAXBbrBrWhfv16atLErgsXilRWVm51HFxCdX6gdVuJbd++vfbs2eMylpmZqeDgYElScHCwMjIyLpoPCQnRddddpxYtWigzM7NyS4HT6dS5c+cu2qJwJYGBgRdtHXA681RaygsWNY/XGVB1rBvUprKycl5zdYjbNoeEhYXp+++/V3x8vEpKSpSSkqKkpKTKfbCRkZFKSkpSSkqKSkpKFB8fr7NnzyosLEySFB4erhUrVigrK0v5+fl6/vnn1aNHD91www3uiggAAIA6wm1XYh0Oh15//XUtWLBAy5YtU9OmTTVr1iz16tVLktS7d2/NmTNHc+fO1ZkzZxQUFKTVq1fL399f0k97V0tLSzVq1CgVFBSoZ8+eeumll9wVDwAAAHWIV0VFRYXVIWqS05l39YMM0X3JLqsj4ArSpoVYHQGXEbD8eqsj4DKcMSetjoArCE3uY3UEXMb7D3xsdQS3CghoXOXHcK8JAAAAGIcSCwAAAONQYgEAAGAcSiwAAACMQ4kFAACAcSixAAAAMA4lFgAAAMahxAIAAMA4lFgAAAAYhxILAAAA41BiAQAAYBxKLAAAAIxDiQUAAIBxKLEAAAAwDiUWAAAAxqHEAgAAwDiUWAAAABiHEgsAAADjUGIBAABgHEosAAAAjEOJBQAAgHEosQAAADAOJRYAAADGocQCAADAOJRYAAAAGIcSCwAAAONQYgEAAGAcSiwAAACMQ4kFAACAcSixAAAAMA4lFgAAAMahxAIAAMA4lFgAAAAYhxILAAAA41BiAQAAYBxKLAAAAIxDiQUAAIBxKLEAAAAwDiUWAAAAxnFrif388881atQodevWTf369dP8+fP1448/SpI+/PBDDRkyRJ06ddL999+vnTt3ujx29erVCgkJUadOnTR69Gh9/fXX7owGAACAOsRtJba8vFyPP/64Bg4cqH379untt9/W7t27tXr1ah0/flyTJ0/WlClTtH//fk2ePFlTp07VmTNnJEmJiYlat26d1qxZo9TUVN1+++2KjY1VRUWFu+IBAACgDnFbiT1//rycTqfKy8sry2e9evVkt9uVmJiobt266d5775XNZtMDDzyg7t27a+PGjZKkTZs2aeTIkQoODlbDhg01bdo0nTp1Sqmpqe6KBwAAgDrE5q4ncjgcGjt2rF544QW9+OKLKisr0z333KOxY8dq8uTJat++vcvxQUFBSk9PlyRlZmZq/PjxlXPe3t668cYblZ6erl69el1zhuzsbDmdTpcxm81XgYGB/4czA66NzcYWc6CqWDdA9bB23Fhiy8vL5ePjo9mzZysyMlLffPONJk2apGXLlqmgoEB2u93leB8fHxUWFkrSVeev1caNGxUXF+cyFhMTo9jY2GqcEVA1Doef1REA47BugOph7bixxP7jH//Q9u3btW3bNklScHCwYmJitGDBAnXp0kXFxcUuxxcXF8vP76e/ALvdfsX5axUVFaXQ0FCXMZvNV7m5BVU9HaDKeJ15LofVAXBZrBugeura2qlOKXdbif3uu+8q70RQ+eQ2m7y9vdW+fXt9/vnnLnOZmZm64447JP1UeDMyMnT33XdLkkpKSnT8+PGLtiBcTWBg4EVbB5zOPJWWllf1dIAq43UGVB3rBqge1o4b39jVr18/OZ1OrVy5UmVlZcrKytKKFSs0ZMgQDR06VPv27VNycrJKS0uVnJysffv26cEHH5QkRUREaP369UpPT9cPP/ygJUuWqHnz5urWrZu74gEAAKAOcduV2KCgIK1atUovvfSSXnvtNTVu3FhDhw5VTEyMGjRooOXLl2vx4sWaOXOm2rRpo1deeUU33XSTJCkyMlJ5eXmKiYlRTk6OOnbsqFWrVsnb29td8QAAAFCHeFXU8ZuxOp15Vkdwm+5LdlkdAVeQNi3E6gi4jIDl11sdAZfhjDlpdQRcQWhyH6sj4DLef+BjqyO4VUBA4yo/hvszAAAAwDiUWAAAABiHEgsAAADjUGIBAABgHEosAAAAjEOJBQAAgHEosQAAADAOJRYAAADGocQCAADAOJRYAAAAGIcSCwAAAONQYgEAAGAcSiwAAACMQ4kFAACAcSixAAAAMA4lFgAAAMahxAIAAMA4lFgAAAAYhxILAAAA41BiAQAAYBxKLAAAAIxDiQUAAIBxKLEAAAAwDiUWAAAAxqHEAgAAwDiUWAAAABiHEgsAAADjUGIBAABgHEosAAAAjEOJBQAAgHEosQAAADAOJRYAAADGocQCAADAOJRYAAAAGIcSCwAAAONQYgEAAGAcSiwAAACMQ4kFAACAcSixAAAAMA4lFgAAAMZxa4k9d+6cnn76afXs2VPdu3fXxIkTlZ2dLUk6dOiQhg8frs6dOys0NFQJCQkuj01MTFRYWJg6deqk8PBwHTx40J3RAAAAUIe4tcROnjxZhYWF+sc//qGdO3eqfv36mj17ts6fP6/HHntMw4YNU1pamhYsWKCFCxfq8OHDkqTU1FTNmzdPixYtUlpamoYOHaro6GgVFRW5Mx4AAADqCLeV2CNHjujQoUNatGiRmjRpokaNGmnevHmaPn26duzYIX9/f40aNUo2m029e/fWkCFDtGHDBklSQkKCBg0apK5du8rb21tjx46Vw+FQcnKyu+IBAACgDrG564kOHz6soKAgbdq0SW+99ZaKiop011136ZlnnlFGRobat2/vcnxQUJDefvttSVJmZqYiIiIumk9PT69ShuzsbDmdTpcxm81XgYGB1TgjoGpsNraYA1XFugGqh7XjxhJ7/vx5HT16VHfccYcSExNVXFysp59+Ws8884yaN28uu93ucryPj48KCwslSQUFBVecv1YbN25UXFycy1hMTIxiY2OrcUZA1TgcflZHAIzDugGqh7XjxhLboEEDSdLMmTPVsGFDNWrUSFOnTtVDDz2k8PBwFRcXuxxfXFwsP7+f/gLsdvsl5x0OR5UyREVFKTQ01GXMZvNVbm5BVU8HqDJeZ56rat9JUJtYN0D11LW1U51S7rYSGxQUpPLycpWUlKhhw4aSpPLycklShw4d9Oabb7ocn5mZqeDgYElScHCwMjIyLpoPCQmpUobAwMCLtg44nXkqLS2v0vMA1cHrDKg61g1QPawdN76xq0+fPmrbtq2effZZFRQUKCcnR0uXLtW9996rwYMH6/vvv1d8fLxKSkqUkpKipKSkyn2wkZGRSkpKUkpKikpKShQfH6+zZ88qLCzMXfEAAABQh7itxHp7e2vdunWqX7++Bg4cqIEDB6ply5Z6/vnn5XA49Prrr2vbtm3q2bOnZs2apVmzZqlXr16SpN69e2vOnDmaO3euevTooa1bt2r16tXy9/d3VzwAAADUIW7bTiBJLVq00NKlSy8517FjR/3lL3+57GMffPBBPfjgg+6MAwAAgDqK+zMAAADAOJRYAAAAGIcSCwAAAONQYgEAAGAcSiwAAACMQ4kFAACAcSixAAAAMA4lFgAAAMahxAIAAMA4lFgAAAAYhxILAAAA41BiAQAAYBxKLAAAAIxDiQUAAIBxKLEAAAAwDiUWAAAAxqHEAgAAwDiUWAAAABiHEgsAAADjUGIBAABgHEosAAAAjEOJBQAAgHEosQAAADAOJRYAAADGocQCAADAOJRYAAAAGIcSCwAAAONQYgEAAGAcSiwAAACMQ4kFAACAcSixAAAAMA4lFgAAAMahxAIAAMA4lFgAAAAYhxILAAAA41BiAQAAYBxKLAAAAIxDiQUAAIBxKLEAAAAwTo2U2LKyMo0ePVq//e1vK8c+/PBDDRkyRJ06ddL999+vnTt3ujxm9erVCgkJUadOnTR69Gh9/fXXNRENAAAAdUCNlNi4uDjt37+/8uvjx49r8uTJmjJlivbv36/Jkydr6tSpOnPmjCQpMTFR69at05o1a5Samqrbb79dsbGxqqioqIl4AAAAMJzbS+zevXu1Y8cO3XfffZVjiYmJ6tatm+69917ZbDY98MAD6t69uzZu3ChJ2rRpk0aOHKng4GA1bNhQ06ZN06lTp5SamurueAAAAKgDbO58srNnz2rmzJn605/+pPj4+MrxzMxMtW/f3uXYoKAgpaenV86PHz++cs7b21s33nij0tPT1atXr2v+/2dnZ8vpdLqM2Wy+CgwMrMbZAFVjs7HFHKgq1g1QPawdN5bY8vJyPfXUUxo3bpxuvfVWl7mCggLZ7XaXMR8fHxUWFl7T/LXauHGj4uLiXMZiYmIUGxtbpecBqsPh8LM6AmAc1g1QPawdN5bYVatWqUGDBho9evRFc3a7XcXFxS5jxcXF8vPzu6b5axUVFaXQ0FCXMZvNV7m5BVV6HqA6eJ15LofVAXBZrBugeura2qlOKXdbid2yZYuys7PVrVs3Saospf/85z81atQoff755y7HZ2Zm6o477pAkBQcHKyMjQ3fffbckqaSkRMePH79oC8LVBAYGXrR1wOnMU2lpebXOCagKXmdA1bFugOph7bjxjV3btm3TgQMHtH//fu3fv1+DBw/W4MGDtX//fg0dOlT79u1TcnKySktLlZycrH379unBBx+UJEVERGj9+vVKT0/XDz/8oCVLlqh58+aVhRgAAAD4T259Y9fltGvXTsuXL9fixYs1c+ZMtWnTRq+88opuuukmSVJkZKTy8vIUExOjnJwcdezYUatWrZK3t3dtxAMAAIBhvCrq+M1Ync48qyO4Tfclu6yOgCtImxZidQRcRsDy662OgMtwxpy0OgKuIDS5j9URcBnvP/Cx1RHcKiCgcZUfw/0ZAAAAYBxKLAAAAIxDiQUAAIBxKLEAAAAwDiUWAAAAxqHEAgAAwDiUWAAAABiHEgsAAADjUGIBAABgHEosAAAAjEOZfiidAAAdUklEQVSJBQAAgHEosQAAADAOJRYAAADGocQCAADAOJRYAAAAGIcSCwAAAONQYgEAAGAcSiwAAACMQ4kFAACAcSixAAAAMA4lFgAAAMahxAIAAMA4lFgAAAAYhxILAAAA41BiAQAAYBxKLAAAAIxDiQUAAIBxKLEAAAAwDiUWAAAAxqHEAgAAwDiUWAAAABiHEgsAAADjUGIBAABgHEosAAAAjEOJBQAAgHEosQAAADAOJRYAAADGocQCAADAOJRYAAAAGMetJTY9PV3jxo1Tjx491LdvXz399NPKycmRJB06dEjDhw9X586dFRoaqoSEBJfHJiYmKiwsTJ06dVJ4eLgOHjzozmgAAACoQ9xWYouLi/Wb3/xGnTt31u7du/W3v/1N586d07PPPqvz58/rscce07Bhw5SWlqYFCxZo4cKFOnz4sCQpNTVV8+bN06JFi5SWlqahQ4cqOjpaRUVF7ooHAACAOsRtJfbUqVO69dZbFRMTowYNGsjhcCgqKkppaWnasWOH/P39NWrUKNlsNvXu3VtDhgzRhg0bJEkJCQkaNGiQunbtKm9vb40dO1YOh0PJycnuigcAAIA6xOauJ7r55pv12muvuYxt375dt99+uzIyMtS+fXuXuaCgIL399tuSpMzMTEVERFw0n56eXqUM2dnZcjqdLmM2m68CAwOr9DxAddhsbDEHqop1A1QPa8eNJfY/VVRU6KWXXtLOnTu1fv16rV27Vna73eUYHx8fFRYWSpIKCgquOH+tNm7cqLi4OJexmJgYxcbGVuMsgKpxOPysjgAYh3UDVA9rpwZKbH5+vmbMmKHPP/9c69ev1y233CK73a68vDyX44qLi+Xn99NfgN1uV3Fx8UXzDoejSv/vqKgohYaGuozZbL7KzS2oxpkAVcPrzHNV7TsJahPrBqieurZ2qlPK3VpiT5w4ofHjx6t169Z6++231bRpU0lS+/bttWfPHpdjMzMzFRwcLEkKDg5WRkbGRfMhISFV+v8HBgZetHXA6cxTaWl5VU8FqDJeZ0DVsW6A6mHtuPGNXefPn9eYMWPUpUsXrVmzprLASlJYWJi+//57xcfHq6SkRCkpKUpKSqrcBxsZGamkpCSlpKSopKRE8fHxOnv2rMLCwtwVDwAAAHWI267Ebt68WadOndLf//53bdu2zWXu4MGDev3117VgwQItW7ZMTZs21axZs9SrVy9JUu/evTVnzhzNnTtXZ86cUVBQkFavXi1/f393xQMAAEAd4lVRUVFhdYia5HTmXf0gQ3RfssvqCLiCtGlV2/6C2hOw/HqrI+AynDEnrY6AKwhN7mN1BFzG+w98bHUEtwoIaFzlx3B/BgAAABiHEgsAAADjUGIBAABgHEosAAAAjEOJBQAAgHEosQAAADAOJRYAAADGocQCAADAOJRYAAAAGIcSCwAAAONQYgEAAGAcSiwAAACMQ4kFAACAcSixAAAAMA4lFgAAAMahxAIAAMA4lFgAAAAYhxILAAAA41BiAQAAYBxKLAAAAIxDiQUAAIBxKLEAAAAwDiUWAAAAxqHEAgAAwDiUWAAAABiHEgsAAADjUGIBAABgHEosAAAAjEOJBQAAgHEosQAAADAOJRYAAADGocQCAADAOJRYAAAAGIcSCwAAAONQYgEAAGAcSiwAAACMQ4kFAACAcSixAAAAMA4lFgAAAMbxqBJ79uxZTZw4Ud26dVPPnj21YMEClZaWWh0LAAAAHsajSuzUqVPl6+urjz76SG+//bb27t2r+Ph4q2MBAADAw3hMif3mm2+0b98+PfXUU7Lb7Wrbtq0mTpyoDRs2WB0NAAAAHsZmdYCfZWRkyN/fXy1atKgca9eunU6dOqULFy6oSZMmV32O7OxsOZ1OlzGbzVeBgYFuzwv8bzabx/xMCBiDdQNUD2vHg0psQUGB7Ha7y9jPXxcWFl5Tid24caPi4uJcxiZNmqTJkye7L6iFji8aZHUEt8nOztbGjRsVFRXFDxmoeXPPW53Abera2nFYHQBX9NmYz6yO4BZ1bd3gJx5TYn19fVVUVOQy9vPXfn5+1/QcUVFRCg0NdRkLCAhwT0C4ldPpVFxcnEJDQ/mGAlQBaweoOtZN3eQxJTY4OFjnzp3T999/r+bNm0uSjh07ppYtW6px48bX9ByBgYG8OAEAAP4LeMyGihtvvFFdu3bV888/r/z8fGVlZelPf/qTIiMjrY4GAAAAD+MxJVaSli1bptLSUt1zzz166KGHdNddd2nixIlWxwIAAICH8ZjtBJLUvHlzLVu2zOoYqAUBAQGaNGkSe5aBKmLtAFXHuqmbvCoqKiqsDgEAAABUhUdtJwAAAACuBSUWAAAAxqHEAgAAwDiUWAAAABiHEgsAAADjUGIBAABgHEosAAAAjEOJBQAAgHEosQAAADAOJRYAPNjmzZtVVFRkdQzAKIWFhVZHQC2gxKLWpKenS5Ly8/O1dOlSxcfHq6yszOJUgGd744031LdvXz377LP65JNPrI4DGGHw4MHKz8+3OgZqGCUWteLVV1/VyJEjJUnz58/X9u3btXHjRr344osWJwM8W1JSktauXStfX19NmjRJAwcO1KpVq3TmzBmrowEejd9g1H1eFRUVFVaHQN03aNAg/eEPf1BQUJB69Oiht956S82bN9evfvUr7d692+p4gBFKS0u1e/duLVu2TEePHlXfvn01cuRIDRgwwOpogEeZMWOG9u7dq5CQEAUGBrrMTZo0yaJUcDeb1QHw38HpdOq2225TSkqK/Pz81KFDB0nsWwKu1eeff64tW7YoOTlZ5eXlGj16tNq0aaP58+frgw8+0Ny5c62OCHiMkydPqm3btvrXv/6lf/3rX5XjXl5eFqaCu1FiUSsCAgJ04MABbdmyRb169ZIk/f3vf9f1119vcTLAs7366qvasmWLvvnmG/Xr109z587VgAEDZLP99O37zjvv1JgxYyixwH9Yt26d1RFQCyixqBUxMTEaM2aM7Ha73nrrLaWkpOipp57Syy+/bHU0wKO9++67Cg8P17Bhw9S8efOL5lu3bq1nn33WgmSAZzt27JjeeustnT59WvPmzdPWrVv1yCOPWB0LbsSeWNSawsJCeXl5yW63Kz8/X/n5+WrZsqXVsQAjlZaWVl6NBeBqz549mjx5su6++27t3LlTW7duVXh4uMaNG6fHHnvM6nhwE0osas25c+eUlJSkU6dOKSYmRgcOHFBISIjVsQCPduLECS1fvlxnzpxReXm5JKmkpET/+te/lJKSYnE6wDNFREQoNjZW/fv3V/fu3ZWWlqbPPvtMU6dO1XvvvWd1PLgJt9hCrfjiiy80cOBA/fWvf9Vf/vIX5ebmKiYmRu+++67V0QCPNnPmTH377bdq3LixSktL1b59e2VkZPBrUeAKvvnmm8qLJD+/matjx446f/68lbHgZpRY1IqFCxdq+vTpSkhIkM1mU9u2bRUXF6fVq1dbHQ3waEeOHNHy5cs1ceJENW7cWLNmzdIf//hH7d271+pogMdq3bq1Dhw44DL22WefqVWrVhYlQk2gxKJWHD16VOHh4ZL+/VNx//79dfr0aStjAR7Pbrfruuuu0w033KCvvvpKkhQSEqKvv/7a4mSA53r88ccVHR2tpUuXqqSkRKtXr1ZMTIweffRRq6PBjSixqBUOh8PlXn2SdPz48Uu+2xrAv91www368MMP5efnp/LycmVlZenMmTMqLS21OhrgsX7+gJ0vv/xSrVu3VkpKimbOnKlhw4ZZHQ1uxFtbUStGjBihCRMmKDo6WqWlpdqxY4f+9Kc/afjw4VZHAzzaY489ptjYWP3tb39TVFSUHn74YdWvX1/33HOP1dEAj9a/f3/179/f6hioQdydALWioqJCa9eu1ZtvvqlTp06pZcuWGj58uMaPH88nqABXcebMGTVr1kw2m03JycnKz8/XsGHD1KBBA6ujAR5lxowZVz1m4cKFtZAEtYErsagVn3/+ucaMGaMxY8a4jO/Zs0d9+/a1KBVghhYtWkiSfvjhB7Vt21bt2rWjwAJXkJubq48++kh333232rZtqzNnzugf//iH7rvvPqujwY24Eota0aVLl4veKVpQUKB+/frp4MGDFqUCPFdpaalWrlypI0eOaODAgerbt68efvhhnTp1Ss2aNdOaNWt06623Wh0T8EgTJkzQ8OHDXbbd7N69WytXrtT69estTAZ3osSixnzzzTcaOnSoysrKLvnpQuXl5brzzjv11ltvWZQQ8Fzz5s3Trl27dO+992r37t2y2Wy66aabNGHCBK1fv16nT5/Wq6++anVMwCN17txZn3zyierV+/f718vKytStWzcunNQhlFjUqCNHjujChQuKjo7WypUrXeYaNGigDh06yNfX16J0gOe666679Oabb6pt27bKysrSfffdp48//lgOh0P5+fm65557lJqaanVMwCMNHjxY0dHRGjRoUOVYQkKCNmzYwIfs1CHsiUWNuuOOOyRJW7Zs0Y033mhtGMAg+fn5atu2rSSpbdu2atiwoRwOhySpUaNG3GILuIInnnhCU6ZM0YYNG9SqVSudPHlSX3311UUXU2A2Sixqhb+/f+Xnv/988b+kpERfffWVNm/ebHE6wPP877t2/O83cvFLNODy7rnnHv31r39VcnKysrOz1b9/fy1evLjyB0PUDZRY1Irf/va3+vrrr9W0aVMVFhaqRYsW2rt3r0aMGGF1NABAHfPKK68oPDxckyZNsjoKahAlFrVi//792rp1q86cOaPVq1frlVde0bvvvqvk5GSrowEeqbCwUB06dKj8uqKiwuVrAJd35MgRvfrqq+rSpYsiIiI0cOBANWzY0OpYcDPe2IVa0bNnT6WmpurChQuKjIzUjh07VFpaqv79+2vPnj1WxwM8zr59+656TI8ePWohCWCms2fP6q9//aveffddffvtt3rggQcUGRmpX/ziF1ZHg5twJRa1ok2bNvriiy902223KS8vT7m5ubLZbCouLrY6GuCRKKjA/02zZs00btw4jRs3Tp9++ql+//vfKyEhQTfffLNGjhypqKioi279CLPwt4da8fDDD+uRRx7R1q1bNWjQII0ZM0be3t7q1q2b1dEAAHVQSUmJdu7cqS1btmjXrl0KCgrSs88+qzZt2mjFihXau3ev4uLirI6J/wO2E6DWHDx4ULfffrskac2aNcrPz9dvfvObytsGAQDgDs8995y2b98uSRoyZIgiIiJc9pR/+eWXGjFihD799FOrIsINKLGoUdu2bdMvf/lLq2MAAP6L/OY3v1FERITuueeei25PJ0nnzp3TkSNH1K9fPwvSwV0osahRHTt21IgRI/T000+z9wgAALgNJRY16vPPP9e0adPk7++vl19+WS1atLA6EmCE0NDQiz7w4H977733aikNYJaMjAy9+OKLOn78uMrLy13mWDd1ByUWNa6oqEjz5s3Tzp07tXjxYvXt29fqSIDHS0xMvOoxv/rVr2ohCWCeESNGyG636/7777/ot4Csm7qDEotas3PnTk2bNk233Xab6tWrVzm+du1aC1MB5sjJyVHTpk2tjgF4vC5dumjXrl1q1KiR1VFQg9ikiFpx+vRpbdiwQXa7Xd27d1f9+vWtjgQYobS0VK+88orWr1+vsrIyJSUlaerUqVq5cqUCAgKsjgd4pMDAQP34449Wx0ANo8Sixm3btk3PPfec7rjjDm3ZskXNmze3OhJgjFdeeUUpKSl6+eWX9cQTT6hZs2Zq2bKl5s+fr5dfftnqeIBHeuSRRxQTE6Nf//rXF/2b0717d4tSwd3YToAaNWPGDCUlJSkmJkYTJky46htVALgKDQ3VW2+9pRYtWqhHjx7at2+fLly4oLCwMKWmplodD/BIt9566yXHvby89OWXX9ZyGtQUrsSiRu3du1d//vOf1bVrV6ujAEYqLCys3Af78zUHHx8fl33lAFylp6dbHQG1gO+CqFFbtmyhwAL/B506dar8aMyff5Oxbt06dezY0cpYgEf7z18yHz9+XDt27ND58+ctTISawHYCAPBgWVlZGjNmjEpLS3X27Fn9z//8jwoKCvTGG2/o5ptvtjoe4FHy8vI0ZcoUtW7dWvPnz9fu3bs1YcIENWrUSF5eXnrzzTd10003WR0TbkKJBQAPV1RUpJ07d+rUqVNq2bKlBgwYwK2DgEuYP3++vvrqK82ePVvBwcEaNmyYOnbsqHnz5umNN97QoUOH9NJLL1kdE25CiQUAw5SWluqrr77SbbfdZnUUwKOEhoZq3bp1atOmjb7//nv169dPiYmJ6tChg86fP69f/vKX2rt3r9Ux4Sa8sQsAPNgHH3yg3/3udzpz5ozLPj+bzabPPvvMwmSA58nNzVWbNm0kSYcOHZLdbq+8U0Hjxo1VVFRkZTy4GSUWNWr06NFXva0Wn9gFXN7ixYt13333qUmTJjp69KgGDx6s5cuXKzIy0upogMfx9fVVfn6+GjVqpP3796tz586V/wZlZWWpSZMmFieEO3F3AtSonj17qkePHmrdurW++OILdejQQQMHDtSdd96po0ePssEeuIqsrCw99dRTGjRokHJzc3XfffdpyZIl2rRpk9XRAI/Tt29fLVu2TIcOHVJSUpLCwsIk/XS3gjVr1qhnz54WJ4Q7cSUWNWrSpEmSpJEjR+rVV19Vly5dKucGDhyo2bNnWxUNMELTpk1Vr149tW7dWseOHZMkBQUF6fTp0xYnAzzPk08+qf/3//6f1q5dq169emn48OGSpAEDBuiHH37Qxo0bLU4Id6LEolZ8+eWXuvPOO13GbrnlFh0/ftyaQIAhbrnlFr388suKiYlRs2bN9OGHH8rHx0cNGza0OhrgcVq2bKmtW7cqNze38kNCpJ8uqAwYMEABAQEWpoO7sZ0AtaJdu3aKj493GVu5cuVlPxoQwE+eeuop/fOf/5TT6VRsbKwmTpyosWPH6tFHH7U6GuCRvLy8XAqsJA0fPpwCWwdxiy3UigMHDmjChAny9fVVy5YtderUKZWXl2vNmjW65ZZbrI4HGCM7O1sFBQXsJwfwX48Si1qTm5urDz74QNnZ2WrZsqVCQ0PVuHFjq2MBHs/pdCorK0tlZWUu4927d7coEQBYjxILAB5sw4YNmj9/vv73t2ovLy99+eWXFqUCAOtRYlGjunTpogMHDujWW2+97P1i+YcYuLyQkBA9+eSTGjRokLy9va2OAxhh//796tatm8tYXl6e5s6dqyVLlliUCu7G3QlQo1599VVJfKABUF0//vijhg0bZnUMwCgTJ05UfHx85Ucz7969W88++6yaNWtmcTK4EyUWNernn4SPHDmiYcOGXfSOUQBX1rNnT6WkpKhXr15WRwGM8dvf/lbjx4/XypUr9c477+jtt9/W448/rujoaKujwY3YToBa8dBDD+nLL7/UgAEDNHz4cN11111X/Tha4L/ZjBkzJElnz55Vamqq+vTpI39/f5djFi5caEU0wAgJCQl67rnnFBQUpBdffFEdOnSwOhLcjCuxqBWbNm3SsWPHtHnzZs2aNUv16tVTeHi4wsPDdf3111sdD/BYzZo10wMPPGB1DMAIaWlplf994403avDgwTpw4IDOnTtXOcddPeoOrsSi1pWXl2vnzp1asGCBTp8+rS+++MLqSIBHu3Dhgho2bKiGDRvq2LFjatq0qRwOh9WxAI9ztQ/Q4a4edQtXYlGrUlJStGXLFm3fvl0333yzJkyYYHUkwKOlpKQoOjpab7zxhjp16qSkpCS9+eabeu211/SLX/zC6niAR0lPT7c6AmoRV2JRK5YuXaqkpCQVFBRo8ODBGj58OB85C1yDiIgIPfzwwxo+fHjl2DvvvKOEhAT95S9/sTAZ4Ll+vp3WxIkT1a5dO7388ss6efKk5s6dKz8/P6vjwU3qWR0A/x0++eQTTZkyRbt27dLs2bMpsMA1On78uEuBlaTw8HBlZmZalAjwfHPmzNH58+cr3ww5ePBg5eXl6fnnn7c4GdyJ7QSoFevXr7/keE5ODrfdAq6gWbNmOnz4sMvWgSNHjqh58+YWpgI828cff6z33nuv8qpru3bttHjxYoWFhVmcDO5EiUWtOHz4sF588UWdOXNG5eXlkqSSkhLl5OToyJEjFqcDPNeoUaP02GOPKSoqSm3atNGpU6e0adMmTZo0yepogMcqLy9XWVmZy1hFRYXq169vUSLUBPbEolZERkaqbdu28vf3V1ZWlvr27au1a9fq17/+tcaNG2d1PMCjbd68We+++66cTqdatWql8PBwDR482OpYgMeaPn26CgoKNGPGDLVq1UrfffedXnzxRTVq1EiLFi2yOh7chBKLWnHnnXcqNTVVJ0+e1IIFC/TGG2/o008/1e9//3tt3rzZ6ngAgDokJydHU6ZMUVpaWuUH6/Tp00d/+MMf2MJWh7CdALWiSZMm8vHxUdu2bZWRkSFJ6tSpk7799luLkwGeae7cuZo7d27lJ3ddCp/YBVxa06ZNtW7dOp06dUpOp1MtW7ZUixYtrI4FN+PuBKgVN998s9566y01bNhQvr6++vLLL3Xs2DE+eha4jJ9/ScYvy4DqycrK0qlTp/Tjjz/qxIkT+vjjjxUfH291LLgR2wlQKw4cOKDo6GglJCRo7969mj9/vurXr68RI0bomWeesToeAKAOWbVqlZYuXVp5oaSiokJeXl7q0KEDW9jqEEosas0PP/ygBg0ayMvLS4cOHVJ+fr769u1rdSzAI8XFxV31GO5QAFxa//79NXPmTDVo0EDvv/++nnzySc2bN0+tWrXS9OnTrY4HN6HEolYUFBTo4MGDOnfunJo1a6Y777xTvr6+VscCPNatt96qxo0bq0OHDpfcUuDl5aW1a9dakAzwfJ07d9bBgwd1+vRpTZw4UZs3b1ZOTo4iIyP1/vvvWx0PbsIbu1DjXnvtNcXFxam4uLhyzM/PT08++aRGjRplYTLAcz3zzDPavHmzsrOzNXz4cA0bNkzNmjWzOhZghMDAQOXn56tFixY6efKkKioq1LRpU50/f97qaHAjSixqVEJCglauXKmZM2dqwIABcjgcOnv2rN5//30tXbpUzZs318CBA62OCXiccePGady4cTp8+LDeeecdDR48WF26dNHw4cMVEhKievV4Xy5wOd27d1dsbKxeeukl3XbbbfrjH/+ohg0bcoeCOobtBKhRv/rVrzRx4sRLftRfcnKy3nzzzct+JC2AfysuLta2bduUmJio48eP68EHH9STTz5pdSzAI+Xn52vJkiWaPHmyzp49qylTpig/P18LFy7kvRh1CCUWNapz585KS0uTzXbxRf8ff/xRAwYM0Mcff2xBMsA8BQUFSk5O1p///GedOHFChw8ftjoSYJTTp0+rZcuWVseAm/D7KNQoLy+vSxZYSWrQoIHLPlkAl/bxxx9r2rRp6tev3/9v725dVYnCKA4vP4NF7E5WkyDYxSAo2m2CU6zzH9isBmGKTcRparHYrILFYDVYrAYNfnCbnHPvPfemUffwe+K8O6y4YN6ZrclkomazqdVq9e5YwMfJ5XLq9/s/zmu12gvTwG/sxALAB9rv95pOp5rP57per6rX6/I8T5lM5t3RgI8ViUTkeZ4Oh4N6vZ5isdi3OS+fg4USC1/dbjfNZrMf5/f7/YVpAHNUq1WlUik1Gg2VSiVFo1GdTiet1+vnmWKx+MaEwOeJx+Maj8eybVvtdluDwUDJZPI555bIYGEnFr4ql8v/PcM/+4A/ZbPZf85DoZB2u92L0gBmKBQK2mw2Oh6P6nQ6ulwuGg6HSqfT3+YIBkosAAAIhK8l9Xw+y3Ecbbdbua6rfD7/vAQBwcCHXQAAIHASiYRc11WlUlGr1dJyuWSdIGDYiQUAAIHw+8vlcDisbrcry7LkOI4ej8ebksEPlFgAABAIi8Xir89t25ZlWRqNRi9OBD+xEwsAAADjsBMLAAAA41BiAQAAYBxKLAAAAIxDiQUAAIBxKLEAAAAwDiUWAAAAxqHEAgAAwDi/AGSOjbR7sx9A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87" y="2278437"/>
            <a:ext cx="9148762" cy="7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754063"/>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254000" y="2133600"/>
            <a:ext cx="11988800" cy="8229600"/>
          </a:xfrm>
          <a:prstGeom prst="rect">
            <a:avLst/>
          </a:prstGeom>
        </p:spPr>
        <p:txBody>
          <a:bodyPr>
            <a:normAutofit fontScale="77500" lnSpcReduction="20000"/>
          </a:bodyPr>
          <a:lstStyle>
            <a:lvl1pPr>
              <a:defRPr>
                <a:latin typeface="Arial"/>
                <a:ea typeface="Arial"/>
                <a:cs typeface="Arial"/>
                <a:sym typeface="Arial"/>
              </a:defRPr>
            </a:lvl1pPr>
          </a:lstStyle>
          <a:p>
            <a:r>
              <a:rPr lang="en-IN" dirty="0"/>
              <a:t>IMDB is one of the top online database of information related to world films, television programs, home videos and video games, and internet streams, including cast, production crew and personnel biographies, plot summaries, trivia, and fan reviews and ratings.</a:t>
            </a:r>
          </a:p>
          <a:p>
            <a:r>
              <a:rPr lang="en-IN" dirty="0"/>
              <a:t>1000 Movie data , as the name suggested contains </a:t>
            </a:r>
            <a:r>
              <a:rPr lang="en-IN" b="1" dirty="0"/>
              <a:t>1000</a:t>
            </a:r>
            <a:r>
              <a:rPr lang="en-IN" dirty="0"/>
              <a:t> rows and </a:t>
            </a:r>
            <a:r>
              <a:rPr lang="en-IN" b="1" dirty="0"/>
              <a:t>12</a:t>
            </a:r>
            <a:r>
              <a:rPr lang="en-IN" dirty="0"/>
              <a:t> columns.</a:t>
            </a:r>
          </a:p>
          <a:p>
            <a:r>
              <a:rPr lang="en-IN" dirty="0"/>
              <a:t>The Data has very less missing values, which were taken care in section </a:t>
            </a:r>
            <a:r>
              <a:rPr lang="en-IN" b="1" dirty="0"/>
              <a:t>5.3 </a:t>
            </a:r>
            <a:r>
              <a:rPr lang="en-IN" b="1" dirty="0" err="1"/>
              <a:t>Preprocessing</a:t>
            </a:r>
            <a:endParaRPr lang="en-IN" dirty="0"/>
          </a:p>
          <a:p>
            <a:r>
              <a:rPr lang="en-IN" dirty="0"/>
              <a:t>From section 6.1 we can see that movies released in the year </a:t>
            </a:r>
            <a:r>
              <a:rPr lang="en-IN" b="1" dirty="0"/>
              <a:t>2013, 2014, 2015, and 2016</a:t>
            </a:r>
            <a:r>
              <a:rPr lang="en-IN" dirty="0"/>
              <a:t> have been listed more.</a:t>
            </a:r>
          </a:p>
          <a:p>
            <a:r>
              <a:rPr lang="en-IN" dirty="0"/>
              <a:t>From section 6.2 we can know that Movies released in the year </a:t>
            </a:r>
            <a:r>
              <a:rPr lang="en-IN" b="1" dirty="0"/>
              <a:t>2013, 2014, 2015, and 2016</a:t>
            </a:r>
            <a:r>
              <a:rPr lang="en-IN" dirty="0"/>
              <a:t> have been Generated more Revenue.</a:t>
            </a:r>
          </a:p>
          <a:p>
            <a:r>
              <a:rPr lang="en-IN" dirty="0"/>
              <a:t>We can also see that </a:t>
            </a:r>
            <a:r>
              <a:rPr lang="en-IN" b="1" dirty="0"/>
              <a:t>'Votes’, '</a:t>
            </a:r>
            <a:r>
              <a:rPr lang="en-IN" b="1" dirty="0" err="1"/>
              <a:t>Metascore</a:t>
            </a:r>
            <a:r>
              <a:rPr lang="en-IN" b="1" dirty="0"/>
              <a:t>'</a:t>
            </a:r>
            <a:r>
              <a:rPr lang="en-IN" dirty="0"/>
              <a:t> are more important for a movie to get the </a:t>
            </a:r>
            <a:r>
              <a:rPr lang="en-IN" b="1" dirty="0"/>
              <a:t>Ratings</a:t>
            </a:r>
            <a:r>
              <a:rPr lang="en-IN" dirty="0"/>
              <a:t>. since reviews are more important these days, everybody check for the rating before going out and watching that movie.</a:t>
            </a:r>
          </a:p>
          <a:p>
            <a:pPr marL="0" indent="0">
              <a:buNone/>
            </a:pPr>
            <a:endParaRPr dirty="0"/>
          </a:p>
        </p:txBody>
      </p:sp>
    </p:spTree>
    <p:extLst>
      <p:ext uri="{BB962C8B-B14F-4D97-AF65-F5344CB8AC3E}">
        <p14:creationId xmlns:p14="http://schemas.microsoft.com/office/powerpoint/2010/main" val="353368432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177800" y="1828800"/>
            <a:ext cx="12344400" cy="8229600"/>
          </a:xfrm>
          <a:prstGeom prst="rect">
            <a:avLst/>
          </a:prstGeom>
        </p:spPr>
        <p:txBody>
          <a:bodyPr>
            <a:normAutofit fontScale="77500" lnSpcReduction="20000"/>
          </a:bodyPr>
          <a:lstStyle>
            <a:lvl1pPr>
              <a:defRPr>
                <a:latin typeface="Arial"/>
                <a:ea typeface="Arial"/>
                <a:cs typeface="Arial"/>
                <a:sym typeface="Arial"/>
              </a:defRPr>
            </a:lvl1pPr>
          </a:lstStyle>
          <a:p>
            <a:r>
              <a:rPr lang="en-IN" dirty="0"/>
              <a:t>In section 6.7 we can see that </a:t>
            </a:r>
            <a:r>
              <a:rPr lang="en-IN" b="1" dirty="0"/>
              <a:t>Runtime (Minutes)</a:t>
            </a:r>
            <a:r>
              <a:rPr lang="en-IN" dirty="0"/>
              <a:t> of the Movie is an considerable entity which indirectly affects the </a:t>
            </a:r>
            <a:r>
              <a:rPr lang="en-IN" b="1" dirty="0"/>
              <a:t>Votes</a:t>
            </a:r>
            <a:r>
              <a:rPr lang="en-IN" dirty="0"/>
              <a:t>, </a:t>
            </a:r>
            <a:r>
              <a:rPr lang="en-IN" b="1" dirty="0" err="1"/>
              <a:t>Metascore</a:t>
            </a:r>
            <a:r>
              <a:rPr lang="en-IN" dirty="0"/>
              <a:t> and </a:t>
            </a:r>
            <a:r>
              <a:rPr lang="en-IN" b="1" dirty="0"/>
              <a:t>Rating</a:t>
            </a:r>
            <a:r>
              <a:rPr lang="en-IN" dirty="0"/>
              <a:t> which In turn affecting the </a:t>
            </a:r>
            <a:r>
              <a:rPr lang="en-IN" b="1" dirty="0"/>
              <a:t>Revenue (Millions)</a:t>
            </a:r>
            <a:r>
              <a:rPr lang="en-IN" dirty="0"/>
              <a:t>. This shows that Movies with good content matters than movies with long run time.</a:t>
            </a:r>
          </a:p>
          <a:p>
            <a:r>
              <a:rPr lang="en-IN" dirty="0"/>
              <a:t>we can see that </a:t>
            </a:r>
            <a:r>
              <a:rPr lang="en-IN" b="1" dirty="0"/>
              <a:t>"</a:t>
            </a:r>
            <a:r>
              <a:rPr lang="en-IN" b="1" dirty="0" err="1"/>
              <a:t>Action,Crime,Drama</a:t>
            </a:r>
            <a:r>
              <a:rPr lang="en-IN" b="1" dirty="0"/>
              <a:t>" , "</a:t>
            </a:r>
            <a:r>
              <a:rPr lang="en-IN" b="1" dirty="0" err="1"/>
              <a:t>Action,Biography,Drama</a:t>
            </a:r>
            <a:r>
              <a:rPr lang="en-IN" b="1" dirty="0"/>
              <a:t>" ,</a:t>
            </a:r>
            <a:r>
              <a:rPr lang="en-IN" dirty="0"/>
              <a:t> </a:t>
            </a:r>
            <a:r>
              <a:rPr lang="en-IN" b="1" dirty="0"/>
              <a:t>"</a:t>
            </a:r>
            <a:r>
              <a:rPr lang="en-IN" b="1" dirty="0" err="1"/>
              <a:t>Biography,Comedy,Drama</a:t>
            </a:r>
            <a:r>
              <a:rPr lang="en-IN" b="1" dirty="0"/>
              <a:t>", "</a:t>
            </a:r>
            <a:r>
              <a:rPr lang="en-IN" b="1" dirty="0" err="1"/>
              <a:t>Adventure,Drama,Sci</a:t>
            </a:r>
            <a:r>
              <a:rPr lang="en-IN" b="1" dirty="0"/>
              <a:t>-Fi" </a:t>
            </a:r>
            <a:r>
              <a:rPr lang="en-IN" dirty="0"/>
              <a:t>and "</a:t>
            </a:r>
            <a:r>
              <a:rPr lang="en-IN" dirty="0" err="1"/>
              <a:t>Animation,Drama,Fantasy</a:t>
            </a:r>
            <a:r>
              <a:rPr lang="en-IN" dirty="0"/>
              <a:t>"</a:t>
            </a:r>
            <a:r>
              <a:rPr lang="en-IN" b="1" dirty="0"/>
              <a:t> Genre are the top Revenue Generators. This concludes that people are more likely to watch Movies like </a:t>
            </a:r>
            <a:r>
              <a:rPr lang="en-IN" dirty="0"/>
              <a:t>Action, Sci-Fi, Fantasy, Animation ...</a:t>
            </a:r>
            <a:r>
              <a:rPr lang="en-IN" b="1" dirty="0"/>
              <a:t> kind of movies. today we have </a:t>
            </a:r>
            <a:r>
              <a:rPr lang="en-IN" dirty="0"/>
              <a:t>VFX__ and </a:t>
            </a:r>
            <a:r>
              <a:rPr lang="en-IN" b="1" dirty="0"/>
              <a:t>Animation</a:t>
            </a:r>
            <a:r>
              <a:rPr lang="en-IN" dirty="0"/>
              <a:t> technologies which are </a:t>
            </a:r>
            <a:r>
              <a:rPr lang="en-IN" dirty="0" err="1"/>
              <a:t>helpinng</a:t>
            </a:r>
            <a:r>
              <a:rPr lang="en-IN" dirty="0"/>
              <a:t> to create more good , attractive contents in the movie, which are attracting more audience and generating more revenue.</a:t>
            </a:r>
          </a:p>
          <a:p>
            <a:r>
              <a:rPr lang="en-IN" b="1" dirty="0" err="1"/>
              <a:t>CategoryOnRating</a:t>
            </a:r>
            <a:r>
              <a:rPr lang="en-IN" dirty="0"/>
              <a:t> this column which was created by categorising the Rating data, helped us see how </a:t>
            </a:r>
            <a:r>
              <a:rPr lang="en-IN" b="1" dirty="0"/>
              <a:t>Rating, Revenue,</a:t>
            </a:r>
            <a:r>
              <a:rPr lang="en-IN" dirty="0"/>
              <a:t> </a:t>
            </a:r>
            <a:r>
              <a:rPr lang="en-IN" b="1" dirty="0"/>
              <a:t>Runtime</a:t>
            </a:r>
            <a:r>
              <a:rPr lang="en-IN" dirty="0"/>
              <a:t> of the movie can be categorised as </a:t>
            </a:r>
            <a:r>
              <a:rPr lang="en-IN" b="1" dirty="0"/>
              <a:t>'Not watchable' , 'Not Good', 'Below Average', 'Above Average', 'Value for </a:t>
            </a:r>
            <a:r>
              <a:rPr lang="en-IN" dirty="0"/>
              <a:t>Money'__, which can give more </a:t>
            </a:r>
            <a:r>
              <a:rPr lang="en-IN" dirty="0" err="1"/>
              <a:t>insigth</a:t>
            </a:r>
            <a:r>
              <a:rPr lang="en-IN" dirty="0"/>
              <a:t> on the Movie quality</a:t>
            </a:r>
            <a:r>
              <a:rPr lang="en-IN" dirty="0" smtClean="0"/>
              <a:t>.</a:t>
            </a:r>
            <a:endParaRPr lang="en-IN" dirty="0"/>
          </a:p>
        </p:txBody>
      </p:sp>
    </p:spTree>
    <p:extLst>
      <p:ext uri="{BB962C8B-B14F-4D97-AF65-F5344CB8AC3E}">
        <p14:creationId xmlns:p14="http://schemas.microsoft.com/office/powerpoint/2010/main" val="28756606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177800" y="1828800"/>
            <a:ext cx="12344400" cy="8229600"/>
          </a:xfrm>
          <a:prstGeom prst="rect">
            <a:avLst/>
          </a:prstGeom>
        </p:spPr>
        <p:txBody>
          <a:bodyPr>
            <a:normAutofit/>
          </a:bodyPr>
          <a:lstStyle>
            <a:lvl1pPr>
              <a:defRPr>
                <a:latin typeface="Arial"/>
                <a:ea typeface="Arial"/>
                <a:cs typeface="Arial"/>
                <a:sym typeface="Arial"/>
              </a:defRPr>
            </a:lvl1pPr>
          </a:lstStyle>
          <a:p>
            <a:r>
              <a:rPr lang="en-IN" dirty="0"/>
              <a:t>Finally we saw that which Director has appeared more than once in the list which gave us an idea which Directors movie is</a:t>
            </a:r>
            <a:br>
              <a:rPr lang="en-IN" dirty="0"/>
            </a:br>
            <a:r>
              <a:rPr lang="en-IN" dirty="0"/>
              <a:t>listed more than once in the 1000 Movies list in 10 years. the section 6.11 , 6.12 and 6.13 gives the clear picture that ,</a:t>
            </a:r>
            <a:br>
              <a:rPr lang="en-IN" dirty="0"/>
            </a:br>
            <a:r>
              <a:rPr lang="en-IN" dirty="0"/>
              <a:t>which director will be the best choice for the producers to make. by the revenue generated we can conclude that these Directors are more capable of making Good content Movies.</a:t>
            </a:r>
          </a:p>
          <a:p>
            <a:pPr marL="0" indent="0">
              <a:buNone/>
            </a:pPr>
            <a:endParaRPr lang="en-IN" dirty="0"/>
          </a:p>
        </p:txBody>
      </p:sp>
    </p:spTree>
    <p:extLst>
      <p:ext uri="{BB962C8B-B14F-4D97-AF65-F5344CB8AC3E}">
        <p14:creationId xmlns:p14="http://schemas.microsoft.com/office/powerpoint/2010/main" val="277718362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Loading and Description</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lstStyle/>
          <a:p>
            <a:pPr marL="0" indent="0">
              <a:buNone/>
              <a:defRPr>
                <a:latin typeface="Arial"/>
                <a:ea typeface="Arial"/>
                <a:cs typeface="Arial"/>
                <a:sym typeface="Arial"/>
              </a:defRPr>
            </a:pPr>
            <a:r>
              <a:rPr lang="en-IN" dirty="0"/>
              <a:t>- </a:t>
            </a:r>
            <a:r>
              <a:rPr lang="en-IN" dirty="0" smtClean="0"/>
              <a:t>Data </a:t>
            </a:r>
            <a:r>
              <a:rPr lang="en-IN" dirty="0"/>
              <a:t>set of 1,000 most popular movies on IMDB in the last 10 years. The data fields included are:</a:t>
            </a:r>
          </a:p>
          <a:p>
            <a:pPr marL="0" indent="0">
              <a:buNone/>
              <a:defRPr>
                <a:latin typeface="Arial"/>
                <a:ea typeface="Arial"/>
                <a:cs typeface="Arial"/>
                <a:sym typeface="Arial"/>
              </a:defRPr>
            </a:pPr>
            <a:r>
              <a:rPr lang="en-IN" dirty="0" smtClean="0"/>
              <a:t>Rank</a:t>
            </a:r>
            <a:r>
              <a:rPr lang="en-IN" dirty="0"/>
              <a:t>, Title, Genre, Description, Director, Actors, Year, </a:t>
            </a:r>
            <a:r>
              <a:rPr lang="en-IN" dirty="0" smtClean="0"/>
              <a:t>     Runtime</a:t>
            </a:r>
            <a:r>
              <a:rPr lang="en-IN" dirty="0"/>
              <a:t>, Rating, Votes, Revenue, </a:t>
            </a:r>
            <a:r>
              <a:rPr lang="en-IN" dirty="0" err="1"/>
              <a:t>Metascrore</a:t>
            </a:r>
            <a:r>
              <a:rPr lang="en-IN" dirty="0"/>
              <a:t> </a:t>
            </a:r>
          </a:p>
          <a:p>
            <a:pPr marL="0" indent="0">
              <a:buNone/>
              <a:defRPr>
                <a:latin typeface="Arial"/>
                <a:ea typeface="Arial"/>
                <a:cs typeface="Arial"/>
                <a:sym typeface="Arial"/>
              </a:defRPr>
            </a:pPr>
            <a:r>
              <a:rPr lang="en-IN" dirty="0"/>
              <a:t>- The dataset comprises of </a:t>
            </a:r>
            <a:r>
              <a:rPr lang="en-IN" dirty="0" smtClean="0"/>
              <a:t>1000 </a:t>
            </a:r>
            <a:r>
              <a:rPr lang="en-IN" dirty="0"/>
              <a:t>observations of 12 </a:t>
            </a:r>
            <a:r>
              <a:rPr lang="en-IN" dirty="0" smtClean="0"/>
              <a:t>columns. </a:t>
            </a:r>
            <a:r>
              <a:rPr lang="en-IN" dirty="0"/>
              <a:t>Below is a table showing names of all the columns and their </a:t>
            </a:r>
            <a:r>
              <a:rPr lang="en-IN" dirty="0" smtClean="0"/>
              <a:t>description</a:t>
            </a:r>
            <a:r>
              <a:rPr lang="en-IN" dirty="0"/>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venue Streams"/>
          <p:cNvSpPr txBox="1">
            <a:spLocks noGrp="1"/>
          </p:cNvSpPr>
          <p:nvPr>
            <p:ph type="body" idx="1"/>
          </p:nvPr>
        </p:nvSpPr>
        <p:spPr>
          <a:prstGeom prst="rect">
            <a:avLst/>
          </a:prstGeom>
        </p:spPr>
        <p:txBody>
          <a:bodyPr>
            <a:normAutofit fontScale="62500" lnSpcReduction="20000"/>
          </a:bodyPr>
          <a:lstStyle>
            <a:lvl1pPr>
              <a:defRPr>
                <a:solidFill>
                  <a:schemeClr val="accent6">
                    <a:hueOff val="36663"/>
                    <a:satOff val="1899"/>
                    <a:lumOff val="-23748"/>
                  </a:schemeClr>
                </a:solidFill>
                <a:latin typeface="Arial"/>
                <a:ea typeface="Arial"/>
                <a:cs typeface="Arial"/>
                <a:sym typeface="Arial"/>
              </a:defRPr>
            </a:lvl1pPr>
          </a:lstStyle>
          <a:p>
            <a:pPr marL="0" indent="0">
              <a:buNone/>
            </a:pPr>
            <a:r>
              <a:rPr lang="en-IN" dirty="0" smtClean="0"/>
              <a:t>Rank - Movie </a:t>
            </a:r>
            <a:r>
              <a:rPr lang="en-IN" dirty="0"/>
              <a:t>rank </a:t>
            </a:r>
            <a:r>
              <a:rPr lang="en-IN" dirty="0" smtClean="0"/>
              <a:t>order  </a:t>
            </a:r>
          </a:p>
          <a:p>
            <a:pPr marL="0" indent="0">
              <a:buNone/>
            </a:pPr>
            <a:r>
              <a:rPr lang="en-IN" dirty="0" smtClean="0"/>
              <a:t>Title - The </a:t>
            </a:r>
            <a:r>
              <a:rPr lang="en-IN" dirty="0"/>
              <a:t>title of the film</a:t>
            </a:r>
          </a:p>
          <a:p>
            <a:pPr marL="0" indent="0">
              <a:buNone/>
            </a:pPr>
            <a:r>
              <a:rPr lang="en-IN" dirty="0" smtClean="0"/>
              <a:t>Genre - A </a:t>
            </a:r>
            <a:r>
              <a:rPr lang="en-IN" dirty="0"/>
              <a:t>comma-separated list of genres used to classify the film</a:t>
            </a:r>
          </a:p>
          <a:p>
            <a:pPr marL="0" indent="0">
              <a:buNone/>
            </a:pPr>
            <a:r>
              <a:rPr lang="en-IN" dirty="0" smtClean="0"/>
              <a:t>Description - Brief </a:t>
            </a:r>
            <a:r>
              <a:rPr lang="en-IN" dirty="0"/>
              <a:t>one-sentence movie summary</a:t>
            </a:r>
          </a:p>
          <a:p>
            <a:pPr marL="0" indent="0">
              <a:buNone/>
            </a:pPr>
            <a:r>
              <a:rPr lang="en-IN" dirty="0" smtClean="0"/>
              <a:t>Director - The </a:t>
            </a:r>
            <a:r>
              <a:rPr lang="en-IN" dirty="0"/>
              <a:t>name of the film's director</a:t>
            </a:r>
          </a:p>
          <a:p>
            <a:pPr marL="0" indent="0">
              <a:buNone/>
            </a:pPr>
            <a:r>
              <a:rPr lang="en-IN" dirty="0" smtClean="0"/>
              <a:t>Actors - A </a:t>
            </a:r>
            <a:r>
              <a:rPr lang="en-IN" dirty="0"/>
              <a:t>comma-separated list of the main stars of the film</a:t>
            </a:r>
          </a:p>
          <a:p>
            <a:pPr marL="0" indent="0">
              <a:buNone/>
            </a:pPr>
            <a:r>
              <a:rPr lang="en-IN" dirty="0" smtClean="0"/>
              <a:t>Year - The </a:t>
            </a:r>
            <a:r>
              <a:rPr lang="en-IN" dirty="0"/>
              <a:t>year that the film released as an integer.</a:t>
            </a:r>
          </a:p>
          <a:p>
            <a:pPr marL="0" indent="0">
              <a:buNone/>
            </a:pPr>
            <a:r>
              <a:rPr lang="en-IN" dirty="0"/>
              <a:t>Runtime (Minutes</a:t>
            </a:r>
            <a:r>
              <a:rPr lang="en-IN" dirty="0" smtClean="0"/>
              <a:t>) - The </a:t>
            </a:r>
            <a:r>
              <a:rPr lang="en-IN" dirty="0"/>
              <a:t>duration of the film in minutes.</a:t>
            </a:r>
          </a:p>
          <a:p>
            <a:pPr marL="0" indent="0">
              <a:buNone/>
            </a:pPr>
            <a:r>
              <a:rPr lang="en-IN" dirty="0" smtClean="0"/>
              <a:t>Rating - User </a:t>
            </a:r>
            <a:r>
              <a:rPr lang="en-IN" dirty="0"/>
              <a:t>rating for the movie 0-10</a:t>
            </a:r>
          </a:p>
          <a:p>
            <a:pPr marL="0" indent="0">
              <a:buNone/>
            </a:pPr>
            <a:r>
              <a:rPr lang="en-IN" dirty="0" smtClean="0"/>
              <a:t>Votes - Number </a:t>
            </a:r>
            <a:r>
              <a:rPr lang="en-IN" dirty="0"/>
              <a:t>of votes</a:t>
            </a:r>
          </a:p>
          <a:p>
            <a:pPr marL="0" indent="0">
              <a:buNone/>
            </a:pPr>
            <a:r>
              <a:rPr lang="en-IN" dirty="0"/>
              <a:t>Revenue (Millions</a:t>
            </a:r>
            <a:r>
              <a:rPr lang="en-IN" dirty="0" smtClean="0"/>
              <a:t>) - Movie </a:t>
            </a:r>
            <a:r>
              <a:rPr lang="en-IN" dirty="0"/>
              <a:t>revenue in millions</a:t>
            </a:r>
          </a:p>
          <a:p>
            <a:pPr marL="0" indent="0">
              <a:buNone/>
            </a:pPr>
            <a:r>
              <a:rPr lang="en-IN" dirty="0" err="1" smtClean="0"/>
              <a:t>Metascore</a:t>
            </a:r>
            <a:r>
              <a:rPr lang="en-IN" dirty="0" smtClean="0"/>
              <a:t> - An </a:t>
            </a:r>
            <a:r>
              <a:rPr lang="en-IN" dirty="0"/>
              <a:t>aggregated average of critic scores. Values are between 0 and 100. Higher scores represent positive reviews.</a:t>
            </a:r>
          </a:p>
        </p:txBody>
      </p:sp>
    </p:spTree>
    <p:extLst>
      <p:ext uri="{BB962C8B-B14F-4D97-AF65-F5344CB8AC3E}">
        <p14:creationId xmlns:p14="http://schemas.microsoft.com/office/powerpoint/2010/main" val="15932285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marL="0" indent="0">
              <a:buNone/>
              <a:defRPr>
                <a:latin typeface="Arial"/>
                <a:ea typeface="Arial"/>
                <a:cs typeface="Arial"/>
                <a:sym typeface="Arial"/>
              </a:defRPr>
            </a:pPr>
            <a:r>
              <a:rPr lang="en-IN" dirty="0"/>
              <a:t>Let’s assume that we are working for a start-up that just got funded by World famous producers to analyse the Data given, and come up with insights, which will help them to understand the market, audience and best Director for them to choose for the next project and many more information which will help them produce better cinema.</a:t>
            </a:r>
            <a:endParaRPr dirty="0"/>
          </a:p>
        </p:txBody>
      </p:sp>
    </p:spTree>
    <p:extLst>
      <p:ext uri="{BB962C8B-B14F-4D97-AF65-F5344CB8AC3E}">
        <p14:creationId xmlns:p14="http://schemas.microsoft.com/office/powerpoint/2010/main" val="251158601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Processing</a:t>
            </a:r>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fontScale="92500" lnSpcReduction="20000"/>
          </a:bodyPr>
          <a:lstStyle/>
          <a:p>
            <a:r>
              <a:rPr lang="en-IN" dirty="0"/>
              <a:t>Dealing with missing values </a:t>
            </a:r>
            <a:r>
              <a:rPr lang="en-IN" dirty="0"/>
              <a:t/>
            </a:r>
            <a:br>
              <a:rPr lang="en-IN" dirty="0"/>
            </a:br>
            <a:r>
              <a:rPr lang="en-IN" dirty="0"/>
              <a:t>Replacing missing values of </a:t>
            </a:r>
            <a:r>
              <a:rPr lang="en-IN" b="1" dirty="0"/>
              <a:t>Revenue (Millions)</a:t>
            </a:r>
            <a:r>
              <a:rPr lang="en-IN" dirty="0"/>
              <a:t> and </a:t>
            </a:r>
            <a:r>
              <a:rPr lang="en-IN" b="1" dirty="0" err="1" smtClean="0"/>
              <a:t>Metascore</a:t>
            </a:r>
            <a:r>
              <a:rPr lang="en-IN" dirty="0"/>
              <a:t> with median values</a:t>
            </a:r>
            <a:r>
              <a:rPr lang="en-IN" dirty="0" smtClean="0"/>
              <a:t>.</a:t>
            </a:r>
          </a:p>
          <a:p>
            <a:r>
              <a:rPr lang="en-IN" dirty="0"/>
              <a:t>Creating a new column named __</a:t>
            </a:r>
            <a:r>
              <a:rPr lang="en-IN" dirty="0" err="1"/>
              <a:t>CategoryOnRating</a:t>
            </a:r>
            <a:r>
              <a:rPr lang="en-IN" dirty="0"/>
              <a:t>__, Categorising the 'Rating' column. if the Rating is less than or equal to 'min' that will be called as 'Not watchable', if rating is more than 'min' and less than or equal to '25%' that will be called as 'Not Good', if rating is more than '25%' and less than or equal to '50%' that will be called as 'Below Average', if rating is more than '50%' and less than or equal to '75%' that will be called as 'Below Average', if rating is more than '75%' and less than or equal to 'max' that will be called as 'Value for Money'.</a:t>
            </a:r>
            <a:endParaRPr lang="en-IN" dirty="0"/>
          </a:p>
        </p:txBody>
      </p:sp>
    </p:spTree>
    <p:extLst>
      <p:ext uri="{BB962C8B-B14F-4D97-AF65-F5344CB8AC3E}">
        <p14:creationId xmlns:p14="http://schemas.microsoft.com/office/powerpoint/2010/main" val="7482772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457199" y="609600"/>
            <a:ext cx="12090400" cy="1685048"/>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a:t>Grouping all the movies with respect to Year of </a:t>
            </a:r>
            <a:r>
              <a:rPr lang="en-IN" b="1" dirty="0" smtClean="0"/>
              <a:t>release</a:t>
            </a:r>
            <a:endParaRPr lang="en-IN" b="1" dirty="0"/>
          </a:p>
        </p:txBody>
      </p:sp>
      <p:sp>
        <p:nvSpPr>
          <p:cNvPr id="189" name="Tracked in Google Analytics"/>
          <p:cNvSpPr txBox="1"/>
          <p:nvPr/>
        </p:nvSpPr>
        <p:spPr>
          <a:xfrm>
            <a:off x="3073400" y="2472801"/>
            <a:ext cx="6019800"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a:latin typeface="Arial"/>
                <a:ea typeface="Arial"/>
                <a:cs typeface="Arial"/>
                <a:sym typeface="Arial"/>
              </a:defRPr>
            </a:lvl1pPr>
          </a:lstStyle>
          <a:p>
            <a:r>
              <a:rPr lang="en-IN" dirty="0"/>
              <a:t>Using </a:t>
            </a:r>
            <a:r>
              <a:rPr lang="en-IN" b="1" dirty="0"/>
              <a:t>Distribution</a:t>
            </a:r>
            <a:r>
              <a:rPr lang="en-IN" dirty="0"/>
              <a:t> Plots</a:t>
            </a:r>
          </a:p>
        </p:txBody>
      </p:sp>
      <p:sp>
        <p:nvSpPr>
          <p:cNvPr id="2" name="AutoShape 2" descr="data:image/png;base64,iVBORw0KGgoAAAANSUhEUgAAAukAAAIDCAYAAAC5G4DvAAAABHNCSVQICAgIfAhkiAAAAAlwSFlzAAAPYQAAD2EBqD+naQAAADl0RVh0U29mdHdhcmUAbWF0cGxvdGxpYiB2ZXJzaW9uIDIuMi4yLCBodHRwOi8vbWF0cGxvdGxpYi5vcmcvhp/UCwAAIABJREFUeJzs3Xl8VPW9//H3rJnJRkgIYZElwV0EXKu2AqKUQBXXe1tr5Wqxam2luDxaAbWtUi/WBdRb7SIWb69Fa+2vIiIUQal1KS1RRFFQArKZQPZlMpnt/P6YEIkJkIEzmW+S1/PxyGNmznzPzPd8mHDe+c73nOOoqamxBAAAAMAYzlR3AAAAAEBbhHQAAADAMIR0AAAAwDCEdAAAAMAwhHQAAADAMIR0AAAAwDCEdAAAAMAwhHQAAADAMIR0AAAAwDCEdAAAAMAwhPQUCAaDKi0tVTAYTHVXegTqaS/qaR9qaS/qaS/qaR9qaS/qGUdIT5FoNJrqLvQo1NNe1NM+1NJe1NNe1NM+1NJe1JOQDgAAABiHkA4AAAAYhpAOAAAAGIaQDgAAABiGkA4AAAAYhpAOAAAAGIaQDgAAABiGkA4AAAAYhpAOAAAAGOawQ3p1dbUuu+wyrVu37oBtXnjhBV1xxRUaP368Lr/8cv35z38+3LcDAAAAeg334ay0fv16/fznP9fOnTsP2Ob111/X448/rgULFmjkyJHasGGDbrnlFuXm5mrChAmH3WEAAACgp0t4JH3p0qW666679P3vf/+g7SoqKjRt2jSdfPLJcjgcGjVqlE477TS9++67h91ZAAAAoDdIeCT9rLPOUnFxsdxut+bMmXPAdldccUWbx1VVVXr33Xc1c+bMhDsZDAYTXsdkoVCozS2ODPW0F/W0D7W0F/W0F/W0D7W0V0+tp8/nS6h9wiG9X79+ia6iiooK3XrrrTr++OM1adKkhNffvXu3otFowuuZrry8PNVd6FGop72op32opb2op72op32opb16Uj1dLpeKiooSWuew5qQnYsOGDZo1a5bGjBmju+++W2534m85aNCgJPQsdUKhkMrLy1VQUCCv15vq7nR71NNe1NM+1NJe1NNe1NM+1NJe1DMuqSF9yZIlevDBB3XDDTfoqquuOuzXSfTrge7C6/X22G1LBeppL+ppH2ppL+ppL+ppH2ppr95ez6SF9NWrV+v+++/Xgw8+qLPPPjtZbwMAAAD0OLaG9HHjxmnWrFkqLi7Wk08+qWg0qjvuuKNNm+LiYs2aNcvOtwUAAEiKRZsaD9kmHA5rfFoXdAa9yhGF9LVr17Z5vGbNmtb7f/zjH4/kpQEAAIBe67CvOAoAAAAgO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I6QAAAIBhCOkAAACAYQjpAAAAgGEOO6RXV1frsssu07p16w7Y5s0339SVV16psWPH6j//8z/1xhtvHO7bAQAAAL3GYYX09evXa/r06dq5c+cB22zfvl133HGHbrjhBq1evVrf+973NHv2bO3Zs+ewOwsAAAD0BgmH9KVLl+quu+7S97///YO2e/nllzVmzBiNHz9ebrdbEydO1Kmnnqq//vWvh91ZAAAAoDdwJ7rCWWedpeLiYrndbs2ZM+eA7UpLSzVixIg2ywoLC7V58+aEOxkMBhNex2ShUKjNLY4M9bQX9bQPtbQX9bQX9eyccDh8yDaRSERKo5Z26amfTZ/Pl1D7hEN6v379OtUuEAjI7/e3Webz+dTU1JToW2r37t2KRqMJr2e68vLyVHehR6Ge9qKe9qGW9qKe9qKeB1dV7epcwwxqabeeVE+Xy6WioqKE1kk4pHeW3+9vNwIeDAaVnp6e8GsNGjTIrm4ZIRQKqby8XAUFBfJ6vanuTrdHPe1FPe1DLe1FPe1FPTsnt/nQ3+ZHIhFJ1dTSJnw245IW0ouKirRp06Y2y7Zu3aoTTjgh4ddK9OuB7sLr9fbYbUsF6mkv6mkfamkv6mkv6nlwHk/nv8mnlvbq7fVM2nnSp0yZopKSEq1cuVKRSEQrV65USUmJJk+enKy3BAAAAHoEW0P6uHHjtHz5cknS8OHD9ctf/lKLFi3SBRdcoIULF2revHkaNmyYnW8JAAAA9DhHNN1l7dq1bR6vWbOmzeOzzz5bZ5999pG8BQAAANDrJG26CwAAAIDD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4050haqqKt13330qKSmRy+XS5MmTNWPGDLnd7V/q2Wef1eLFi1VXV6eBAwfquuuu04QJE2zpOAAAANBTJTySPmfOHKWnp2vZsmVatGiR1q5dq8WLF7dr99Zbb2nRokV69NFH9dprr+m6667T7NmztXv3bls6DgAAAPRUCYX0HTt2aN26dbr55pvl8/k0ePBgTZ8+Xc8//3y7tlu3bpVlWYrFYrIsS06nUx6PRy6Xy7bOAwAAAD1RQtNdSktLlZ2drfz8/NZlhYWFKisrU319vbKyslqXT5o0SUuXLtU3v/nN1mB+zz33qKCgIOFOBoPBhNcxWSgUanOLI0M97UU97UMt7UU97UU9OyccDh+yTSQSkdKopV166mfT5/Ml1D6hkB4IBOT3+zt8w0Ag0Cakh8NhHXvssbrrrrt0zDHHaPny5Zo7d64KCwt19NFHJ9TJ3bt3KxqNJrROd1BeXp7qLvQo1NNe1NM+1NJe1NNe1PPgqqo7OQMgg1rarSfV0+VyqaioKKF1EgrpPp+v3aj2vscZGRltlj/wwAMaPXq0TjzxREnSRRddpBUrVmjp0qWaOXNmQp0cNGhQQu1NFwqFVF5eroKCAnm93lR3p9ujnvainvahlvainvainp2T23zob/MjkYikamppEz6bcQmF9BEjRqi2tlaVlZXKy8uTFJ973r9/f2VmZrZpW1ZWphNOOKHtm7nd8ng8CXcy0a8Huguv19tjty0VqKe9qKd9qKW9qKe9qOfBeTyd/yafWtqrt9czoQNHhw4dqtGjR2v+/PlqbGzUrl27tHDhQk2dOrVd27Fjx+r555/Xxx9/rFgsplWrVmndunWaOHGibZ0HAAAAeqKEz5M+b948PfDAA7rkkkvkdDo1ZcoUTZ8+XZI0btw4zZo1S8XFxbruuuvkdDr1k5/8RHV1dRoyZIh++ctf6thjj7V9IwAAAICeJOGQnpeXp3nz5nX43Jo1a754Ybdb119/va6//vrD7x0AAADQCyV8MSMAAAAAyUV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xDSAcAAAAMQ0gHAAAADENIBwAAAAzjTnSFqqoq3XfffSopKZHL5dLkyZM1Y8YMud3tX6qkpESPPfaYSktLlZWVpSuuuELXXHONHf0GAAAAeqyER9LnzJmj9PR0LVu2TIsWLdLatWu1ePHidu22bdummTNn6vLLL9frr7+u+fPn65lnntGqVats6TgAAADQUyU0kr5jxw6tW7dOL7/8snw+nwYPHqzp06frscce09VXX92m7fPPP69x48bpwgsvlCQdc8wxevLJJ5WRkZFwJ4PBYMLrmCwUCrW5xZGhnvainvahlvainvainp0TDocP2SYSiUhp1NIuPfWz6fP5EmqfUEgvLS1Vdna28vPzW5cVFhaqrKxM9fX1ysrKal2+ceNGnXHGGbrzzjv1z3/+U3379tWVV16pSy+9NKEOStLu3bsVjUYTXs905eXlqe5Cj0I97UU97UMt7UU97UU9D66q2tW5hhnU0m49qZ4ul0tFRUUJrZNQSA8EAvL7/W2W7furIBAItAnpdXV1+tOf/qS5c+fqZz/7md5//33ddtttys7O1vnnn59QJwcNGpRQe9OFQiGVl5eroKBAXq831d3p9qinvainfailvainvahn5+Q2H/rb/EgkIqmaWtqEz2ZcQiHd5/O1m3qy7/GXp7F4PB6NHTtWX/va1yRJp556qiZPnqxXX3014ZCe6NcD3YXX6+2x25YK1NNe1NM+1NJe1NNe1PPgPJ7Of5NPLe3V2+uZ0IGjI0aMUG1trSorK1uXbd26Vf3791dmZmabtoWFhe3mEkWjUVmWdQTdBQAAAHq+hEL60KFDNXr0aM2fP1+NjY3atWuXFi5cqKlTp7Zre9lll2nNmjV65ZVXZFmWSkpKtGLFCk2ZMsW2zgMAAAA9UcKnYJw3b54ikYguueQSffe739XZZ5+t6dOnS5LGjRun5cuXS5LOOOMMPfTQQ3r22Wc1YcIE3XvvvZoxY4bGjh1r7xYAAAAAPUzCFzPKy8vTvHnzOnxuzZo1bR6fc845Oueccw6vZwAAAEAvlfBIOgAAAIDkIqQDAAAAhiGkAwAAAIYhpAMAAACGIaQDAAAAhiGkAwAAAIYhpAMAAACGIaQDAAAAhiGkAwAAAIYhpAMAAACGIaQDAAAAhiGkAwAAAIYhpAMAAACGIaQDAAAAhiGkAwAAAIYhpAMAAACGIaQDAAAAhiGkAwAAAIYhpAMAAACGIaQDAAAAhiGkAwAAAIYhpAMAAACGIaQDAAAAhiGkAwAAAIYhpAMAAACGIaQDAAAAhnGnugMAAAAHs2hTY6faXXNcRpJ7AnQdRtIBAAAAwxDSAQAAAMMQ0gEAAADDENIBAAAAwxDSAQAAAMMQ0gEAAADDENIBAAAAwxDSAQAAAMMQ0gEAAADDENIBAAAAwxDSAQAAAMMQ0gEAAADDENIBAAAAwxDSAQAAAMMQ0gEAAADDENIBAAAAwxDSAQAAAMMQ0gEAAADDENIBAAAAwxDSAQAAAMMQ0gEAAADDENIBAAAAwxDSAQAAAMMQ0gEAAADDENIBAAAAwxDSAQAAAMMQ0gEAAADDENIBAAAAwxDSAQAAAMMQ0gEAAADDENIBAAAAwxDSAQAAAMMQ0gEAAADDENIBAAAAwyQc0quqqnT77bdrwoQJmjhxoh5++GFFIpGDrrNlyxade+65Wrdu3WF3FAAAAOgtEg7pc+bMUXp6upYtW6ZFixZp7dq1Wrx48QHbB4NB3XnnnWpubj6ijgIAAAC9RUIhfceOHVq3bp1uvvlm+Xw+DR48WNOnT9fzzz9/wHXuv/9+jR8//kj7CQAAAPQa7kQal5aWKjs7W/n5+a3LCgsLVVZWpvr6emVlZbVp//LLL2vnzp268847tXDhwsPuZDAYPOx1TRQKhdrc4shQT3tRT/tQS3tRT3t1p3qGw+FOtUtGXujMe0ciESmte9SyO+hOn81E+Hy+hNonFNIDgYD8fn+HbxgIBNqE9G3btumJJ57Qk08+KZfLlVCnvmz37t2KRqNH9BomKi8vT3UXehTqaS/qaR9qaS/qaa/uUM+q6s7liB077M8KnX1vZXSPWnYnPameLpdLRUVFCa2TUEj3+Xzt/krd9zgjI6N1WXNzs2bPnq1bb71VAwYMSKhDHRk0aNARv4ZJQqGQysvLVVBQIK/Xm+rudHvU017U0z7U0l7U017dqZ65zZ0bIR8yJLGRSrveO34CjepuUcvuoDt9NpMpoZA+YsQI1dbWqrKyUnl5eZKkrVu3qn///srMzGxtt3HjRu3YsUNz587V3LlzW5ffeuutmjJlin7yk58k1MlEvx7oLrxeb4/dtlSgnvainvahlvainvbqDvX0eDo3Qp6M7ejse0vdo5bdSW+vZ0IhfejQoRo9erTmz5+vWbNmqaamRgsXLtTUqVPbtDvllFP0xhtvtFl25pln6uGHH9Zpp5125L0GAABH7C9lLuU2Bw8ZRK85LuOgzwOwX8KnYJw3b54ikYguueQSffe739XZZ5+t6dOnS5LGjRun5cuX295JAAAAoDdJaCRdkvLy8jRv3rwOn1uzZs0B11u7dm2ibwUAAAD0SgmPpAMAAABILkI6AAAAYBhCOgAAAGAYQjoAAABgGEI6AAAAYBhCOgAAAGAYQjoAAABgmITPkw4AAA5u0abGTrXjSp4ADoSRdAAAAMAwhHQAAADAMIR0AAAAwDCEdAAAAMAwhHQAAADAMIR0AAAAwDCEdAAAAMAwhHQAAADAMIR0AAAAwDCEdAAAAMAwhHQAAADAMIR0AAAAwDCEdAAAAMAwhHQAAADAMIR0AAAAwDCEdAAAAMAwhHQAAADAMIR0AAAAwDCEdAAAAMAwhHQAAADAMIR0AAAAwDCEdAAAAMAwhHQAAADAMIR0AAAAwDCEdAAAAMAwhHQAAADAMIR0AAAAwDCEdAAAAMAwhHQAAADAMIR0AAAAwDCEdAAAAMAwhHQAAADAMIR0AAAAwDCEdAAAAMAwhHQAAADAMIR0AAAAwDCEdAAAAMAw7lR3AACAzvpLmUu5zUF5PNGDtrvmuIwu6hEAJAcj6QAAAIBhGEkHAGjRpsZOt2WUGgCSj5F0AAAAwDCEdAAAAMAwhHQAAADAMMxJB4Ak6uzZSCTmegMAvsBIOgAAAGAYQjoAAABgGEI6AAAAYBhCOgAAAGAYQjoAAABgGEI6AAAAYBhCOgAAAGAYQjoAAABgGEI6AAAAYBiuOAp0oUWbGjvVjitPAgDQuyUc0quqqnTfffeppKRELpdLkydP1owZM+R2t3+pF154QYsXL1ZFRYXy8vJ05ZVX6oorrrCl4wCSp7OXsuePCQAAkiPhkD5nzhzl5+dr2bJlqqys1G233abFixfr6quvbtPu9ddf1+OPP64FCxZo5MiR2rBhg2655Rbl5uZqwoQJtm0AAAAA0NMkFNJ37NihdevW6eWXX5bP59PgwYM1ffp0PfbYY+1CekVFhaZNm6aTTz5ZkjRq1CiddtppevfddxMO6cFgMKH2pguFQm1ucWS6Uz3D4XCn2qXyM7+vjpFI5JBtU9nPP3za+fe++mhfEntyYInUUkptPTv72ZRS18/u8tmU+F23Wyrr2Zn3jkQiUlr32A91B91pv54Iny+xfVFCIb20tFTZ2dnKz89vXVZYWKiysjLV19crKyurdfmXp7VUVVXp3Xff1cyZMxPqoCTt3r1b0ejBv3bvjsrLy1PdhR6lO9SzqtrVqXY7dqT68+5SXX3dIVulsp+draWU6np2rpYS9ewc8z+bEr/rdktlPTv9u5HRPfZD3UlPqqfL5VJRUVFC6yQU0gOBgPx+f5tl+/4qCAQCbUL6/ioqKnTrrbfq+OOP16RJkxLqoCQNGjQo4XVMFgqFVF5eroKCAnm93lR3p9vrTvXMbe7cKM+QIakZ+ZVaRi7KKpSdld3hsSb7S2U/O1tLKXX9TKSWEvU8lO7y2ZT4XbdbKuvZmfeOfxtR3S32Q91Bd9qvJ1NCId3n87X7Kmnf44yMjg8g27Bhg2bNmqUxY8bo7rvv7tSOqqP37Ym8Xm+P3bZU6A71PNSBmPuYsB1ut1sej+egbVLZz87WUkp9PTtTS4l6dpbpn02J33W7pbKeifxudIf9UHfS2+uZ0HnSR4wYodraWlVWVrYu27p1q/r376/MzMx27ZcsWaIf/OAHuvLKKzV37txe/dcQAAAA0FkJhfShQ4dq9OjRmj9/vhobG7Vr1y4tXLhQU6dObdd29erVuv/++3X//ffrqquusq3DAAAAQE+X8NyTefPm6YEHHtAll1wip9OpKVOmaPr06ZKkcePGadasWSouLtaTTz6paDSqO+64o836xcXFmjVrlj29BwAASEA0ZmlbfVQf1YT1cU1Em2vDqg1ZaopYaorEFIjE7/vcDg1Kd6khbKmP16GcNKf6+ZwalumW1+VI9WagF0g4pOfl5WnevHkdPrdmzZrW+3/84x8Pv1cAAAA2CEYsvbOnWa/ubNY/ypr1cU1YwU5OM99Y3f70lG6HVJjt1rF93Dqmj1tDMjt/ZiQgEYkfxQkAAGCwnQ0RvfRZUKt3BfWPspCaopZtrx2xpE9qI/qkNh7g090OnZLr0vCjHBpi27sAhHQAANADBKOWnvmkUc9tadIbnzfLvlh+cIGIpTf3RPTmHr/O3VWn60+yNHmIT24nU2JwZAjp6BH+UuZSbnPwkKfKuua4jk8VCgDofizL0qd1Eb1THtL7VWGFY6ntzxvlYb1RXqWjMly6ZVSm/uvYDMI6DhshHQAAdCvNUUvr9ob0RlmzPg8cWTL3OqVBGS6lux1KdzvkdznkczlUF7a0qzGq3YGoYgkOy+9sjOq2t2v15EeNmntmH50/uPee6xuHj5AOAAC6hapgTG+UNeud8sObZ97H69C5A9I0MtejE/p6dEKOW0XZ7oOOdj/1cYMawpYqgjF9WhvR5tqIttZH1Jm3/6gmosv/VqmvH5Wme8/oo+NyDn1RM2AfQjoAADDa54GoVu0KqmRvWImMmzsknZbv0fmDfTp/cJpO7edNePqJ0+FQttehbK9TRdlufX2IFIpa2lof0bqKsN6tCB1yms3fdjZr1a49+sFJmZpzarbSOIUjOoGQDgAAjPSvPSHN31CvZduDCa03Mtejb43w64qidA1It/8UiV6XQ8fleHRcjkcXD/Pprc+Deq8iqF3BA18jMmpJj37QoFW7gvrt2FydlMuoOg6OkA4AAIxhWZZe292sh9+v1z/KQp1eL9Pt0LXHZ+ibI9I1sgsDcIbHqfEDPbp7WI02uQr03+836aOa9udX3+fD6ogmLN2jn57WRzeemCGng1F1dIyQDgAAUi4as/TSZ0HN31Cv9ZXhTq83NNOlcwek6ZR+Hl13QmYSe3hwTof09cFeTSnM0tObG/WLknpVNXc8D6Y5Ks1eW6sVO4J6/Ny+GpzBBZHQHiEdAACkTHPU0nNbAnp0Q4M+rTvwCPT+nA7plDyPzh2YpuFZZkUZt9Oh6cdn6vLCdD24vl6/+ajhgHPW13zerHFL9ujp83L11QFpXdtRGM+sTzYAAOgV6sMxPb2pUY9/2KDdnTyNoscpnV3g1XmDfOqbduD53ybISXNq7pl99O1j0vW9NVX6sLrjP0AqgjFdvLxCvzwrR989nmt54AuEdAAA0GUqglH9ZmOjfvdRg2pCnTuNot/l0LkDvRo7ME2ZHrPD+Zed2Nej1Rf119ySOv3PBw0dXgk1Ykm3vl2jDVUh3f+VHHk5+wtESAcAAF1gR0NE//NBg/53c6DT5zgv8Dv1g5My5XU65HN33+Ca5nLo3jP6aOJRPt30RrV2NnZ8dezfbwro45qI/ve8XOX7mafe23WvP0cBAEC38nFNWDf+vUqn/Llcv/mosVMBvTDLpQXn5Gj9FQM04+Ssbh3Q9zd2YJr+cXF/TRl64CuQvl0e0oSle/VJbecPnkXPxEg6AACwlWVZen13s369sUErdjZ3er2RuR7NPDlTlwz3J3zRoe4iJ82p/5uQq3nv1euX79V32GZHQ1STXq7Qnybm6fR8bxf3EKYgpAMAAFsEIjH9aUuTfrOx4aDnCv+ycwq8umVUli4YnCZHLzhvuNPh0OxTsnVSX4++/0a1ApH23y5UNcd00SsVWnReriYNOfDIO3ouQjoAADgin9aG9fTmgP7vk0ZVN3duvrkkFQ/x6ZaTM/WVgt55+sGLh/s1Itutb6+q1PaG9vPUm6KWvr2qUgvOydHVx3Lml96GkA4AABLWHLW09LMm/X5TY0JXBnU5pCuK/PrRyVk6sW/XXRldM0TSAAAgAElEQVTUVCNzPXrtonxd+WqV1u5tX8eoJd38Zo32NMV066jMXvFNA+II6QAAoFMsy9J7lWE9tyWg57c0qfIAV9TsiM8lXX1shn54UqaGGXYBolTL87n01+I8TX+9Wq/sCHbY5t6SOjWEY7r7tGyCei/BbwkAADio7Q0RPb+lSc9tCWhzbefnmkvx0yhOPz5D3z0+Q/18nFbwQNLdTv1hQq5ue7tGT28OdNhm/oYGBSKW/vsrfeQkqPd4hHQAANBOZTCq9yvDWl8V1sy3ahJe/5R+Ht14YqYuHe7n4jyd5HY6tOCcHA1Md2neAc78su80lvPPzpGrh54BB3GEdAAAIMuyVBaI6YPqsN6vDGvHAS64czBprvjBkNOPy9CZ/b1MyzgMDodDd5ySrQHpLt3yVk2HVyj9380BBaOWHv9a3x57qkoQ0gEA6LVCMenD6og214e1sTqsmlDnz8yyv2P7uHXNcRn61gi/cpnSYotrjstQpsehG/5erY6u//SnLU0KRiw9OS6Xbyp6KEI6AAC9RChq6d97Q/r75816fVeT/rXXq6g6f7Gh/WW6HZo63K+rjknXOQWMmifDFUXp8rkcuvb1KoU7OEZ3yWdBXb26Uk+fl9djrsqKLxDSAQDooerDMZXsDemdPSH9szx+2/bCOYkFO5dDmjAoTd88Ol1ThvqU7nba22G0c+Ewvxafn6fvrK5UsIMZSCt2Nutbqyr1zIRcZXj49+hJCOkAAPQA0ZilzbURlVSE9G5FWGv3hPRBdVixw5vB0soh6asDvLp4uF9Th/lVkM50lq52wVE+PXdBP317VaUaO7g66eu7m3XFyko9d0Gesr0E9Z6CkA4AQDfTFLG0qSasD6rD+rAqrPcq4wd7dhTgDofTIR3Tx63RuR6dnOvRzSdn2fK6OHzjBqXpL1/P03+srFRduP2/89vlIV26okJ//no/9U0jqPcEhHQAAAxlWZZ2NEb1YVVYH1ZHWm7D+rQucsQj5F+W7XHohL4endjXreP6eJjjbKCvFKRpSXE/Xfq3ClU3t/8ArKsI66LlFfrrpDzOSd8DENIBAEixaMzS9oaoNtWG9UlNRJtr4z8fVYc7HDW1g98lFXhjOiE3TSflpWlQhosL5HQDY/p59VJxvi5dUaG9wfZHk35QFdY3llXoxeJ+GsDUpG6NkA4AQBcJRi3tbYpqT1NMe5qien13szbXhrWlLqLmxE9LnhC/y6FT8z362oA0jR2YppFZMf265HPl9s2Sx0Mc6E5G5nr08uR+unhFhT4PtA/qm2ojmrJsr14s7qchmfzbdlf8ywEAYKNAJKbdjVHtDUa1tymmvcGY9jZFtTcYU32SRsU7MijdqTP6e/WV/mk6q79XJ+d55NnvwjfBYLDL+gL7HZvj0bLJ+Zq6okI7Gtr/hVdaH9WUVyq0ZFI/FWYT97oj/tUAAEhQc9TS1vqIttRGVFoX0Za6iD6ti9/f3cHIZrLl+5wak+fRKflenZLn0Sn9vEx16AUKs916ZXI/TV1eodL69kF9R0NUU17Zqxcn9dOxOZ4U9BBHgpAOAEAHwjFLn9VHtKUuqi0tAfzTlkC+syHa4eXak83rlI7P8eikXI9O6uvWyFyPTuzrUX8/gby3OirTrWVT8nXJigp9XBNp9/zngZimvFKhP0/M05h+3hT0EIeLkA4A6LUawzF91hDVtvqIttXHb/eNjG9viHZ4Ofau4HRIwzNdOibHo5F93TqxbzyYH53tltvJwZ1oa0C6S0sn99OlKyq1oSrc7vmKYEwXLa/QH8/P07kD01LQQxwOQjoAoMeKWZY+D8RaQng8iH+2L5A3RLSnqeunpuwv3e3Q0dluHZfj1jF93Doux6Nj+rg1ItutNBdhHJ3Xz+fSS8X9dPnfKrSuon1Qrw9bumJlhZ4al6tvDPOnoIdIFCEdANBtRWOWakIx1TRbqg7FVN0c/3n5syZta4gH8lBqc7icknJ9TuX7nMr3O5Xvc6mfz6kCv0szR2Vy2kPYJifNqf83qZ+++Wql3i4PtXu+OSpNe61Kj301R98+JiMFPUQiCOkAACPVh2MqD0RV1hRTWSCqnXXNWlXhUrAyqNpwUDWhmOpCVkrmhn+ZQ9KQTJdGZMdHwSuCUeX7XMr3O5WX5pTrAFNUCOiwW7bXqT9PzNN/vValV3c1t3s+akk3/aNGlc0x/fCkTDn4DBqLkA4A6BLRWHy0uzIY/6kIxlTVHL+/NxhVeSCmsqaoygNRlTfFDnCJe7ekJJ9Q/CAGpTtbg/iIbLeKst0a0cet4ZnuNlfoXLSpMWV9BDI8Tv3x/Dzd9I9q/bm0qcM2d/2rTtvro/rvr/ThOAdDEdIBAJ0StSwFI5a21UdUF4qpLmzFb0OW6sPx2/jyL+7Xhqx4EG+OqqbZjFHvQynwO+Phe/8gnu1WUbZL6W5nqrsHdIrX5dBvx/ZVjtepJz/u+I/G333cqO0NES0cn6tMD59t0xDSAaCHCEUtBSKWmqKWmiIt9yOWApHYF/dbnmuKWGqMfHF/fVVY4ailUMxSKBZ/rfB+94NRq3Vu95x/1aV2Q4+Q3+XQ8CyXhmW5NTzLpeH73Q7NJIij53A6HHrgrD7K9Tn1y/fqO2yzYmezpiyr0HMT8zSQc+sbhZAOAF0gZlkKx+Ln3m6Oxu+HWoJvKGYpFLX0R6fUFLUUCMfDdOvtl0L1vtAd2C9kByKWOpwd0gs5JA1Md7aE8P2CeGb8tr/fyTxc9BoOh0OzT8lWXppTd/yztsNvs96vCuuCl/bquYl5GpnLRY9MQUgHAMXDc2C/wBtoCcP7h+PGds/vWx7rcHlDOKaqoFcRNSrciTOMLNocSP6G9gB+l9Q3zam+aU7leJ2t9/c97uN1aPoJmanuJmCUG07M1MB0l67/e5WCHRzWsSsQ1ddf3qvHvpqjy4vSu76DaIeQDsAYlhUfWW5umWrRHP1ilDnUOvIcX/5RdVgRKx6uwy3P75ueEY61TNWIxu+/ujPYOgWkab/pHvvfT94oNCO2nZXjdWhAuksD0l0q8Ds1wO9SQbpLA/xOFaS71NcV0QsbyzUgL1ceD6N9QKKmDvdrUEa+rny1UnuD7UcOAhFL09dU6997Q7rnjD7ycEBpShHSAcNErfhBeOGopeYvB9b9QuoX4bXt43BMikmKxSxFrfj9aMyK31pSzIpPvYi2tItalmJW/DnLkkKRiNbvcctb0yw5QrIUXx7bd2tJMVmyLOnlz5oUtaSI9cXrRFreN9pyP7bf/X3Lo1bL/ZgUsSxFWqZ8dGa0+fC0v7AHksfjlLI9TmV7Hcr2OpWb5lSeL37bzxe/n5fmUq4vfnrCfc95D3HxnmDQkpfp4sAROT3fq5UX5us/V1Zqc22kwzZPbGzU+sqwfj8+VwXMU08ZQjpgo0jLhVWqm2OqCsZUHdp3a6k6GNM/9zTHD8CLSsGWUN0cjYfs5qil5pagetvbtSneEpekjv/z3t+H1YduA/O5HPFg7XU65HE65HXF73udDnla7vtcLT9uh8YOTIsHcE98aknWfoE82+NscypCAOYZnuXW376Rr6tXV+qNsvYXPZKkt8pDGv/SHj01PldnF6R1cQ8hEdKBQ7IsS7UhS58HoioLROO3TbHWx2WBqPa2nO+5LsSRe7CX0yFluB3yux1KdzuU7nIo3eOQ3+VQusfZ+jjdFW/jdzta2/vdXyxPdzuVvt/r+N3x18jwxIN5Iuf1vuY4rlQIdHc5aU698PV+mr229oCnaPw8ENM3XqnQLSdn6idjsg/5bRfsRUhHr2dZ8fM4b6uPamt9RNvqo9pWH9G2+oh2NsZDeEcH2QCS5HUqHp5bgvD+IdnnjOmzmqCy/GlKczuV5nTI43LI2zJq7d133xUftb68yN/6Ovte0+sUZyIBkBRel0MPnp2j0/K9uuWt6g73dTFLeuj9Bq3c2azfjuur43M4HqSrENLRazSGY3q7vFmbaiLaUhfR1rqItjVE9Vl9RPVhRsB7Iq9T8jgd6pvmbB059u83ivzl0WbfvpHqL41I7x+a0/cbiU53Ow56pb5gMKhH/tWg3L7ZnTrQcXSe187NB4BOufLodJ3Y162rV1dpe0PHo1LvV4U1fske/ez0Prr+hAw5GTxIOkI6ehTLstQQtlTWFFVZIKbypi8uNU4QPziXIz61wuWIH2jqdDjkcMQvhuFQ/Lm2tw7lpDnkdjji6zodcres73Y6Wl/L7Yw/H/9pue/UF+s54kE6zeWQx6mW2/jj/UeZ982T3tduze5muZ3x14/Pn46/jqdlHbfjixFopmcAwMGNzvNqzdT++t6aKr26q7nDNsGodMc/a/XXrU168OwczqmeZIR0dFvRmKVP6yL6d1mzXt3rUmV5k8qa4ueoNpVDUporHkTTXA6ltYTONFc8WPpaAukZ+V55W9p5vxRg978ff+6LqRNpTofczn2B29EmeDsd8eDsbAnLXyxXmxGR+OjvbuX2PfRp7lIZfvc0Je1UMADQK/VNc+q5C/L02AcN+sW7dQc849Y7e0Iat2SPvndChmadkq0+nHYpKQjp6BYiMUubaiJaXxnSe5VhvV8Z1oaqsBpbA7lb8ZMEdq18n7P1nM65LaeR65vW/nbfz19KA52aX8zILwAgFVxOh2aOytKEwWm64e/V+qim47N4RS3p1xsb9ZetTbr3jD76zyI/x8/YjJAO44Silj6uCbeG8fcqQ/qgKtylB2+6HdKQTJeGZbk1KN2lgenO1ousDNzv4iqJXuiB/8AAAN3BqDyvXruov+4pqdXjHx747E97mmK64e/VevzDBs0+JVtfPyqNfZ1NCOlIqeaopY3VYa2vDOu9ipDWV4X1YVVYoS4YFM/xOlSY7dbwTLeGZ7k0POuL28EZroMeEAgAQE/nczt035k5mnSUTz98s0Y7DnBQqSStrwzrm69W6vR8j2afkq3zBhHWjxQhHV2mKWLpg6pw65SV9ZXh1ku7J1OO19FyaXGXLiv067gct47L8ahvGnPoAAA4lHGDfPrnpf318PoGPfpB/UEH0v69N6zL/laps/p79YORmZo8xMeg12EipCMpGsIxfVAVbg3j6ytC2lQbUTSJgTzDLQ3JdLeZjjLA72pz9cP/Yq43AAAJS3c7dedp2frW0X79+J1ard7d8Rlg9nlnT0jvrK7SURkuXXtchqYdm658v6uLetszENJxRCzLUllTPJBvqAq33n5aG1EyB8gH+J0anefR6H5enZgl/WtHhYb16yuvl/NMAwCQLEf38eiFr+dpyWdBzVlbq52NBz9gbGdjVPeW1On+9+p0yXC/rihK1/hBaVy9tBMI6ei0UNTSJ7URfVAd1obKcOttZXNyJ5APTndpdD+PRud5NCbPq9F5Hg1I/+Kv8WAwqE2fc1AmAABdweFw6OLhfhUP8ekPmxv10Pv1+jxw8CwQikl/Km3Sn0qblON16KJhfl1W6Ne5A9OYDnMAhHS0UxuK6ZPaiDbVhPVJbUSbayPaXBPR1vrkTleRpKGZLo3J82h0nldj+nk0KtfD12MAABgozeXQdSdk6qpjMrRoU6Pmb6jv1DUsakKW/vBJQH/4JKAcr0NjB6bpvEE+jR+UpsJsouk+VKIXsixL1c0xbW+I6rOGqLY3RLStPqrNLaG8rIsuElOU5WoN46NbgjkHcwIA0L343Q59/6RMTTs2XYs2B/S7jxq0rb5z502uCVla8llQSz4LSpKGZbp0Vr5bw5xunZce0akDLKX10qkxhPQexrIs1YUt7W2Kak9TTOVNUe1oiGp7Q1Q7GiLa3nK/sQuvyumQdHQft8bkeTSqZcrKybke5RDIAQDoMTI8Tv3gpEzdeEKGXt3VrN991KBXdx38ANMv+6xlAFHy6pdbauVx1uqkvh6NzPXo2D5uHdPyMzzL3eOnyRDSDRaKWqoPx1QXslQbiqkubKkuFFNdKKbakKWKYDyI7wnGWkP53mBUzV140Z8v8zil43Piv0yjcj0a0y9+P8tDIAcAoDdwOR2aNMSnSUN82lIb0VObGvVCaeCwvqkPx6T3KuNni9ufxykNznBpcIZLR7X8DM5wK9/vVD9f/CcvzamcNKec3fSYtYRDelVVle677z6VlJTI5XJp8uTJmjFjhtzu9i/15ptv6n/+53+0a9cuDRgwQDfffLPOPfdcWzqebNvqI1q0qVFuh0NOp+RySC6HQ25H/L7T6WhZJllW/PK4UctSzJJi+z2OttyPWZaao1IwaqmxOaLqBq+c2+oUthrUFLXUHLUUjErBiKW6cDyId+UVNg9HbppTI3M9OjnX03p7bB83R2wDAABJ0og+bv3izD665/RsvbMnpP+3tUkvbmvS3uCRTa0Nx6Rt9dFDTqtxOqQsj0NZHqeyvQ5le5y6pNCvG0/MPKL37woJh/Q5c+YoPz9fy5YtU2VlpW677TYtXrxYV199dZt227dv1x133KF7771XX/va1/Taa69p9uzZeuGFF9S/f3/bNiBZygJR/WFzIInv4JUUbflpL8PtVIYh33NkeRwa0celEdkeFWW5dWyOWyfmeFSQ7jTmjCp+j1M+l0Nuw48xTTO8f/t0h3pSS3tRT3tRT3ulsp6deW9XzCGXy/AippjL6dBXB6TpqwPSNO8rfbR2T7Ne3x3Sm2VBfVyT/FHJpoilpoilcsVUdYR/IHQVR01NTacnJ+/YsUOXX365Xn75ZeXn50uSVq5cqccee0xLlixp0/aJJ57Qxo0b9dhjj7Uu+9GPfqSTTjpJ119/vU3dBwAAAHqehCYKl5aWKjs7uzWgS1JhYaHKyspUX1/fru2IESPaLCssLNTmzZuPoLsAAABAz5dQSA8EAvL7/W2W+Xy+1uc607apqelw+gkAAAD0GgmFdJ/Pp2Aw2GbZvscZGRltlvv9/g7bpqenH04/AQAAgF4joZA+YsQI1dbWqrKysnXZ1q1b1b9/f2Vmtj1KtqioSKWlpW2Wbd26td0UGAAAAABtJRTShw4dqtGjR2v+/PlqbGzUrl27tHDhQk2dOrVd2ylTpqikpEQrV65UJBLRypUrVVJSosmTJ9vWeQAAAKAnSujsLpJUWVmpBx54QOvWrZPT6dSUKVP0wx/+UC6XS+PGjdOsWbNUXFwsSXr77bfbnSf9q1/9alI2BAAAAOgpEg7pAAAAAJKLa7UDAAAAhiGkAwAAAIYhpAMAAACGIaQDAAAAhiGkH6HNmzfrhz/8oS644AIVFxfrpz/9qWpqaiRJH3zwga699lqNGzdOF198sV588cU26y5dulSXXXaZxo4dq2nTpun999/v8D2eeOIJXXzxxUnfFhMkq56xWExPPvmkLrzwQo0fP17XXnvtAevdkySrntXV1ZozZ44mTpyoCy64QLfffrvKysq6dNu62pHUcp9nnnlGN954Y5tl0WhUjz76qIqLizV+/HjdfvvtqqioSPr2pFqy6llTU6Of//znKi4u1vnnn6+bbrpJmzdvTvr2pFqy6rm/3rIvSlYt2Q/ZW8/esB8ipB+BYDComTNnatSoUXrllVf07LPPqq6uTvfcc4/q6uo0c+ZMTZkyRatWrdKdd96pBQsW6MMPP5QkrVu3Tg899JB++tOfavXq1SouLtbtt9/e7iqta9eu1R/+8IdUbF6XS2Y9Fy5cqBUrVuhXv/qVVq1apfHjx+vWW29VKBRK5SYnVTLr+cADD8jpdGrJkiV66aWXlJaWpnvuuSeVm5tUR1JLSWpqatKCBQv0yCOPtHvtp556Su+8846efvppLV26VGlpafrFL37RlZvX5ZJZz7lz56qmpkbPPvusli9frtGjR2vGjBlqamrqyk3sUsms5z69ZV+UzFqyH7K3nr1hP0RIPwLl5eU65phjNH36dHk8HuXk5OjSSy/Vu+++q9WrV6tPnz76j//4D7ndbp1xxhmaNGmSnn/+eUnSiy++qIkTJ2r06NFyu9369re/rZycHK1cubL19SsrK3XffffpW9/6Vqo2sUslq57RaFTPPvusbr/9dg0bNkwul0vf+c539Oijj8rhcKR4q5MnmZ/Pbdu2ybKs1h+HwyGfz5fKzU2qI6mlJF111VWqqKjQ5Zdf3u61X3zxRU2bNk0FBQXKzMzUrbfeqrfeeku7du3qyk3sUsmq577P4o033qicnBx5PB5dddVVqqqq0vbt27t6M7tMMj+fUu/aFyWrluyH7P9s9ob9ECH9CAwbNkyPPPKIXC5X67JVq1bp+OOPV2lpqY4++ug27QsLC/XJJ59IkkpLSzVixIgDPh+LxXT33Xdr2rRpKioqSvKWmCFZ9dy+fbvq6+tVX1+vadOmaeLEifrRj36ktLQ0eTye5G9YiiTz83nttdfqjTfe0HnnnafzzjtPH330kWbPnp3kLUqdI6mlFJ8mMHfuXPXt27dNu4aGBu3Zs6fN+nl5ecrKymqzfk+TrHo6HA498MADOu6441qXrV69Wn6/X8OGDUvS1qResuop9b59UbJqyX7I/s9mb9gPEdJtYlmWnnjiCf3jH//QbbfdpkAg0O4vOp/P1/qVayAQkN/vb/d8IBCQJP3+979XZmamLrvssq7ZAMPYWc+6ujpJ0nPPPaf7779fL730ko4//njNmDFDDQ0NXbNBKWb35zMWi+nSSy/VypUrtXz5chUWFva4/xwPJNFaSlJBQUGHr9XY2ChJHda6J0/P2J+d9fyyv//973rwwQf14x//uMeNsB2I3fXszfsiO2vJfsj+z2Zv2A8R0m3Q0NCgO+64Q8uXL9dvfvMbHX300fL7/Wpubm7TLhgMKj09XVL8g/jl+ef7ni8pKdFLL72kOXPmdNk2mMTueu4bpfje976ngQMHyufz6aabblJjY6PWr1/fNRuVQnbXs6KiQj//+c/1ne98R9nZ2erbt69+/OMf67333tOnn37aZduVCodTy4PZF84PVOuezu567mNZlhYuXKi77rpLd911l77xjW/Y3XUj2V3P3rwvsruW7IfsrWdv2Q8R0o/Qzp07dc0116ixsVFPP/1061c3I0aMUGlpaZu2W7dubZ1CcLDnly9frurqal1yySWaMGGC7r//fpWVlWnChAl67733umbDUiQZ9Rw6dKhcLlebg3Msy1IsFpNlWUneotRKRj0rKysViUQUDodbn3O73ZLUo7+2PdxaHkx2drb69+/fZv2KigrV1dV1av3uLBn1lOI7+dtvv10vvfSSfvvb32rixIm2991Eyahnb90XJaOW7IfsrWdv2Q8R0o9AXV2dbrrpJo0aNUqPPvqocnJyWp8bP368KisrtXjxYkUiEf373//WihUrdNFFF0mSLrroIq1YsUL//ve/FYlEtHjxYlVVVWn8+PGaPXu21qxZo9WrV2v16tX6yU9+ogEDBmj16tUaM2ZMqjY36ZJVz8zMTE2aNEkLFizQ7t27FQqF9Ktf/UrZ2dk6/fTTU7W5SZesehYVFWnw4MF66KGH1NjYqIaGBs2fP18nnXSShgwZkqrNTaojqeWhXHjhhXrqqae0a9cuNTY2av78+Tr11FN11FFHJWtzUi6Z9ZwzZ47Ky8v19NNPt5mb3pMlq569cV+UrFqyH7K3nr1lP+Soqanp2X/CJdEzzzyjRx55RD6fr93R2WvWrNHGjRv18MMPa8uWLcrJydH06dN14YUXtrZ55ZVX9NRTT2nPnj0qKirSbbfdppEjR7Z7n6VLl+p3v/vdAc8f2lMks56hUEi/+93v9Le//U21tbU64YQTdPvtt/fo0cpk1nPHjh165JFH9P7778vpdOr000/XzJkz1a9fvy7dxq5ypLXc57e//a1KSkr061//unVZJBLRr3/9ay1fvlyNjY067bTTNHv2bOXm5iZ9u1IlWfX8+OOPNW3aNHm93jYHqknSggULdMoppyRvo1IomZ/P/fWGfVEya8l+yN569ob9ECEdAAAAMAzTXQAAAADDENIBAAAAwxDSAQAAAMMQ0gEAAADDENIBAAAAwxDSAQAAAMMQ0gEAAADDENIBAAAAwxDSAcBwP/vZz3TmmWfqvPPO0549ew7Z/umnn9aZZ56pcePGaffu3V3QQwCA3QjpAGC4mTNnKjs7W42NjZo/f/5B237++edauHChJOmGG27QoEGDuqKLAACbEdIBwHA5OTm6+eabJUmrVq3S22+/fcC2Dz74oIL/v507CmlyjeM4/t3Z0sUGBkkRptOBioWsyJss6MIgCyzromJZXVQXRdFFTCjpJiIvysq7oBKtVeCVUqJBoZAEFhRlEIlNt2k61sWyjZZudi7EcUQ7dM6pnDu/z83Gnv/z7v++Vz8enueNRlm1ahV79uz5XS2KiMhPppAuIrIAbN++HYfDAUwF8fHx8Vk1XV1dPHnyBJPJRE1NDUaj8Xe3KSIiP4lCuojIAmAwGDh9+jQmkwm/309TU9OM8S9fvnD58mUA9u/fT35+/ny0KSIiP4lpvhsQEZEfY7fbqaqqorGxkVu3brFt2zaysrIAuHnzJqOjo9hsNg4dOjRr7rdv32hra6O1tZX+/n5isRg5OTls3bqV3bt3k5aWNmtOKBSiubmZ7u5uhoaGiEajZGRkUFxcjNPpZM2aNTPqy8vL+fTpE/fv3+fcuXO8ePECq9XKgQMHcDqdv+ahiIikKEMoFPo2302IiMiPiUaj7N27lw8fPrB582YuXLiA1+vF6XQSi8W4du0aa9eunTEnFotRU1NDZ2cnBoOBFStWYLFY8Hg8xONxiouLqa+vx2q1Jub4fD6OHj1KMBjEYrGQlZXF+Pg4w8PDTExMYDQaqauro7S0NDGnvLycUChEYWEh79+/Jzc3l6GhIc6fP8/GjRt/2zMSEUkF2u4iIrKAmM1mqqurAXj06BGvX7+mvr6eiYkJKisrZwV0gIaGBjo7O8nLy+P27du0tLRw584dWlpacDgc9Pb2JrbKTLt48SLBYJCKigra29txu900NxEStwkAAAOaSURBVDfT2trKunXriMfjNDY2zvqvyclJhoeHuXv3Lm63mwcPHrB+/fpf8ixERFKZQrqIyAJTWlpKWVkZAGfPnqW7u5tly5Yl3gDzV5FIhHv37mEymaitraWgoCAxtnz5cmprazGbzbS3tzM6OgpAOBymr68Pi8WCy+XCbDYn5mRmZnL48GEABgYG5uyvoqKCnJwcAKxWqw6wioj8CwrpIiIL0KlTp7BYLIyMjADgcrlmbFeZ9vLlSyKRCHa7HbvdPms8MzMTh8NBPB7n2bNnwFSwfvjwIR0dHTMC+rTp36LR6Jy9rV69+l/fl4iITNHBURGRBSgzM5OdO3fidrspKipi06ZNc9ZNr3aPjo5y5MiROWv8fv+Mz2np6ekMDg7y5s0bfD4ffr+f/v5+fD4fMHUY9Xu9iYjIf6OQLiKyQE2vaC9evPi7NZFIBICxsTFevXr1t9cLh8OJ716vl0uXLtHT05P4zWAwYLPZ2LJlCx0dHd+9zlxvihERkX9GIV1EJIVNB/kdO3ZQU1PzQ3MikQjHjx8nEAhQVFRERUUFhYWF5OXlYbVa8Xg8fxvSRUTkv1NIFxFJYStXrgRgcHDwuzVv377FZDKRnZ2N2Wzm8ePHBAIB8vPzuX79+qyV8WAw+CtbFhERdHBURCSllZSUkJaWRm9vLx6PZ9b42NgYx44dY9++fTx//hwgcRg1Ly9vzq0rbW1tAMTj8V/YuYjI/5tCuohICluyZAmVlZVMTk7icrno6+tLjH38+JHq6moikQg5OTls2LABgOzsbACePn3Ku3fvEvXhcJirV68mtrrE43FisdhvvBsRkf8PbXcREUlxJ06cwOv10tPTQ1VVFbm5uSxatAiv18v4+DgZGRnU1dXxxx9T6zZlZWU0NTUxMDDAwYMHsdlsGI1G/H4/X79+paCggJGRET5//kwgECArK2ue71BEJPVoJV1EJMWlp6dz5coVzpw5g8PhIBgMMjAwwNKlS9m1axdutxubzTaj/saNGzidTrKzsxkeHmZkZAS73c7JkydpaGigpKQEgK6urnm6KxGR1GYIhUJzv+hWRERERETmhVbSRURERESSjEK6iIiIiEiSUUgXEREREUkyCukiIiIiIklGIV1EREREJMkopIuIiIiIJBmFdBERERGRJKOQLiIiIiKSZBTSRURERESSjEK6iIiIiEiSUUgXEREREUkyCukiIiIiIklGIV1EREREJMn8CRvG9Qms/wG/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2904384"/>
            <a:ext cx="9110662" cy="629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99655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280987" y="457200"/>
            <a:ext cx="12442825" cy="1863201"/>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a:t>Which year highest Revenue was generated ?</a:t>
            </a:r>
          </a:p>
        </p:txBody>
      </p:sp>
      <p:sp>
        <p:nvSpPr>
          <p:cNvPr id="189" name="Tracked in Google Analytics"/>
          <p:cNvSpPr txBox="1"/>
          <p:nvPr/>
        </p:nvSpPr>
        <p:spPr>
          <a:xfrm>
            <a:off x="3019876" y="2472801"/>
            <a:ext cx="6965048"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latin typeface="Arial"/>
                <a:ea typeface="Arial"/>
                <a:cs typeface="Arial"/>
                <a:sym typeface="Arial"/>
              </a:defRPr>
            </a:lvl1pPr>
          </a:lstStyle>
          <a:p>
            <a:r>
              <a:rPr lang="en-IN" dirty="0"/>
              <a:t>Trying to show the distribution with </a:t>
            </a:r>
            <a:r>
              <a:rPr lang="en-IN" b="1" dirty="0"/>
              <a:t>Bar plot</a:t>
            </a:r>
            <a:r>
              <a:rPr lang="en-IN" dirty="0"/>
              <a:t> below</a:t>
            </a:r>
          </a:p>
        </p:txBody>
      </p:sp>
      <p:sp>
        <p:nvSpPr>
          <p:cNvPr id="2" name="AutoShape 2" descr="data:image/png;base64,iVBORw0KGgoAAAANSUhEUgAAAuwAAAIWCAYAAAAMKdiDAAAABHNCSVQICAgIfAhkiAAAAAlwSFlzAAAPYQAAD2EBqD+naQAAADl0RVh0U29mdHdhcmUAbWF0cGxvdGxpYiB2ZXJzaW9uIDIuMi4yLCBodHRwOi8vbWF0cGxvdGxpYi5vcmcvhp/UCwAAIABJREFUeJzt3X2clnWdL/DPwADDgzLlA6YhMmCJHsUMpawUUxNcwad180ha5m5lRxOfMMM0pTI15UH3WOZDmruabqdQ3PRFqJ3s7NHEEs0UclBRZDQQEcZhZOD80cs5jeCuAzNzX8z1fr9evpDrYX7fzwAzn/u6r/ueqhUrVqwPAABQSD0qPQAAAPDuFHYAACgwhR0AAApMYQcAgAJT2AEAoMAUdgAAKDCFHQAACkxhBwCAAlPYAQCgwBR2AAAoMIX9PWpqakp9fX2ampoqPUqXk132MipzftnLmT0pd37ZZS8yhb0dWlpaKj1CxcheTmXOnpQ7v+zlVeb8spfTlpBdYQcAgAJT2AEAoMAUdgAAKDCFHQAACkxhBwCAAlPYAQCgwBR2AAAoMIUdAAAKTGEHAIACa3dh/93vfpeTTz45Bx10UMaOHZsrrrii9ce5Pvnkkzn55JNz4IEH5sgjj8ysWbPanDt79uwcc8wxOeCAA3LSSSdl/vz5HZMCAAC6qXYV9tdeey1nnXVWjj322MydOze33nprHnvssdxyyy1ZuXJlJk2alMMPPzxz587NBRdckOnTp+ePf/xjkmTevHm58sorc9FFF+X+++/P2LFjc84557SWfQAAYEPtKuzve9/7cu+99+aII45IVVVVXn/99TQ3N6e2tjb3339/Bg4cmOOOOy7V1dXZd999c9hhh+XOO+9MksyaNSuHHnpoRo4cmerq6pxwwgmpra3NnDlzOiUYAAB0B9XtPaF///5JkvHjx+eVV17J3nvvnfHjx+faa6/N8OHD2xw7dOjQ3HXXXUmS+vr6jB8/foP9CxcubPfQlbgq39zc3ObXMpFd9jIqc37Zy5k9KXd+2WXvajU1Ne/52HYX9rf927/9W954441ceOGF+frXv57ttttug4Vramry5ptvJkkaGxvTt2/fDfY3Nja2e+0lS5akpaVlU0ffLA0NDRVZtwhkL6cyZ0/KnV/28ipzftnLqauz9+zZM3V1de/5+E0u7DU1Nampqclpp52Wk08+OZ/97GezatWqNsc0NTWlX79+rce/88p4U1NTBg4c2O61d9xxx00de5M1NzenoaEhgwYNSu/evbt8/UqSXfayZU/KnV/2cmZPyp1fdtmLnL1dhX3+/PmZOnVq/vVf/zW9evVK8tegvXr1ytChQ/Pwww+3OX7RokUZNmxYkmTYsGGpr6/fYP/+++/f7qHb8xRCR+vdu3dF168k2WUvozLnl72c2ZNy55dd9iJq14tOhw8fnqamplxzzTV566238vLLL2fmzJmZMGFCPv3pT2fZsmW57bbbsnbt2jz66KO57777Wu9bHz9+fO677748+uijWbt2bW677bYsX748Y8aM6YxcAADQLbTrCnu/fv0yY8aMTJs2LWPHjs2AAQMyduzYnHLKKendu3euvvrqXHXVVbnuuutSW1ubs88+O6NGjUqS7Lfffpk8eXIuu+yyvPLKK6mrq8v06dM36ZYYAAB42zd//PmKrT31Czd3+hrtvoe9rq4uV1999Ub37b777rn++uvf9dxx48Zl3Lhx7V0SAABKq90/6RQAAOg6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RYdXtPWLBgQWbOnJmnn3461dXVGT16dM4888zU1tbme9/7Xu6+++5UV///Dztp0qQcffTRSZJbbrkld9xxR1auXJndd989559/foYMGdJxaQAAoJtp1xX2pqamTJo0KXvttVd++ctf5vbbb8/KlStzySWXJEmeeuqpnH/++fn1r3/d+t/bZX327Nm54447MmPGjMyZMye77bZbzjvvvKxfv77jUwEAQDfRrsLe0NCQXXfdNaecckp69eqV2traHH300fn973+f5ubmPPvssxkxYsRGz501a1aOPfbYDBs2LH369Mlpp52WhoaGzJs3r0OCAABAd9SuW2KGDBmSGTNmtNk2d+7c7Lbbblm4cGHWrl2b6667Lo8//nj69++fCRMm5MQTT0yPHj1SX1+fk0466f8vXF2dwYMHZ+HChRk1alS7hm5qamrX8R2hubm5za9lIrvsZVTm/LKXM3tS7vyylzN7R9jUXlpTU/Oej233PexvW79+fX7wgx/koYceyg9/+MMsW7Ys++yzTz772c/mO9/5Tp555plMnjw5PXr0yIknnpjGxsYNBuvTp08aGxvbvfaSJUvS0tKyqaNvloaGhoqsWwSyl1OZsyflzi97eZU5v+y01+LFi9t9Ts+ePVNXV/eej9+kwr5q1apMnTo1Tz/9dH74wx9m+PDhGT58eEaPHt16zB577JHjjz8+c+bMyYknnpiampoNHoGsWbMm/fv3b/f6O+6446aMvVmam5vT0NCQQYMGpXfv3l2+fiXJLnvZsiflzi97ObMn5c4vezmzd4TBgwd3+hrtLuwvvvhiJk2alB122CE333xzamtrkyQPPvhgli9fnmOOOab12Obm5vTp0ydJMmzYsNTX1+dTn/pUkmTt2rVZvHhxux5dvK09TyF0tN69e1d0/UqSXfYyKnN+2cuZPSl3ftnLmX1zdMXnrF0vOl25cmW++tWvZq+99srMmTNby3ry11tkpk2blkceeSTr16/P/Pnz89Of/rS1wI8fPz533nlnFixYkDVr1uSaa67J+9///uyzzz4dmwgAALqRdl1hv/vuu7N06dL86le/yty5c9vs+/Wvf50zzzwzl19+eV555ZVss802+dKXvpRx48YlSSZMmJBVq1Zl8uTJWbFiRUaMGJGrrrqqzXu2AwAAbbWrLU+cODETJ0581/3HHHNMm1ti/lZVVdV/eT4AANBWu26JAQAAupb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Fh1ew5esGBBZs6cmaeffjrV1dUZPXp0zjzzzNTW1ubJJ5/MlVdemfr6+tTW1uaLX/xijjzyyNZzZ8+enRtvvDF/+ctfsssuu+Scc87JXnvt1eGBAACgO3nPV9ibmpoyadKk7LXXXvnlL3+Z22+/PStXrswll1ySlStXZtKkSTn88MMzd+7cXHDBBZk+fXr++Mc/JknmzZuXK6+8MhdddFHuv//+jB07Nuecc06ampo6LRgAAHQH77mwNzQ0ZNddd80pp5ySXr16pba2NkcffXR+//vf5/7778/AgQNz3HHHpbq6Ovvuu28OO+yw3HnnnUmSWbNm5dBDD83IkSNTXV2dE044IbW1tZkzZ06nBQMAgO7gPd8SM2TIkMyYMaPNtrlz52a33XZLfX19hg8f3mbf0KFDc9dddyVJ6uvrM378+A32L1y4cJOGrsSV+ebm5ja/lonsspdRmfPLXs7sSbnzy17O7B1hU3tpTU3Nez62Xfewv239+vX5wQ9+kIceeig//OEPc/vtt2+waE1NTd58880kSWNjY/r27bvB/sbGxk1ZPkuWLElLS8smnbu5GhoaKrJuEcheTmXOnpQ7v+zlVeb8stNeixcvbvc5PXv2TF1d3Xs+vt2FfdWqVZk6dWqefvrp/PCHP8zw4cPTt2/frFq1qs1xTU1N6devX5K/lvN3PvpoamrKwIED27t8kmTHHXfcpPM2R3NzcxoaGjJo0KD07t27y9evJNllL1v2pNz5ZS9n9qTc+WUvZ/aOMHjw4E5fo12F/cUXX8ykSZOyww475Oabb05tbW2SZNiwYXn44YfbHLto0aIMGzasdX99ff0G+/fff/9NGro9TyF0tN69e1d0/UqSXfYyKnN+2cuZPSl3ftnLmX1zdMXn7D2/6HTlypX56le/mr322iszZ85sLetJMmbMmCxbtiy33XZb1q5dm0cffTT33Xdf633r48ePz3333ZdHH300a9euzW233Zbly5dnzJgxHR4IAAC6k/d8hf3uu+/O0qVL86tf/Spz585ts+/Xv/51rr766lx11VW57rrrUltbm7PPPjujRo1Kkuy3336ZPHlyLrvssrzyyiupq6vL9OnTN/mWGAAAKIv3XNgnTpyYiRMnvuv+3XffPddff/277h83blzGjRvXvukAAKDk3vMtMQAAQNdT2AEAoMAUdgAAKDCFHQAACkxhBwCAAlPYAQCgwBR2AAAoMIUdAAAKTGEHAIACU9gBAKDAFHYAACgwhR0AAApMYQcAgAJT2AEAoMAUdgAAKDCFHQAACkxhBwCAAlPYAQCgwBR2AAAoMIUdAAAKTGEHAIACU9gBAKDAFHYAACgwhR0AAApMYQcAgAJT2AEAoMAUdgAAKDCFHQAACkxhBwCAAlPYAQCgwBR2AAAoMIUdAAAKTGEHAIACU9gBAKDAFHYAACgwhR0AAApMYQcAgAJT2AEAoMAUdgAAKDCFHQAACkxhBwCAAlPYAQCgwBR2AAAoMIUdAAAKTGEHAIACU9gBAKDAFHYAACgwhR0AAApMYQcAgAJT2AEAoMAUdgAAKDCFHQAACkxhBwCAAlPYAQCgwBR2AAAoMIUdAAAKTGEHAIACU9gBAKDAFHYAACgwhR0AAApMYQcAgAJT2AEAoMA2ubC/9tprOeaYYzJv3rzWbd/73vfyiU98IgceeGDrfz//+c9b999yyy054ogjcsABB+QrX/lKnn/++c2bHgAAurnqTTnp8ccfz8UXX5wXX3yxzfannnoq559/fo444ogNzpk9e3buuOOOzJgxIx/84Adz7bXX5rzzzsttt92WqqqqTZseAAC6uXYX9tmzZ+e6667L6aefnilTprRub25uzrPPPpsRI0Zs9LxZs2bl2GOPzbBhw5Ikp512WmbNmpV58+Zl1KhR7ZqhqampvWNvtubm5ja/lonsspdRmfPLXs7sSbnzy17O7B1hU3tpTU3Nez623YX9Yx/7WMaOHZvq6uo2hX3hwoVZu3Ztrrvuujz++OPp379/JkyYkBNPPDE9evRIfX19TjrppP+/cHV1Bg8enIULF7a7sC9ZsiQtLS3tHb1DNDQ0VGTdIpC9nMqcPSl3ftnLq8z5Zae9Fi9e3O5zevbsmbq6uvd8fLsL+7bbbrvR7atWrco+++yTz372s/nOd76TZ555JpMnT06PHj1y4oknprGxcYNHEn369EljY2N7R8iOO+7Y7nM2V3NzcxoaGjJo0KD07t27y9evJNllL1v2pNz5ZS9n9qTc+WUvZ/aOMHjw4E5fY5PuYd+Y0aNHZ/To0a2/32OPPXL88cdnzpw5OfHEE1NTU7PBUwZr1qxJ//79271We55C6Gi9e/eu6PqVJLvsZVTm/LKXM3tS7vyylzP75uiKz1mHva3jgw8+mP/1v/5Xm23Nzc3p06dPkmTYsGGpr69v3bd27dosXry4XU8HAABA2XRYYV+/fn2mTZuWRx55JOvXr8/8+fPz05/+NMccc0ySZPz48bnzzjuzYMGCrFmzJtdcc03e//73Z5999umoEQAAoNvpsFtiDjrooJx55pm5/PLL88orr2SbbbbJl770pYwbNy5JMmHChKxatSqTJ0/OihUrMmLEiFx11VWpru6wEQAAoNvZrLb8yCOPtPn9Mccc03pF/Z2qqqoyceLETJw4cXOWBACAUumwW2IAAICOp7ADAECBKewAAFBgCjsAABSYwg4AAAWmsAMAQIEp7AAAUGAKOwAAFJjCDgAABaawAwBAgSnsAABQYAo7AAAUmMIOAAAFprADAECBKewAAFBgCjsAABSYwg4AAAWmsAMAQIEp7AAAUGAKOwAAFJjCDgAABaawAwBAgSnsAABQYAo7AAAUmMIOAAAFprADAECBVVd6AAAANs/q+8du1vk7JmlZnKzexPP7f/rezVqf/5wr7AAAUGAKOwAAFJjCDgAABaawAwBAgSnsAABQYAo7AAAUmMIOAAAFprADAECBKewAAFBgCjsAABSYwg4AAAWmsAMAQIEp7AAAUGAKOwAAFJjCDgAABaawAwBAgSnsAABQYAo7AAAUmMIOAAAFprADAECBKewAAFBgCjsAABSYwg4AAAWmsAMAQIEp7AAAUGAKOwAAFJjCDgAABaawAwBAgSnsAABQYAo7AAAUmMIOAAAFprADAECBKewAAFBgCjsAABTYJhf21157Lcccc0zmzZvXuu3JJ5/MySefnAMPPDBHHnlkZs2a1eac2bNn55hjjskBBxyQk046KfPnz9/0yQEAoAQ2qbA//vjjOeWUU/Liiy+2blu5cmUmTZqUww8/PHPnzs0FF1yQ6dOn549//GOSZN68ebnyyitz0UUX5f7778/YsWNzzjnnpKmpqWOSAABAN9Tuwj579ux885vfzKmnntpm+/3335+BAwfmuOOOS3V1dfbdd98cdthhufPOO5Mks2bNyqGHHpqRI0emuro6J5xwQmprazNnzpyOSQIAAN1QdXtP+NjHPpaxY8emuro6U6ZMad1eX1+f4cOHtzl26NChueuuu1r3jx8/foP9CxcubPfQlbgq39zc3ObXMpFd9jIqc37Zy5k9KXf+MmfvCGW+Y2JTs9fU1LznY9td2LfddtuNbm9sbNxg4Zqamrz55put+/v27bvB/sbGxvaOkCVLlqSlpaXd53WEhoaGiqxbBLKXU5mzJ+XOL3t5lTn/lpp9xwqvv3jx4gpPUDmbkr1nz56pq6t7z8e3u7C/m759+2bVqlVttjU1NaVfv35J/lrO3/kIpKmpKQMHDmz3Wjvu2PV/LZubm9PQ0JBBgwald+/eXb5+Jckue9myJ+XOL3s5syflzr+lZ2+pcF8ePHhwZQeooK7I3mGFfdiwYXn44YfbbFu0aFGGDRvWur++vn6D/fvvv3+712rPUwgdrXfv3hVdv5Jkl72Mypxf9nJmT8qdf0vNvrrC62+Jn7OO0hXZO6ywjxkzJldffXVuu+22HHfccfnDH/6Q++67L1dccUWSZPz48TnvvPNyyCGHZO+9986dd96Z5cuXZ8yYMR01AgBQYgM+P2bTz02y8Zt+37tVNz+4mR8BNq7DCnttbW2uvvrqXHXVVbnuuutSW1ubs88+O6NGjUqS7Lfffpk8eXIuu+yyvPLKK6mrq8v06dM36ZYYAAAoi80q7I888kib3+++++65/vrr3/X4cePGZdy4cZuzJAAAlMom/6RTAACg8ynsAABQYAo7AAAUmMIOAAAFprADAECBKewAAFBgCjsAABRYh/3gJACg8mpvemkzP0K/JMs26cwVJ++0mWsDG+M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Fh1pQcAgI5Ue9NLm/kR+iVZtslnrzh5p81cH6AtV9gBAKDAXGEH6IZmDPl+Rdc/4/lzKro+QHfiCjsAABSYwg4AAAWmsAMAQIG5hx3otn70ox9VdP1/+qd/quj6AHQPrrADAECBKewAAFBgCjsAABSYwg4AAAWmsAMAQIEp7AAAUGAKOwAAFJjCDgAABaawAwBAgflJpyUx4PNjNv3cJNtu5vqrbn5wMz8CAEA5dWhhnzNnTi688ML07t27dduYMWNy8cUX57e//W2uueaavPTSS9lhhx1y+umn51Of+lRHLg8btfr+sZt1/o5JWhYnqzfx/P6fvnez1gcAyq1DC/tTTz2VcePG5cILL2yz/YUXXsjXv/71TJ06NZ/85CfzwAMP5Bvf+EZ+9rOfZfvtt+/IEQAAoFvp8MJ+yCGHbLD9nnvuyd57750xY8YkSQ499NDMnj07v/jFL/KlL32p3es0NTVt7qjt1tzc3ObXLc2ACq9fiT+zoqh09u/c/uWKrT3l+B9WbO0iqPSffSXJXk6Vzu57XeXI3n41NTXv+dgOK+zr1q3LM888k759++YnP/lJ1q1bl/333z+nnXZa6uvrM2zYsDbHDx06NAsWLNiktZYsWZKWlpaOGLvdGhoaKrLu5trce9A31+LFiyu29o4VW/mvKpm90sqcPSl3/spm71fBtSudPalk/kpn972ucir9Z19Jm5K9Z8+eqaure8/Hd1hhf+211/KhD30on/70p/O9730vK1asyMUXX5yLLroozc3N6du3b5vja2pq8uabb27SWjvu2PV/LZubm9PQ0JBBgwa1uUef92bw4MEVW7ulwl9DKpm90sqcPSl3/spmX1bBtSudPalk/spnryzf68qpK7J3WGHfZpttct1117X+/u0Xlp588sn56Ec/usHTBU1NTenXb9OuArTnKYSO1rt374quv6Wq5OdsU18s2lHK/PelzNmTcueXvZzKnD3xva6suiJ7h70P+8KFC3PNNddk/fr1rduam5vTo0eP7LHHHqmvr29z/KJFiza4TQYAAGirwwr71ltvnTvvvDM/+clPsnbt2ixdujQzZ87M3/3d3+Xv/u7v8thjj2XOnDlZu3Zt5syZk8ceeyzjxo3rqOUBAKBb6rBbYgYNGpRp06bln//5n3PTTTeld+/eOfTQQ3P66aenT58+ufzyy3PNNdfkO9/5TnbYYYd873vfy5AhQzpqeQAA6JY69G0d99lnn9xwww0b3ffxj388H//4xztyOQAA6PY67JYYAACg4ynsAABQYB16S0zR1d700mZ+hH7Z1Pe3XXHyTpu5NgAAZeQ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WmsAMAQIEp7AAAUGAKOwAAFJjCDgAABaawAwBAgSnsAABQYAo7AAAUmMIOAAAFprADAECBKewAAFBgCjsAABSYwg4AAAVW3ZWLLV++PN/97nfz2GOPpWfPnhk3bly+9rWvpbq6S8cAAIAtRpc25SlTpmS77bbLv//7v2fZsmU5++yzc9ttt+XEE0/skvW36VPeJxTWbzWw0iNUTq8SZ0/Sr89WlR6hYmpqaio9QsX0fX/fSo9QMWX+Wp+UO7/vdeXV3b/XVa1YsWJ9Vyy0ePHiHHvssbnnnnuy3XbbJUnmzJmTq6++OnfddVdXjAAAAFucLnsYXl9fn6233rq1rCfJ0KFDs3Tp0rzxxhtdNQYAAGxRuqywNzY2pm/ftk/Rvv10dWNjY1eNAQAAW5QuK+w1NTVpampqs+3t3/fv37+rxgAAgC1KlxX2YcOG5fXXX8+yZctaty1atCjbb799BgwY0FVjAADAFqXLCvvOO++ckSNHZtq0aVm9enVeeuml3HDDDZkwYUJXjQAAAFucLnuXmCRZtmxZrrjiisybNy89evTI4YcfntNOOy09e/bsqhEAAGCL0qWFHQAAaJ/y/nQFAADYAijsAABQYAo7AAAUmMIOAAAFprADAECBKewAAFBg1ZUeoIjWrl2bJKmurs7q1aszf/78rF+/PqNGjUrv3r0rPF3nefLJJ/Pf/tt/q/QYhfLss8+mV69e2XnnnSs9Spd4/vnn89xzz2XNmjXZaqutMmLEiNTW1lZ6rC6xZMmS/PnPf05jY2P69++furq67LTTTpUei07W1NSUF154IUOGDEmfPn3a7Hv88cczcuTICk3WtVavXp1HH300W2+9dfbcc89UV5evHsyfPz977bVXpcfocqtXr84f/vCH9OnTJx/5yEe6/c/G2VI7nvdhf4cnnngiZ599dmbOnJlevXrljDPbwpqVAAAUAElEQVTOyOrVq7Nu3bpsvfXWmTlzZoYOHVrpMTvF6NGjc9RRR+Xcc88t5RfrhoaGTJ06NTU1NfnGN76R888/P3/4wx9SVVWVPfbYI5dffnm22WabSo/ZKVatWpVzzz03jz32WJKkZ8+e6d+/f1atWpXPfOYzmTJlSqG/kG2Ov/zlL/nOd76T//iP/8hWW22VmpqaNDU1ZeXKlfnoRz+a7373u6V50FI2CxYsyBlnnJHly5enX79+Oe+88zJ27NjW/QcddFAeeOCBCk7YeZYsWZKpU6fmfe97X7785S/nK1/5SpqamtLS0pIhQ4Zk+vTp3fbr3bs55JBD8qtf/arSY3S6o446Kr/4xS+SJIsWLcrpp5+e1atXZ+3atdlpp50yY8aMDBo0qMJTdo4tueMp7O/wxS9+MWPGjMnnPve5nHHGGdltt93y1a9+NevWrcs///M/5+mnn87//J//s9JjdopPfepT2WuvvfLaa6/lggsuyO67717pkbrU5MmT07t371RVVeXpp5/OkCFDct5556Vnz56ZNm1akmTq1KkVnrJzTJ06NW+99VYmTZqUqqqqXH311dlrr70ycuTIXHHFFRk2bFjOPvvsSo/ZKc4999z06dMnZ511Vt7//ve3bv/LX/6SadOmZe3atbnssssqOGHnuemmm/7LY04++eQumKQyTjvttOy1116ZOHFi5s6dmyuvvDIXXnhhDj744CTJmDFj8uCDD1Z2yE4yefLk9O3bN42NjfnTn/6Ugw8+OGeccUZaWlpy+eWXZ82aNbnkkksqPWanOPLII1NVVbXB9qVLl2aHHXZIktZC2x397d/rM888M4MHD86ZZ56ZlpaWXHHFFVm+fHmuuOKKyg7ZSbbkjle+y6j/hUWLFuWGG25IVVVVFixYkCuvvDJVVVXp2bNnvvKVr+Swww6r9Iidprq6OjNnzswNN9yQL3/5y/nEJz6R448/PnvvvXelR+sSf/jDH3LXXXdl3bp1+fSnP50f/ehHrVdWzzvvvBx33HEVnrDzPPTQQ5k1a1ZqamqSJGeffXa+8IUv5KijjsrFF1+cE088sdsW9kcffTT33HNP+vXr12b7tttum2984xuZMGFChSbrfE8++WR++9vfZo899kiPHhu+pKmqqqpbF/ann34606dPT3V1dSZMmJDa2tpcdNFF2XnnnbPrrrtutNR1F4899ljuueeevPHGGzniiCNy6qmnpkePHunRo0fOPPPMHHvssZUesdOMHTs2t956a44//vg2V1OvuOKK/OM//mMFJ+saf/v3+qmnnsp3v/vdVFVVpbq6OmeccUaOOOKICk7Xubbkjqewv8OAAQPy0ksv5YMf/GAGDRqU1157rfWpoWXLlmXgwIEVnrBz9ezZM1/60pdy+OGH56abbsrXvva1vO9978vee++d7bffPv/jf/yPSo/Yqaqqqlr/+9vbgnr06JF169ZVcLLOVVVVlTfeeKO1sDc1NeWNN95Ikrzvfe/LW2+9VcnxOlWfPn2yevXqDQp7krz++uvp27dvBabqGpdffnnOOOOMfOQjH8kpp5xS6XG6XK9evfLmm29mq622SpIccMAB+dznPpfzzjsvN998c9av795PQPfo0SPbbrttPvOZz7R5wNbc3Nyts5966qn56Ec/mksvvTSf//znc9RRRyVJpk+f3q3L6sa8//3vT3Nzc+vXuXXr1nXrW2K35I7X8+tf//q3Kj1EkTQ2Nubaa6/NLrvskhEjRuSaa67JBz7wgTz33HP51re+lYMPPjj77rtvpcfsFDfffHO+8IUvJEm23nrrHHjggTn++OPzgQ98ICtWrMjzzz9f6Eefm+uZZ57Jb3/72/zv//2/89JLL6WpqSkf+tCHsnLlylx66aXZYYcdcuihh1Z6zE7x/PPP54477sguu+yS119/Pd///vczfPjw7Lvvvrniiiuy9dZbt7m3tztZvnx5brzxxtbS1tTUlFdffTXz5s3LZZdd1q3/zffo0SMf+chH8u1vfzvHHntsevXqVemRutSzzz6b++67L0OHDm29X3ufffbJI488kjvvvDPLly/PF7/4xQpP2Tkef/zxPPHEE/nYxz6Wgw8+uPWFhm9fcd1zzz1zwAEHVHjKzrPTTjvl0EMPzY033pjf/OY3+djHPpbbb789J510UqVH63TXXntt/v3f/z3z58/PmjVr8sorr2T06NFZunRpvv/972eHHXbIIYccUukxO8WW3PHcw/4O69evz/XXX5+f/vSnrVcYk79eeT7ssMMyZcqUbvvoszvfr/lerFixIpdffnmee+65nHzyyVm/fn0uvvjitLS0ZKeddsrMmTO77buGrFq1Kpdcckl+85vfZP369Rk9enQuvvjiLFu2LFdffXWmTJmS7bbbrtJjdop169blhhtuyF133ZVXXnklVVVVWb9+fbbbbruMHz8+p5xySrf9N/+25557Lttvv/1Gn2Xozl5//fVMnTo1PXv2bPM6haampkyZMiW//e1v83//7/+t4ISd5+WXX855552XG264oc0DteOOOy51dXX55je/mQEDBlRwwq6xfv363HjjjZk9e3ZWrFjRbV9k/LeWL1+ep556Kk899VT+9Kc/Zauttsoll1ySmTNn5pFHHsmVV17ZbV90+rcdb9WqVa3PJG0JHU9hfxfr1q3LCy+8kJUrV7a+rV///v0rPVanamho6Lb/SDfVsmXLsmzZstTV1RX2H3FHampqyvr167v1bSD/mVWrVqWxsTF9+/ZtveJOeT3zzDP58Ic/XOkxutSaNWs2eHvLMnjsscdy33335fzzz6/0KBXT2NhYmgftW2LHU9g3Ys2aNZkzZ04WLlyYN998M/369cvw4cNz4IEHdvtv4hvLPmzYsIwZM6bbZ0/Knb/M2QGgyBT2d3jiiSdyzjnnpLa2NkOHDk2fPn2yZs2aLFq0KMuXL8+MGTO67dsdljl7Uu78Zc4OAEWnsL/DF77whRx22GH57//9v2+w77bbbsucOXNy4403VmCyzlfm7Em585c5+6mnnvpfHnPttdd2wSRdr8zZk3Lnl/0/112zJ+XOvyVn7/435bbTc889l3/4h3/Y6L7jjjsu1113XRdP1HXKnD0pd/4yZ//kJz+ZmTNn5u///u9L9xNNy5w9KXd+2cuZPSl3/i05u8L+Dttss02eeuqp7Lnnnhvsmz9/frd9p4yk3NmTcucvc/aJEyfm1VdfzfLly3PuuedWepwuVebsSbnzy17O7Em582/J2RX2dzj55JPzta99LZ/5zGcyfPjw9O3bN01NTamvr8+9996byZMnV3rETlPm7Em585c5e5J85Stfaf1C3p0fnGxMmbMn5c4vezmzJ+XOv6Vmdw/7RsybNy933XVX6uvr09jYmJqamgwbNizjx48v7Bvqd5QyZ0/Knb/M2QGgyBR2AAAoMLfEbMRTTz2Vf/u3f8vChQvT2NiY/v37p66uLhMmTMg+++xT6fE6VZmzJ+XOL7vsZcuelDu/7OXMnpQ7/5aavefXv/71b1V6iCK566678s1vfjO77bZbRo8enVGjRqWuri6rVq3Ktddem+222y677rprpcfsFGXOnpQ7v+yyly17Uu78spcze1Lu/FtydrfEvMPRRx+dKVOmZNSoURvse/TRR3PppZfmZz/7WQUm63xlzp6UO7/ssr9Td8+elDu/7OXMnpQ7/5acvUelByia11577V2fEtl7772zfPnyLp6o65Q5e1Lu/LLL/k7dPXtS7vyylzN7Uu78W3J2hf0d6urq8vOf/3yj+372s59l+PDhXTxR1ylz9qTc+WWX/Z26e/ak3PllL2f2pNz5t+Tsbol5hyeffDJnnnlmamtrM2zYsDbvR71s2bJcc8012W233So9Zqcoc/ak3Plll71s2ZNy55e9nNmTcuffkrMr7Bvxxhtv5P777299P+q+ffumrq4uBx10UAYOHFjp8TpVmbMn5c4vu+xly56UO7/s5cyelDv/lprd2zq+w4oVK/Ltb387v//977PbbrvlrLPOyrBhw1r3H3TQQXnggQcqOGHnKXP2pNz5ZZe9bNmTcueXvZzZk3Ln35Kzu4f9HaZPn56WlpZ861vfyrbbbpsvf/nLqa+vb92/fn33fUKizNmTcueXXfayZU/KnV/2cmZPyp1/S87uCvs7PPLII7n99tuz9dZb51Of+lSuvfbanHXWWbnllluy9dZbp6qqqtIjdpoyZ0/KnV922cuWPSl3ftnLmT0pd/4tObsr7O/Q3Nyc/v37t/7+1FNPzYc//OFccMEFSYr96GtzlTl7Uu78ssuelCt7Uu78spcze1Lu/FtydoX9HUaMGJGbbrqpzR/ahRdemJdffjlTp06t4GSdr8zZk3Lnl132t5Ule1Lu/LKXM3tS7vxbcnaF/R1OP/30/PznP89ZZ53Vuq1///6ZNm1afve736WpqamC03WuMmdPyp1fdtnfVpbsSbnzy17O7Em582/J2b2t40asWbMmS5cuzZAhQ9psf+ONN3L33XfnhBNOqNBkna/M2ZNy55dd9r9VhuxJufPLXs7sSbnzb6nZFXYAACgwt8QAAECBKewAAFBgCjsAABSYwg4AAAWmsANsYb71rW9lv/32y0EHHZRXXnnlvzz+5ptvzn777ZcDDzwwS5Ys6YIJAehICjvAFmbSpEnZeuuts3r16kybNu0/Pfbll1/ODTfckCT58pe/nB133LErRgSgAynsAFuY2tranH766UmSuXPn5j/+4z/e9djvf//7aWpqyu67757PfvazXTUiAB1IYQfYAk2YMCEjR45M8tdS3tzcvMExDz74YH7zm9+kuro6U6ZMSc+ePbt6TAA6gMIOsAWqqqrK+eefn+rq6ixevDg333xzm/1vvvlmrrrqqiTJiSeemF133bUSYwLQAaorPQAAm6auri6f+9zn8uMf/zi33HJLDj/88Oy0005JkhtuuKH1x2+fcsopG5y7fv363HPPPZk1a1b+/Oc/Z+3atdl5550zbty4/MM//EN69+69wTkrVqzIHXfckYceeigvvvhimpqaMnDgwOy555454YQTsvfee7c5fuzYsXn99ddz991355JLLsljjz2WAQMG5KSTTirsj/8GKKKqFStWrK/0EABsmqamphx//PFZsmRJDjnkkHz3u9/N888/nxNOOCFr167ND37wg3zkIx9pc87atWszZcqUPPDAA6mqqsoHPvCB9O/fP/X19Wlpacmee+6ZGTNmZMCAAa3nvPDCCzn11FPz6quvpn///tlpp53S3Nycl156KW+99VZ69uyZK6+8Mvvvv3/rOWPHjs2KFSvy4Q9/OM8++2x22WWXvPjii/n2t7+dT37yk132OQLY0rklBmALVlNTk8mTJydJfvWrX2X+/PmZMWNG3nrrrRx11FEblPUkufHGG/PAAw9k6NCh+clPfpJf/OIX+Zd/+Zf84he/yMiRI/PEE0+03k7ztiuuuCKvvvpqxo8fn1/+8pe59dZbc8cdd2TWrFn56Ec/mpaWlvz4xz/eYK1169blpZdeyr/+67/m1ltvzezZs/Pxj3+8Uz4XAN2Vwg6whdt///1z8MEHJ0m++c1v5qGHHsr222/f+k4yf2v16tW57bbbUl1dnUsvvTQf+tCHWvcNGjQol156aWpqavLLX/4yS5cuTZKsWrUqCxYsSP/+/XPuueempqam9Zxtt902//iP/5gkWbRo0UbnGz9+fHbeeeckyYABA7z4FaCdFHaAbuDss89O//798/LLLydJzj333Da3tLzt97//fVavXp26urrU1dVtsH/bbbfNyJEj09LSkkceeSTJX0v2fffdl3vvvbdNWX/b29uampo2Otsee+yxybkA8KJTgG5h2223zdFHH51bb701I0aMyIEHHrjR496+Cr506dL80z/900aPWbx4cZtf39anT58899xzefLJJ/PCCy9k8eLF+fOf/5wXXnghyV9fyPpuswGw6RR2gG7i7Svdffv2fddjVq9enSRZuXJlHn/88f/0461atar1/59//vl8//vfz8MPP9y6raqqKkOGDMlhhx2We++9910/zsbecQaA905hByiRt0v9kUcemSlTprync1avXp3TTjstDQ0NGTFiRMaPH58Pf/jDGTp0aAYMGJD6+vr/tLADsHkUdoAS+eAHP5gkee655971mD/96U+prq7O4MGDU1NTk7lz56ahoSG77rprfvSjH21wxfzVV1/tzJEBSs+LTgFKZNSoUendu3eeeOKJ1NfXb7B/5cqV+epXv5qJEyfmd7/7XZK0vpB16NChG7295Z577kmStLS0dOLkAOWlsAOUSG1tbY466qisW7cu5557bhYsWNC67y9/+UsmT56c1atXZ+edd84nPvGJJMngwYOTJP/n//yfPPPMM63Hr1q1KtOnT2+9HaalpSVr167twjQA5eCWGICSOf300/P888/n4Ycfzuc+97nssssu6dWrV55//vk0Nzdn4MCBufLKK9Ojx1+v6Rx88MG5+eabs2jRonz+85/PkCFD0rNnzyxevDhr1qzJhz70obz88st544030tDQkJ122qnCCQG6F1fYAUqmT58+mTZtWr7xjW9k5MiRefXVV7No0aJss802OeaYY3LrrbdmyJAhbY6//vrrc8IJJ2Tw4MF56aWX8vLLL6euri5nnHFGbrzxxowaNSpJ8uCDD1YoFUD3VbVixYqNv3EuAABQca6wAwBAgSnsAABQYAo7AAAUmMIOAAAFprADAECBKewAAFBgCjsAABSYwg4AAAWmsAMAQIEp7AAAUGAKOwAAFJjCDgAABaawAwBAgf0/t9b1vJymgU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2463836"/>
            <a:ext cx="12442826" cy="705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0769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AutoShape 2" descr="data:image/png;base64,iVBORw0KGgoAAAANSUhEUgAAAkUAAAJCCAYAAADOe7N5AAAABHNCSVQICAgIfAhkiAAAAAlwSFlzAAAPYQAAD2EBqD+naQAAADl0RVh0U29mdHdhcmUAbWF0cGxvdGxpYiB2ZXJzaW9uIDIuMi4yLCBodHRwOi8vbWF0cGxvdGxpYi5vcmcvhp/UCwAAIABJREFUeJzs3Xl4FFXC9uFfJZ2kgRACBhICARJARUUEcUFQFmUREQUExZ0RR1xYBEVhRnR8ZVREVhVeUHHBFRxAGJV9kUVxRFAQhW+CkgAJNBhCls7W9f3Bm0jIVunuJJXw3Nc110hXddfp05Xqp885dY6RkpJiIiIiInKOC6jqAoiIiIjYgUKRiIiICApFIiIiIoBCkYiIiAigUCQiIiICKBSJiIiIAApFIiIiIoBCkYiIiAigUCQiIiICKBRVmtzcXI4fP05ubm5VF8X2VFfWqa6sU12Vj+rLOtVVzaFQVElyc3M5ceKE/mgsUF1Zp7qyTnVVPqov61RXNYdCkYiIiAjgqOoCiIiIlOSdX9OrughlysnJoVtIVZdC/EEtRSIiIi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IoFImIiIgACkUiIiIigEKRiIiICKBQJCIiIgKAo6oLcC75V1IgDbLcBAXlVXVRSnT/BXWquggiUgne+TW91O05OTmc+MP+1ywRf1IoEhHxs7ICh4jYk7rPRERERFAoEhEREQEUikREREQAjSkSEc6NMTAaOCwiZVEoEqlAFR029EUvIuI/CkVSiB1aDPRFLyIiVUFjikRERERQKBIREREBFIpEREREAIUiEREREUChSERERATQ3WeVqlZQAM5AA0dgVZfE3gI9hurKItWVdaqr8lF9WRfoMQgMVCXVBEZKSopZ1YUQERERqWrqPhMRERFBoUhEREQEUCgSERERARSKRERERACFIhERERFAoUhEREQEUCgSERERARSKRERERACFIhERERFAoUhEREQEUCgSERERARSKRERERACFIhERERFAoUhEREQEUCgSERERARSKKk1ubi7Hjx8nNze3qotie6or61RX1qmuykf1ZZ3qquZQKKokubm5nDhxQn80FqiurFNdWae6Kh/Vl3Wqq5pDoUhEREQEhSIRERERQKFIREREBFAoEhEREQEUikREREQAhSIRERERQKFIREREBFAoEhEREQEUikREREQAhSIRERERQKFIREREBABHVRdAxK7y8vJ4/fXX+eKLL3C73XTs2JGnn36aiIiIUp+XkJDAsGHDeO+994iOji54fPTo0Xz//fcEBgYWPPbSSy/RqVOnCnsPVmRlZTFr1izWrl2L2+0mLi6Ohx9+mCuuuKLY/Q8fPsyMGTPYuXMnpmnSrl07Hn/8cZo0aeLV8cuq55MnTzJt2jS2bNmCaZq0b9/e0ucgIlJeaikSKcHbb7/NN998w7vvvsuKFSsICQlh8uTJpT5n06ZNPPjgg6SmphbZtnfvXmbNmsXGjRsL/lfVgQhgzpw57Nmzh4ULF7Ju3Tr69u3LE088QUZGRrH7P/nkk4SFhbFs2TKWLVtGvXr1eOKJJ7w+fln1/PTTT5OZmcmSJUv4/PPPCQwMLPNzkJrFNE02H3EzZLWLrp8fZchqF5uPuDFNs6qLJjWMWorOIYcPH+bWW29l3LhxLFiwgKysLK677jqefPJJQkNDAVi1ahXvvPMOR44cISYmhkceeYSrr74agGPHjjF9+nT27NnDiRMnOO+88/jLX/5C//79AbjyyisZMmQIK1eupG3btvzP//wP//znP9m+fTuBgYG0bt2asWPHEhsbC8DSpUv56KOPOHr0KFFRUdx333306dMHgBdeeIEOHTqwZ88efv31VyIjI3nwwQfp2bNnsceaNm1aoff64osv8tVXXxVbDxs3brRUX8uWLeOxxx4jMjISgLFjx9K3b18OHTpUbKvI/PnzWbNmDQ8//HCRL+1Dhw6RmprKBRdcUOyxFixYwFdffcUnn3xSZFtpn5vDUfRPePTo0ezcubPI41FRUcW+/siRI8nJycHpdJKZmcnJkyepW7dusa+dmprKeeedx4gRI6hVqxYAd9xxB3fddRepqamEhYXxyy+/MHPmTPbt20d4eDiDBg1i6NChGIZR7HsvrZ5TU1PZvXs3X375ZcE5OnHiRFwuV7GvJTVPSpaHAatcHEjNJSX7zxC0/Wg2sWEOlvSKIDxEv+/FPxSKzkHr16/no48+Ii8vj/Hjx/PKK6/wj3/8gy1btvDSSy8xdepU2rVrx9atW3n66ad56623aNmyJZMnT6ZevXp88sknBAUF8fHHH/PKK69www03ULt2beD0l//y5cvJycnhgw8+ID09neXLlxMQEMCLL77I66+/ztSpU1mxYgUzZ85kypQpdOjQgR07djB+/HhCQkIKWk+WL1/O66+/TlxcHG+++SYvvvgi1113HSEhIUWOdbYJEyYwYcIEr+soLS2No0eP0qpVq4LHzjvvPOrWrcv+/fuLDUW33HILw4cP58iRI0W2/fzzz9SuXZu//e1v/PzzzzRo0IA777yzIFAOGzaMYcOGlVqm4j634t7jzJkzy/VeAwMDCQwMZMmSJbz00ks4HA6ef/55goODi+wbFhbGrFmzCj22bt06GjduTFhYGMeOHeORRx7h4YcfZvbs2Rw8eJAnn3wSp9PJwIEDi7xeWfXscrmIjY1l2bJlfPbZZ2RmZtKpUydGjx5drvco1ZNpmgxY5WKnK4ez24RSsk12unIYuMrF2n4NSwzdIuWheH0Oevzxx6lfvz4RERH89a9/Ze3atWRnZ7No0SIGDRpEhw4dCAwM5Nprr6VLly7861//Ak7/Qh8/fjwOh4OkpCTq1KlDVlZWoa6i3r1743Q6qVu3LiEhIezfv58vvviCY8eO8cwzzzB16lQAPv/8cwYMGMAVV1xBYGAgV1xxBQMGDGDJkiUFr9WtWzcuuOACgoKCuOmmm0hLS+OPP/4o9lj+lp6eDlDQGpIvvzWlOI0aNSrxwpyTk0Pbtm15+OGH+eKLLxgzZgzTpk1jzZo1lstU0ufmL3379mXLli08++yzTJo0iV27dpX5nM8++4yFCxfyt7/9DYAvv/ySFi1aMHjwYBwOB3Fxcdx9990sWrSo2OeXVc+pqans37+fgwcP8v7777Nw4UKOHTvGc88959ublWphS1IWB1JziwSifCYQn5rL1uSsyiyW1GBqKToHxcTEFPx3VFQU2dnZpKamcuTIEb7//ns+++yzgu15eXkFA24PHTpU8Ou/WbNmBa/j8XgK9j9z8Ou9995LcHAwn3/+Oa+88gpNmjTh0UcfpXv37pw4caJIa0t0dDRff/11wb8bNGhQ8N/5XTklHetsL7/8MitXrix227p164o8dvvtt5OUlFRQJ/PnzwfA7XYX2s/tdhe0ipVH37596du3b8G/r776avr27cuaNWu44YYbLL1GSZ/b2R5//PFiA01UVBQffvhhia+f3wLXq1cvvvjiC9asWUO7du2K3TcnJ4fp06ezatUqpk+fTseOHQE4cuQIv/zyCz169CjY1zRNAgJO//4qbz3nt1aNHTuWkJAQ6tSpw8MPP8ywYcPIyMjw6rOQ6mPW7rRCXWbFSck2mfVTGp2jnJVUKqnJFIrOQceOHaN58+bA6fEqTqeT8PBwGjVqRN++fbnvvvsK9k1KSiIkJITc3FzGjh3LI488wm233YZhGOzdu5cvv/yy0Guf2VKyf/9+rr32WoYOHUpaWhqLFy9m4sSJrF69msaNG3Po0KFCzz106FC57igqrbn8qaee4qmnnrL8WsWNtWnUqBHx8fG0bNkSAJfLRWpqasG/y+Pzzz+ndu3ahQJQdnZ2QRCxoqTP7eyWq+nTp5erbBMnTuSSSy7hzjvvLFS2sLCwYvdPSUlh7Nix5OTk8O677xYKt40aNaJjx46FuthSUlIKBm2Xt54dDgemaZKTk1NQV3l5eQAaZHsOSM70lL1TOfYTKYu6z85Br732GmlpaRw7doz//d//pW/fvjgcDm699VY++eQTfv75Z+D0OJh7772XVatWkZOTg9vtxul0YhgGSUlJzJ49G6DYMT1wegDtc889x4kTJ6hTpw6hoaHUrl2boKAgbrnlFpYsWcJ3331HXl4e//nPf1i6dCk333xzpdVDWfr168fbb7/NoUOHSE9PZ/r06XTo0IGmTZuW+7XS0tKYOnUqv/76Kx6Ph82bN7Ny5UpuvfVWy69R0ufmq0svvZT33nuP//f//h+5ubksXbqUvXv3cuONNxbZNzc3l1GjRhEaGsr8+fOLtPb16dOHn376ia+++orc3FxcLhdjx45lxowZJR6/tHq+6qqraNKkCS+88AIZGRn88ccfzJkzh65du1KnTh2f37vYW2Qta19RVvcTKYtais5BMTExDB06lMzMTPr06cPIkSMBuP7668nMzOT5558nOTmZsLAwhg4dypAhQzAMg0mTJjF37lxeffVV6tevz6233kp8fDz//e9/C1owzvToo48yZcoU7rjjDrKysmjRogWvvPIKISEh3HDDDaSnpzN16lSSkpJo1KgRI0eOpG/fvkW6UqrK8OHDyc3N5aGHHiI9PZ3LL7+cf/7znwXbR48eTVRUlKUB3fn1PX78+IKuw+eee4727dsDpd99lq+4z80frSW33347WVlZjBs3jrS0NFq3bs3rr79eEP7OLNvXX3/NL7/8QkhICL179y70Op988gmNGzdm5syZvPbaa0ydOpXAwEC6dOnC448/XuLxS6tnh8PB3LlzmTFjBoMGDSI7O5trr72WcePG+fy+xf5GXRLK9qPZpXahhQcbjGobWomlkprMSElJURt0JXC73SQkJBATE4PTWTV93/m3di9durTQpIJ2Y4e6qmymaTJy5Ehee+21IttK+9zOxbryluqqfOxQX6Zp0mPFsWLvPgMwgPYRQVV+95kd6kr8Q22OIjawYcOGgtvzReQ0wzBY0iuC9hFBhAcXDj3hwQbtI4L4V68I3Y4vfqPuMxEb6N69e1UXQcSWwkMCWNuvIVuSspi9O43kTA+RtQIY1TaUayJDFIjErxSKziHR0dFs3769qosh5aTPTc51hmHQpbGTLo3VNSUVS91nIiIiIigUiYiIiAAKRSIiIiKAQpGIiIgIoFAkIiIiAigUiYiIiAAKRSIiIiKAQpGIiIgIoFAkIiIiAigUiYiIiAAKRSIiIiKAQpGIiIgIoFAkIiIiAigUiYiIiAAKRSIiIiKAQpGIiIgIoFAkIiIiAigUiYiIiAAKRSIiIiKAQpGIiIgIoFAkIiIiAigUiYiIiAAKRSIiIiKAQpGIiIgIoFAkIiIiAigUiYiIiAAKRSIiIiKAQpGIiIgIoFAkIiIiAigUiYiIiAAKRSIiIiKAQpGIiIgIoFAkIiIiAigUiYiIiAAKRSIiIiKAQpGIiIgIoFAkIiIiAigUiYiIiAAKRSIiIiKAQpGIiIgIoFAkIiIiAigUiYiIiAAKRSIiIiKAQpGIiIgIUA1C0S+//MJf//pXevTowY033sirr75KdnY2AFu2bGHo0KFcd911DBkyhK+//rrQc9977z369evHddddx4gRI/j999+r4i2IiIhINWDrUOTxeBg7dizXX389a9as4Z133uGbb77h/fff5+DBgzz99NM89NBDrFu3jgcffJCJEydy9OhRAFasWMGnn37KzJkzWb16NRdeeCFPPfUUpmlW8bsSERERO7J1KEpNTcXlcuHxeArCTEBAAE6nk3//+99cdtlldOvWDYfDQc+ePenQoQNLly4FYNmyZQwaNIiWLVsSEhLCY489RnJyMt9//31VviURERGxKVuHovDwcIYOHcrMmTPp0qULN998MzExMQwdOpT4+HhatmxZaP/Y2Fj27dsHQHx8PK1atSrY5nA4iImJYf/+/ZX6HkRERKR6cFR1AUrj8XgICQnhiSeeoH///iQkJDB+/HjmzZtHRkYGtWrVKrS/0+kkMzMTgIyMDJxOZ6HtISEhZGRkeFUWt9vt3Zv4P/njoPL/X0qmurJOdWWd6qp8VF/W+buuzv7uKi9fv69qKiv1autQtGHDBtavX8+iRYsAaNmyJQ8++CBTp07lsssuK/LBu91uateuDZx+82dvz8rKok6dOl6V5fDhw+Tl5Xn13DMlJyf7/BrnCtWVdaor61RX5aP6ss5fddW6dWufnu+v76uaxkq92joUJSUlFUnegYGBBAUFERcXx6+//lpo24EDB2jTpg1wOkDFx8dz7bXXApCbm0tCQgJxcXFelSU6Otqr5+XLzs4mOTmZyMhIgoODfXqtmk51ZZ3qyjrVVfmovqyzW135+n11LrN1KLr66qt54403WLBgAffeey9JSUksWLCAG2+8kb59+/LRRx+xevVqunfvzvr169mxYwdjx44F4Oabb2b+/Pl06tSJ5s2bM2fOHBo0aECHDh28KouvzZn5goOD/fZaNZ3qyjrVlXWqq/JRfVlnl7qyQxmqK1uHori4OKZNm8bcuXN5//33CQ0NpU+fPjz44IMEBQUxZcoUXnvtNSZPnkxUVBQvvfQSzZs3B6B///6kpaUxfvx4UlJSaNOmDdOmTcPhsPVbFhERkSpi+4Rw5ZVXcuWVVxa7rVOnTnTq1KnYbYZhcNddd3HXXXdVZPFERESkhrD1LfkiIiIilUWhSERERASFIhERERFAoUhEREQEUCgSERERARSKRERERIBqcEu+SFUzTZMtSVnM2p1GcqaHyFoBjLoklM5RIRiGUdXFExERP1EoEilFSpaHAatcHEjNJSXbLHh8+9FsYsMcLOkVQXiIGlxFRGoCXc1FSmCaJgNWudjpyikUiABSsk12unIYuMqFaZolvIKIiFQnCkUiJdiSlMWB1FxKijwmEJ+ay9bkrMosloiIVBCFIpESzNqdVqSF6Gwp2SazfkqrpBKJiEhFUigSKUFypsev+4mIiL0pFImUILKWtT8Pq/uJiIi96WouUoJRl4QSHlz6LffhwQaj2oZWUolERKQiKRSJlKBzVAixYQ5KikUGEBfm4JrIkMosloiIVBCFIpESGIbBkl4RtI8IKtJiFB5s0D4iiH/1itAEjiIiNYQmbxQpRXhIAGv7NWRLUhazz5zRum0o10RqRmsRkZpEoUikDIZh0KWxky6NnVVdFBERqUDqPhMRERFBoUhEREQEUCgSERERARSKRERERACFIhERERFAoUhEREQEUCgSERERARSKRERERACFIhERERFAoUhEREQEUCgSERERARSKRERERACFIhERERFAoUhEREQEUCgSERERARSKRERERACFIhEREREAHL482ePxsHfvXnbu3MmRI0dISUkhPT2d4OBgwsPDadasGW3btuWiiy7C4fDpUCIiIiIVyquksmPHDpYuXcrXX39NZmYmAKZpFtnPMAwAQkND6datG0OGDOH888/3obgiIiIiFaNcoWjHjh28/vrr7NmzB9M0CQ4O5qKLLiI2NpYmTZpQp04dnE4naWlpnDx5EpfLxZ49e/j9999Zvnw5K1as4Morr+T++++nQ4cOFfWeRERERMrNUij6448/mDJlCuvXr6dWrVrcdNNN9OrVi/bt2xMcHFzm89PS0ti+fTtffPEF27ZtY/v27fTp04cxY8YQHh7u85sQERER8ZWlUHT77bcD8OijjzJo0CBq165droOEhobSo0cPevToQUpKCp999hkffvgh33zzDV999VX5Sy0iIiLiZ5ZC0aBBg7jnnnvKHYaKEx4ezgMPPMDgwYNZuHChz68nIiIi4g+WQtFDDz3k9wOHhYXxyCOP+P11RURERLyheYpERERE8HGeIoAjR46Qnp5Oq1atCh779NNPWblyJR6Ph06dOnHPPfdQq1YtXw8lIiIiUmF8aimaNm0aAwcO5P333y94bN68eUybNo3du3fz888/8/bbb/PQQw+RnZ3tc2FFREREKorXoeirr77ik08+wTAMGjRoAEBGRgYffPABAIMHD+all16iTZs27Nu3j48++sg/JRYRERGpAF53ny1fvhzDMHjllVfo3LkzAF9//TVut5umTZvyxBNPANC2bVsGDBjA2rVrue+++/xTahERERE/87qlaN++fTRp0qQgEAFs3rwZwzDo2rVrwWMRERHExMSQkJDgW0lFREREKpDXocjtdlO3bt2Cf5umybfffgvAVVddVWT/3Nxcbw8lIiIiUuG8DkWNGzfmyJEjeDweAH766SdOnjyJ0+mkffv2Bfv98ccfJCQk0LBhQ99LKyIiIlJBvA5FF198MSdPnuSNN95g7969zJ49G8Mw6NKlS8F6aCdOnGDSpEnk5ORw5ZVX+q3QIiJy7jBNk81H3AxZ7aLr50cZstrF5iNuTNOs6qJJDeP1QOsHHniAr7/+moULF7Jw4UJM0yQ4OJi//OUvAPzwww888sgjeDweGjRowP333++vMouIyDkiJcvDgFUuDqTmkpL9ZwjafjSb2DAHS3pFEB6ieYjFP7w+k5o2bcpbb71F9+7dadasGddccw1z584lLi4OgKioKAzD4Nprr+Wdd94hKirKb4UWEZGazzRNBqxysdOVUygQAaRkm+x05TBwlUstRuI3Ps1o3bx5c1588cVitzVu3JhVq1YRGhrqyyFEROQctSUpiwOpuZQUeUwgPjWXrclZdI5yVmbRpIaq0DZHBSIREfHWrN1pRVqIzpaSbTLrp7RKKpHUdD6vfbZv3z5++uknMjIyyMvLK7UZc9iwYb4eTkREzhHJmR6/7idSFq9DUU5ODs888wwbNmwoc1/TNDEMQ6FIREQsi6xlrTPD6n4iZfE6FH3wwQesX78egAsuuICYmBhCQkL8VjARETm3jboklO1Hs0vtQgsPNhjVVkM1xD+8DkVffvklhmEwadIk+vbt688yiYiI0DkqhNgwBztdOcUOtjaAuDAH10TqB7n4h9dtjocPH6ZJkyYKRCIiUiEMw2BJrwjaRwQRHmwU2hYebNA+Ioh/9YrAMIwSXkGkfLxuKapbty4Oh8/jtEVEREoUHhLA2n4N2ZKUxezdaSRneoisFcCotqFcExmiQCR+5XWqueqqq1i5ciWJiYk0bdrUn2USEREpYBgGXRo76dJYcxFJxfK6+2zEiBHUrVuXv/3tbyQmJvqzTCIifpO/btbdG1O554cQ7t6YqnWzRKRYXrcULV26lCuuuILVq1czePBgoqOjadiwIUFBQSU+Z/bs2d4eTkSk3IqumxXIL+k5/Md1QutmiUgRXoeit99+u6Av1+PxkJiYWGqLkfp9RaQynblu1tltQmeum7W2X0Ndn0QE8CEUPfPMM/4sh4iIX2ndLBEpL69DUb9+/fxZDhERvyrPulkKRSICflj7LJ/b7ebw4cNkZmZSq1YtoqOjcTp1oRGRqqF1s0SkvHwORbt27eLNN99kx44d5OXlFTxuGAaXXnopDz30EB06dPD1MCIi5aJ1s0SkvHy6GixevJgRI0awfft2cnNzqV27NhEREdSqVQuPx8POnTt59NFH+fTTT/1VXhERS0ZdElpkFuSzad0sETmT1y1FP//8M6+++ioAQ4cOZfDgwTRp0qRg+6FDh1i8eDEff/wxM2bMoG3btrRp08b3EouIWKB1s0SkvLxuKXr//fcxTZMxY8YwZsyYQoEIoEmTJowePZrHH3+cvLw8PvnkE58LKyJildbNEpHy8joU/fDDD9SvX5/bb7+91P0GDx5MgwYN2LFjh1fHOXnyJM8++yw33HAD119/PU888QQulwuA3bt3M2zYMLp27cott9zCsmXLCj13xYoVDBw4kOuuu457772XH3/80asyiEj1lL9u1sIeDbghOogLQ/PoGR3EB9c3YG2/hpq4UUQK8fqKcOrUKRo3blzmfoZhEBUVxR9//OHVcZ5++mkyMzNZsmQJn3/+OYGBgUyePJnU1FTGjBlD3759Wbt2LX//+9+ZMWMGe/bsAeD777/n1Vdf5dlnn2XdunX06dOHJ554Arfb7VU5RKR6yl83a2HXMN6/LIv3u4bROcqpFiIRKcLrUFS/fn0SEhIK3XFWnNzcXBITE6lXr165j7F37152797NpEmTqFu3LnXq1GHixIk89thjrFu3jnr16jF48GAcDgdXXHEFvXv3ZtGiRQAsW7aMnj170q5dOxwOB3feeSfh4eGsXr3aq/crIiIiNZvXoahjx46cOnWKt99+u9T93nnnHVJTU7n88svLfYw9e/YQGxvLsmXLGDhwIDfeeCMzZ84kIiKC+Ph4WrVqVWj/2NhY9u/fD0B8fDwtW7YscbuIiIjImby+++y+++5j7dq1vPXWWyQmJjJw4EAuuOACnE4nbrebffv28dlnn7Fy5UocDgf33HNPuY+RmprK/v37adOmDe+//z5ut5vnnnuO5557jvPOO6/I5JBOp5PMzEwAMjIyqFWrVpHtGRkZXr1fX7vdsrOzC/2/lEx1ZZ3qyjrVVfmovqzzd135OvGxhokUz0q9eh2KYmNjmTRpEs8//zwrV65k5cqVwOn+e9M8fQOsaZoEBQXx97//vUirjhXBwcEAjB07lpCQEOrUqcPDDz/MsGHD6NevH1lZWYX2d7vd1K5dG6AgnJ293ZtuPIDDhw+X2VVoRXJyss+vca5QXVmnurJOdVU+qi/r/FVXrVu39un5/vq+qmms1KtPM1qGsdVaAAAgAElEQVT37NmT1q1b8+677/LNN99w4sSJgkBUv359rr76au65554i3VhWxcbGYpomOTk5hIScnksk/4M+//zz+eyzzwrtf+DAgYJjtWzZkvj4+CLbr7nmGq/KEh0d7dXz8mVnZ5OcnExkZGRB2JPiqa6sU11Zp7oqH9WXdXarK1+/r85lPi/z0aJFC5599lkA0tPTC7qtQkN9nyX2qquuokmTJrzwwgtMmjSJrKws5syZQ9euXenduzfz5s3jo48+YvDgwezcuZOVK1fyyiuvAHDzzTfz1FNPccMNN3DZZZexaNEiTpw4Qbdu3bwqi7/WcQsODtaacBaprqxTXVmnuiof1Zd1dqkrO5ShuvLbgrAAderUoU6dOn57PYfDwdy5c5kxYwaDBg0iOzuba6+9lnHjxlG3bl1mz57NtGnTmDdvHuHh4YwbN46OHTsCcOWVVzJ+/Hhefvlljh49SlxcHDNmzPC6+0xERERqNkuhaMGCBQAMGjSIsLCwQo+Vx7Bhw8r9nIYNGzJ58uRit1100UW8+eabJT73xhtv5MYbbyz3MUVEROTcYykUzZ07F8Mw6NGjR0Eoyn/MCtM0MQzDq1AkIiIiUhkshaK+fftiGEahcUL5j4mIiIjUBJZCUf5A6rIeExEREamutBqiiIiICBZbivy1uvyll17ql9cRERER8TdLoejBBx/0efyQYRhs27bNp9cQERERqSiWQlFUVFRFl0NERESkSlkKRcuWLavocoiIiIhUKQ20FhEREUGhSERERASw2H3m7cryZzIMgy1btvj8OiIiIiIVwVIoysvLq+hyiIiIiFQpS6Fo6dKlFV0OERERkSplKRQ1bty4osshIiIiUqU00FpEREQEiy1FI0eOBOCZZ56hUaNGhR4rj9mzZ5f7OSIiIiKVwVIo2r59O4ZhkJmZWeix8vB1mRARERGRimQpFD3zzDMAREREFHlMxF9M02RLUhYzfkwl8WQITeNTGXMpdI4KUagWEdvRNavmsRSK+vXrZ+kxEW+lZHkYsMrFgdRcUrJNIJBf0nP4j+sEsWEOlvSKIDxEQ+BExB50zaqZ9IlJlTNNkwGrXOx05fzfxeVPKdkmO105DFzlwjTNEl5BRKTy6JpVc1lqKfr3v//tl4PddNNNfnkdqVm2JGVxIDWXki4fJhCfmsvW5Cw6Rzkrs2giIkXomlVzWQpFzz//vF/6RxWKpDizdqcV+bV1tpRsk1k/pekCIyJVTtesmstSKDpTXFwcDRo0qIiyyDkqOdPj1/1ERCqSrlk1l6VQdPnll7Nz507y8vI4cOAAdevWpUePHnTr1o3IyMiKLqPUcJG1rA1ts7qfiEhF0jWr5rIUit544w1SU1PZtGkTGzZs4Ntvv2XXrl1Mnz6dNm3a0L17d7p3705MTExFl1dqoFGXhLL9aHapzdHhwQaj2oZWYqlERIqna1bNZbn7LCwsjH79+tGvXz/cbjdbtmxh/fr1bN26lddff5033niD2NjYghak1q1bV2S5pQbpHBVCbJiDna6cYgcuGkBcmINrIkMqu2giIkXomlVzGSkpKT7dM5ibm8v27dvZsGEDmzZt4o8//sAwDKKjowsC0iWXXOKv8lZbbrebhIQEYmJicDo18O5sKVkeBq5yEV8w58dp4cEGcWEO/qU5P4ql88o61VX5qL5Kp2tWzeRzKDqTaZrs3LmTDRs2sGHDBpKSkjAMg4iICLp168YTTzzhr0NVO7rAlK3Q7LCpbmLCnIxpF8Y1kZodtiQ6r6xTXZWP6qtsumbVPH4NRWfKycnh448/5u233yYjIwPDMPjmm28q4lDVgi4w1qmurFNdWae6Kh/Vl3Wqq5qj3LfklyYtLY3NmzezadMmtm3bRmZmJqZp4nA46Nixoz8PJSIiIuJXPoei5ORkNm7cyKZNm/jhhx/Iy8vDNE1q165Njx496Nq1K507dyY0VKPwRURExL68CkX79+8vCEL79u0DTvet1q9fn2uvvZauXbty1VVXERQU5NfCioiIiFQUS6HI4/Hwww8/sHHjRjZu3EhycnLBQnfR0dF07dqVrl27ctlll2lwmYiIiFRLlkJR7969OXXqFHC6RahVq1Z069aNrl27cv7551doAUVEREQqg6VQlJqaimEYBAYG0r59e6Kjozl27BiLFy+2fCDDMJgwYYLXBRURERGpSJbHFJmmSW5uLt999x2GYRR0n1mlUCQiIiJ2ZikUDR8+vKLLISIiUq0UmrzxZAhN41MZc+npZUA0vrZ6shSKHnzwwYouh4iISLWRkuVhwCoXBwqW+Qjkl/Qc/uM6QWyYgyVa5qNa0icmIiJSDqZpMmCVi52unELrngGkZJvsdOUwcJWr3MNMpOpZCkWTJ0/G5XL59cBHjhzh+eef9+trioiIVLQtSVkcSM2lpMhjAvGpuWxNzqrMYokfWApF3333HQMHDmTGjBkcO3bMpwP+9ttvvPzyywwePJhdu3b59FoiIiKVbdbutCItRGdLyTaZ9VNaJZVI/MXSmKKPP/6Y119/nU8//ZRPP/2Uq666ip49e3LllVcSERFR5vN/++03tm/fzpdffsnevXsxDIOhQ4fy0EMP+fwGREREKlNypsev+4l9WApFTqeTcePGMWDAAObOnVuw4CtAZGQkLVq0IDo6mtDQUJxOJ2lpaZw8eZJjx46xd+9e0tJOp+WAgAB69+7NvffeS8uWLSvuXYmIiFSQyFrWhuNa3U/so1xrn8XFxTFlyhR+//13li5dysaNGzl06BBJSUkAhW5BPHOAWXR0ND179mTQoEFERkb6qegiIiKVb9QloWw/ml1qF1p4sMGotloIvbrxakHY5s2bM3r0aEaPHs3Ro0fZuXMnR44cISUlhbS0NIKDg6lfvz7NmjXj4osvpkmTJv4ut4iISJXoHBVCbJiDna6cYgdbG0BcmINrIkMqu2jiI69C0ZkaNWpEr169/FEWERER2zMMgyW9Ihi4ykV8wTxFp4UHG8SFOfhXrwhN4FgN+RyKREREzjXhIQGs7dfwzxmtU93EhDkZ0y6MayI1o3V1pVAkIiK2lr+cxqzdaSRneoisFcCoS0KrfDkNwzDo0thJx/qQkHCSmJhGOJ3OKiuP+E6hSEREbKvochqnbT+areU0xO90JomIiC1pOQ2pbApFIiJiS1pOQyqbQpGIiNiSltOQyqYxRSJSo+UP0p3xYyqJJ0NoGp/KmEup8kG6UjYtpyGVzS+hKCMjg127dnHw4EHS0tJ44IEHyM7O5r///S9t2rTxxyFERMqt6CDdQH5Jz+E/rhMapFsNaDkNqWw+haLc3FzmzZvHokWLyMzMLHj8gQceIDExkWHDhtGuXTsmT55saeFYERF/OXOQ7tkdMGcO0l3br6FajGxKy2lIZfM6Xns8Hp588knee+893G43LVu2pG7dugXb09PTCQgIYNeuXQwfPpyTJ0/6pcAiIlZokG71l7+cRkmRVctpiL95HYqWLl3K1q1biYuL4+OPP+aDDz6gRYsWBdvbtm3L4sWLadWqFUlJSbz77rv+KK+IiCUapFv95S+n0T4iiPDgwtEoPNigfUSQltMQv/I6FC1fvpyAgACmTJlC8+bNi90nOjqal19+mYCAADZt2uR1IUVEykuDdGuG/OU0FvZoQO+mIVx2XhC9m4bwwfUNWNuvocaEiV95PabowIEDxMbG0rRp01L3a9KkCS1atODgwYPeHkpEpNw0SLfmyF9Oo0tjLaEhFcvrq4FhGOTk5FjePygoyNtDiYiU26hLQot0uZxNg3RF5Exeh6LmzZuTmJjIoUOHSt0vMTGxoFVJRKSyaJCuiJSX16HopptuwuPxMGnSJFwuV7H7uFwuJk6ciGma9OrVy+tCioiUl90H6ZqmyeYjboasdtH186MMWe1i8xG31vESqUJejykaOHAg69atY8eOHQwZMoR27dqRmJgIwLx58/jtt9/YunUrmZmZXHzxxdx2221+K3R1otl0RapO/iDdgr/BVDcxYU7GtAvjmsiq+xvUyu8i9mSkpKR4/bPE7XYzffp0li9fTl5e3p8vahiYpolhGPTo0YMJEyYUmsPoXFHShS882NCFrxRut5uEhARiYmJwOjWwsjSqK+vsUlemadJjxbFiJ5WE09167SOCqnxSSbvUV3Wguqo5fJrR2ul0MmHCBIYPH862bds4cOAA6enpOJ1OmjZtytVXX02zZs38VdZqRbPpikhxyjOpZOcofcGKVCa/rH3WsGFD+vfv74+XqjF04ZOKpG7Z6qs8k0rq2iBSufwSiqQoXfikomiR0+pNk0qK2JfXoWjQoEHl2t8wDBYvXuzt4aodXfikIqhbtvrTpJIi9uV1KMq/06ws+YOuzzW68ElFULds+dmtq1Erv9ccdju3xHdeh6I5c+aUuM3tdnP8+HE2b97Mxo0beeCBB7j//vu9PVS1pAufVAR1y5aPHbsaO0eF0CzUQcqJklcEaBaqSSXtzo7nlvjO61DUoUOHMve5+eabeffdd5kzZw6tW7eme/fu3h6u2smfTbe02241m271kP9rcNbuNJIzPUTWCmDUJaFV8mtQ3bLW2bmr0Syxre/PPcS+7HxuiW8qPMbedddd1KtXjw8//LCiD2Urdp9NV6xJyfLQY8Ux7l53glWJWew6nsOqxCzuXneCHiuOkZJVueFD3bLWlaersTJtScoiIS2v1H0OpuVVernEOrueW+K7Cr9yOhwOIiMj2b9/v0+vk5eXx4gRI/jHP/5R8NiWLVsYOnQo1113HUOGDOHrr78u9Jz33nuPfv36cd111zFixAh+//13n8pQXvmz6S7s0YAbooO4MDSPntFBfHB9A9b2a6imVZs789fg2V1WZ/4arMwxc1rk1LrydDVWJruWS6zTZ1hzVfi38qlTp0hISMDh8O3u/zfffJOdO3cW/PvgwYM8/fTTPPTQQ6xbt44HH3yQiRMncvToUQBWrFjBp59+ysyZM1m9ejUXXnghTz31VKUP+jYMgy6NnSzsGsb7l2XxftcwOkc51UJUDdjx16AWObXOrl2NyRn2LJdYZ9dzS3zndSg6duxYif87evQohw4dYuvWrYwePZrMzEwuu+wyrwv53XffsW7dukJjkv79739z2WWX0a1bNxwOBz179qRDhw4sXboUgGXLljFo0CBatmxJSEgIjz32GMnJyXz//fdel0POLXb8NahuWevs2tUYFGhxPzUk25Zdzy3xndfNNzfffLOl/UzTJDg4mOHDh3t1nBMnTvDCCy/wyiuv8NFHHxU8Hh8fT8uWLQvtGxsby759+wq233vvvQXbHA4HMTEx7N+/n44dO5a7HG6326vy58vOzi70/1Iyu9RVUnqupf2OpOf6fH6UhxP49w112XY0h9d/zuBQWjZNQoN57KLaXN0oCMPMphKLY1sjzg/m2+QsTpZ8kxfhQaf3q8zPz5NnrfXA4/FUarnOZpe/Qzuq6HPL1/XTqvK8sTMr9ep1KCqrGyogIICwsDDatm3L/fffz4UXXljuY3g8Hp599lnuvPNOzj///ELbMjIyqFWrVqHHnE4nmZmZBdvProCQkBAyMjLKXQ6Aw4cPF1r01lvJyck+v8a5oqrrqi7BWPkTCSOLhISEii/QWWKAl1rl/ysLsk9hcfqwc0JTE6JDQkjNCcAspsPRwCQ6xEOTrGQq8+NLd4cAZTcXpbmzq+S8OltV/x3aUUWfW61bt/apfP76vqpprNSr16Ho22+/9faplr3zzjsEBwdz++23F9lWq1atImnY7XZTu3Zt4HRAOnt7VlYWderU8aos0dHRXj0vX3Z2NsnJyURGRhIcHOzTa9V0dqmrccHZ7P76VJm/Bse1r09MZNWU0y51ZVdLozzcvj6V307lkXLG5xgeBC3qOvikexj1giu3iyMmPpVfM0o5qf5Ps3pOYmIaVUKJiqdzq3R2PLfy+fp9dS6z9dpnX375JS6Xix49egB/Nglu3LiR2267jV9//bXQ/gcOHKBNmzYAtGzZkvj4eK699loAcnNzSUhIIC4uzquy+NqcmS84ONhvr1XTVXVddW8WQlw9d+lzTdULoluzulU+hqeq68qunE5Y37/Wn7MOp7qJCXMypl0Y10RWzazDYy6F/7hOlDmx65h2Ybb4THVuFc+O59afZdPn5S1bh6JFixYV+nf+7fjPPvssv/32Gx999BGrV6+me/furF+/nh07djB27Fjg9Jin+fPn06lTJ5o3b86cOXNo0KCBpUknReDPQc0DV7mIL5i19rTwYIO4MIcGNZ/FThNd5su/A7RjfUhIOElMTKMq/dLQxK41h93OLfGdT6EoKSmJDz/8kN27d5Oenk5eXl6JY438vSBsixYtmDJlCq+99hqTJ08mKiqKl156iebNmwPQv39/0tLSGD9+PCkpKbRp04Zp06b5PDWAnFvy55rakpTF7DO/6NuGVvmvQbspuuzBaduPZmvZgzMobIvYl5GSkuLVxD0JCQn85S9/4dSpU5bm/jEMg2+++cabQ9UIbrebhIQEYmJi9EuiDKor6+xSV6Zp0mPFsVJbP9pHBFXpsgd2qat8+a1qdg3bdqsvO1Nd1RxeN5vMnz+f1NRUoqOjGTp0KDExMYSEqLlX5FxUnokutVDtafldL10aqz5E7MLrULR9+3aCg4OZM2cOUVFR/iyTiFQz5ZnoUqFIROzK61CUnp5ObGysApGIaNkDL9hxULqUT/5nOOPHVBJPhtA0PpUxl6LPsBrzOhQ1bdoUl8vlz7KISDWlZQ/KR4PSq7+in2Egv6Tn8B/XCX2G1ZjXn1i/fv04fvw4K1eu9Gd5RKQaGnVJaJG12M4WHmwwqm1oJZXIvkzTZMAqFztdOUW6HFOyTXa6chi4ylXpi1eLdfmf4Q8lfIY/6DOstrxuKRo6dCg//fQTL7zwAr/99hudOnUiIiKCoKCgEp/TsGFDbw8nIjamuXes06D06m9LUhb/L6X0Wcn3p+ToM6yGvA5Ft9xyC6Zpkp2dzYIFC1iwYEGp+xuGwbZt27w9nIjYmObesU6D0qu/GT+mcqqM9aJP5cKMXan6DKsZr0PR0aNHC/7bShOhmhFFajZNdGmNBqWXn90Gpe/+o4xEVM79xD5svSCsiFQvmnunbBqUXj52HJR+PMvaj3yXxf3EPvRXJyJ+Y5omm4+4GbLaRdfPjzJktYvNR9xqKT6DBqVbZ9dB6VbbpvQFW/34ZSGwjIwMdu3axcGDB0lLS+OBBx4gOzub//73vwWr1otIzWbHX/R2ZPdB6Xaae8eug9LDgg1c7rKDWFgZ4Vfsx6dQlJuby7x581i0aBGZmZkFjz/wwAMkJiYybNgw2rVrx+TJk4mIiPC5sCJiT2f+oj/7q+LMX/RVufaZXdh5ULrd5t6x66D0cW1DmfDdqbL3u1StfdWN12e3x+PhySef5L333sPtdtOyZUvq1q1bsD09PZ2AgAB27drF8OHDOXnypF8KLCL2U55f9PLnoPSFPRrQu2kIl50XRO+mIXxwfQPW9mtYJS1qduyqSs6w56D0hy4KpXZg6fvUdsBf2ygUVTde/+UtXbqUrVu3EhcXx8cff8wHH3xAixYtCra3bduWxYsX06pVK5KSknj33Xf9UV4RsaHy/KKX0/IHpX/SM4IN/RvxSc8IOkc5q6wlzY7BNqiM4FGwXyVnyICAALYNiCwxGNUOhG23RhIQoO7i6sbrT2z58uUEBAQwZcoUmjdvXuw+0dHRvPzyywQEBLBp0yavCyki9qbbzKs/WwZbq61SVTCQv15wAOfXc+A861vUGQDn13NQL1iBqDry+lM7cOAAsbGxNG3atNT9mjRpQosWLUhKSvL2UOJnukNI/E23mVd/dgy22RYPZXU/f8nvatx1Ihf3Wcd2e2DXiVwt81FNeT3Q2jAMcnJKn+b8TKUt/yGVR3cI1Qx2ukMITt9mvv1odqktDbrN3N7sGGyjagfy44myJ0CMKmuAj5/Z9a448Z3XZ3fz5s1JTEzk0KFDpe6XmJhY0KokVcuOAyml/FKyPPRYcYy7151gzeEcfkkPZM3hHO5ed4IeK46RklX5XVT5t5mXFMeq+jZzKdvIi+sQWEaeDjRg5CV1KqdA2LNMYNOuRvELr0PRTTfdhMfjYdKkSbhcrmL3cblcTJw4EdM06dWrl9eFFP+w40BKKR+7Btv828zbRwQVmZgwPNigfUSQ1j6zOYOyh+aYJhiWpy70nZUyUcllAnt2NYp/eN19NnDgQNatW8eOHTsYMmQI7dq1IzExEYB58+bx22+/sXXrVjIzM7n44ou57bbb/FZo8Y5d5/wQ6+zcbK+1z6q3WXvSKesr3MPp60jnSlrGxUqZ8qjcMoE9uxrFP7wORYGBgUyfPp3p06ezfPlytm7dWrDt7bffxjRNDMPg+uuvZ8KECTgcfpk8W3ygXzfVn92DrdY+q77+m2pt8VKr+/mDXa9Zoy6uw5rErFIDWyCnx9pJ9eJTUnE6nUyYMIHhw4ezbds2Dhw4QHp6Ok6nk6ZNm3L11VfTrFkzf5VVfKRfN9WfXb8kpPo7afEWLqv7+YNdr1km1tY/M0ts0xW78joUHT9+nPPOOw+Ahg0b0r9/f78VSiqG7hCq/uz6JSHVX1hQAC53nqX9Kotdr1mz96RTVk3lAbN3p9Olca3KKJL4iddnd79+/Rg5ciQrVqwgPT3dn2WSCtI5KoRmoaXn4GahVXeHkMfj4Y3dqVz8rxN02VqLi/91gjm7U/F41OqRTyusS0VpGWbttnar+/mDXe9qtGNXo/iH16HI4XCwfft2XnjhBfr06cPTTz/N+vXryzV3kVS+sptzq6a59/dTuTRdeISJ353ieJZJlsfgeJbJhO9O0XThEX4/pYsL2PdLQqq/0W3rElbGdHJhQTD60rql7+RHdr2r0Y5djeIfXnefrVq1ik2bNrF69Wq+/fZb1q9fz4YNG6hTpw7du3enV69eXHHFFbrjxEa2JGWRkFZ6o+/BtLxKv3PJ4/HQaUkyGSUULSMPOi1NJvGuxuf8WkJnrrC+LyWHtDOyYqgDzg/Xre/inc5RIbSsF8QPrpJ/2LaqF1TpgduOdzXasatR/MPrUFSrVi169+5N7969SUtLY8OGDaxZs4bvvvuO5cuXs2LFCho0aEDPnj3p3bs3F110kT/LLV6w651L//tzWomBKF9GLszbm8aIi8Mqp1A25zHNIvO3mObpx0W8cWbgjj9rxvvwYIO4MEeVBW673dXYMiyQ+FNlh6LK7GoU/zBSUlL8ehU9deoU69atY+3atXz//ffk5Z0+cZo2bcrixYv9eahqxe12k5CQQExMDE5n1fxhd/38KLuOl929edl5QWzo36gSSnRaq48O43KXfRo2dBrsHxpdCSWyL9M06bHiGDtdOcV2dBpA+4gg1vZrqNais9jhb7A6KLSETKqbmDAnY9qFaa6pM2w+4ubOtcdJLeVyGhYEH91wnuZ8q2b8PnlQ3bp1ueWWW7j88stZuXIlCxcuJCMjo2BiR6k6dr1zKT3HWi5Ps7hfTWbnyRvtym7rxNldfqtMx/qQkHCSmJhGCpFnsWtXo/jOr6EoPj6eNWvWsHbtWn7//feCxzt06EDv3r39eSjxQvfGwaxKLHsJj+7RwZVQmj/VCTLIzCs78IQGVc0XWP6X6qwzxzNcElolX6p27QK1q5QsD7euPMb+lFzS8wAC+SU9h23Jx2kd7mBp74ZaAFnKzc5djeIbn0NRcUHINE1atWpFnz596NWrF5GRkT4XVHy37rC1Nc3WHcpixMUVXJgzjGsbyoTvTpW936WVf5t5SpaHAatcHDjrwrf9aDaxYQ6W9Iqo1C9VTd5onWma3PzVMX4qZpX19DzYeTyX/l8dY2P/RvryknI7cwC4uhprDq9D0bx584oEocaNG9OrVy/69OlDXFyc3wop/nHUwrid8uznLw9dFMr/7DhV6mDr2g74a5vKDUVnLr56do2cufhqZY7fsWsXqB1tPuLm5z9Kn8phzx+5bElya4I98Yq6Gmser0PRW2+9BUC9evW44YYb6N27N+3atfNbwcT/7PqFGhAQwLYBkXRamkxGMd9htR2w7dbISr8d347jd0ZeXIe1h7Iorbcx0ICRl9SplPLY2T++Ty21ngDyTPjHf1JZfbNCkYj4EIp69uxJnz59uPrqq7XYazVh1ynzAZrXdZB4V2P+9+c0Xv0xjbQcD6FBATzRLpS/tgmtkvmJ7Dh+x4Ait+KfzTTBsLQyU83268myb5kuz34iUvN5nWZeeOEFf5ZDKkHnqBBiQgNJKWaMRb5moYFVdsdEQEAAD18SxrBWwba4ddqO43dm7UkvdWVuAA+nA11nm8zpIsWz0wB+ETnN5yae7OxsVq5cyTfffENCQgLp6el89tlnpKSkMH/+fIYMGULz5s39UVbxg7JbEHQxztfIaa0urO7nD/89qTWXrDq/XiDfu8quh/PrVf4Ee3YbwC8ip/n0V7dv3z7uuOMOJk+ezJo1a/j11185dOgQAIcOHWLx4sXcfffdrFy50i+FFd9sScriYFrpXxIH006PkRHoEW2txaxHk8prWXO5rbVKHdPdZ9zWwlpL2W1xlTue6MwB/Gd3z545gN/U7OQilc7rUORyuRg5ciSHDh2ibdu2jBkzhhYtWhRsb9CgAVdccQXZ2dk899xz/Pjjj/4or/igPGNkBNYfyba232Fr+/lDtsfaF6XV/Wqy9UnWFqeuzM8PyjeAX0Qql9ehaMGCBaSkpDB06FDmz5/P0KFDCQv7c12qxo0b89prr3H33Xfj8Xj44IMP/FJg8Z4dx8jYmR3rK9BiT52jinpBTdNk8xE3Q1a76Pr5UYasdrH5iLtKWj3s+PmBfpx4w07nldRsXo8p2rx5M6GhoTz66KOl7jdixAiWLVvGrl27vD2U+Ildb8m3KzvW14XhDv5jYTBGKIIAACAASURBVJzMheGVf0eo3cbJ2PHzA/uGNbuy23klNZvXZ9Lx48eJiYkhKCio1P2CgoJo2rQpp06VPWOxVKxRl4QSHlx6E0JV3ZJvR6MuCaVeGUuL1Auq3Pp69vKwMluLAg14tmNY6Tv5mR3Hydj1fLdrWLMjO55XUrN5/VcXGhpKUlKSpX2PHTtWqGtNqkbnqBBiwxwl3l9mAHFhDi1i+H+uiQwmp4yxOTmmSadGlbdWXJfGTi6qX3or0MX1HZW+7pkdx8nY9Xy3a1izIzueV1KzeR2K2rVrR0pKCqtXry51v5UrV+Jyubj00ku9PZT4Sf4ihu0jgopclMODDdpHBGkRwzNsTc7GUcZfiMOAbUcrb6CuYRgs79OQ9uc5qHPWneR1AqH9eQ4+71N5y47ks+M4Gbue7/nzhZWmKucLsxM7nldnyh/rdPfGVO75IYS7N6ZqrFM15/XAg7vvvpuNGzfyz3/+k5MnT3L99dcX2p6RkcHy5ct54403MAyDO+64w+fCiu/OXMRw9pmTxrUN1SKGZ5m1O43UMm5gSs2h0lekDw8JYN3NjWy1EKVdx8nYddFOzRdmjV3PKyhurFMgv6Tn8B/XCY11qsa8DkVt27Zl3LhxTJs2jalTpzJ16tSCbf3798flcuHxeDBNkxEjRtC+fXu/FFh8l7+IYRfNeFwqO1+Q7bYQpZ3HyditrrYkZfH7qdIHy/9+qnLX1LMru55XdlwsWvzDpzNp8ODBzJ07lyuvvJLAwEBM08Q0TZKTkzFNk7Zt2zJ9+nSGDRvmr/KKVBq7XpDtSONkrJu1O42TOaV3r5zM0S35YN/zSmOdai6f79tt164ds2bNIjs7u2CZD6fTSXR0NKGhugBK9WXnBXTtJn9Qc3G/nKFqB/HnrzE248dUEk+G0DQ+lTGXUmVrjFldgkVLtdj3vLLjYtHiH36bzCQ4OJiWLVuWuH39+vV0797dX4cTqXB2vSDbUf6g5oGrXMSfNZ9MeLBBXJijSgY123Hcx8lsa92tVvfzN4/Hw9yf/397dx4dVZXtD/xbU1JJKklBAglDiEmYQQZFW8BfgwyCymir7QIapWlbm+WQX4PYgj7Ftlt9igL+fAJO0GLj9FQEZZIALSgOjDILYUjIQAaSSlVSlRru749YMQOp2gX3njop9mct13tNDuTUqap79z1nn33sWHjADrs7BhZTOeb0s+D+3hbo9WLHStbPlcxL6+zyhBwUVVdXIz8/H4qiICMjA1FRgbcjnzlzBi+99BJ++OEH7Nq165I7ytTDp3PT6HQ6rBjeFjd8Wowab/Ofmw3AO8Pb8pj9QrYkflnzPhJMepQ6L/KBukg70c5UeZp83nVwuRQ8/kMVntlThV2TU5AeL7YwqGyfK4CX1iMZ+dN94cIFvPLKK8jJyYHHUzetGxUVhTvuuAOzZs2C0dj4n6qpqcGbb76JDz74AG63m28ckuDqsHSKomBaTtlFAyIAqPECf8gpw/YJ7fnz/QuZkvhDyfsQucSRGa9HblXwoCgzXuz30OfztfgAANR93m/4tBjnpnUIy4yRLJ8rgJfWIxnpk11VVYV77rkHmzZtgtvtrk+odrlc+Pe//40nnniiUfuvv/4ad955J9577z243W5YLBZkZ2dr8gIYHVeHDc2OQicOXwic13Hoggc7i5yCevQrro8SnKw1bkZ2ot3YR3YWGwAsPVTVYkDkV+MFlh/h0wlkLQzKLh8pKHrnnXdQXFwMq9WKBQsWYOPGjdi8eTPmzZuHuLg4bNu2Dd9//z0URcHChQvx6KOPoqSkBAAwbtw4fPzxx1ynSAK8YyI0C3bb4A0SY3gVYMGPNjEd+kWFy4cR60owLaccXxW4cdRhwFcFbkzLKceIdSWocHEeAyBv3sfWQlqxz60F4oqCAsAL+x2kds/tpbWLZP5cpwEtFFEdkBSeXCe/1SccWHGM36dLQVo+27VrF3Q6HRYsWIDf/OY39X8+ceJEJCUlYfbs2di4cSO2b9+Ojz/+GADQvXt3PPbYY+jbt682PWch4x0ToTlWGXyJI5R2apA1T0ZGsuZ9yBqsVQUpExBquyuDDk2/ZnX/+8r+7rVmpKCosLAQVqu1UUDkd+ONNyIxMRH/+c9/YLfbERUVhfvvvx9TpkwRvu4sI5m2A8t6MWZ0subJyEjWvA9ZgzWdDmjxg9W03RWu/uGkrPnDid0D7Cvjh5PWivStczqd6NixY4s/T01Nhc1mQ0JCApYvX45p06ZxQAT5ljlkvRjLqoeVtg+B2k4NsubJ+Plzne7aXIphn5/HXZtLw5brJGveh6wFCbPiA5/H5tc1gdYuknEqQuQi3f18Pl+z3WUNRUfXzXpkZ2ejV69eqnWuNZMxqVnWi7Gsnr4mPugXxADg6WsTRHQHgNyzfQ0fAjblu7C/zI1N+a6wPQTIfCCsjMHaPd1oM4v3dr+yZyAB+R9O2KVTdUqAizP+SsYnCVkvxrIa2sGMvm1NAdv0aWvCkFRx4yXrbJ+MDwFAXY2br25Lxtz+FiRF6xCtV5AcrcPfBljw1W3hKT/hr38V08JzZowxPPWvqAngOefEJoDLSOaHE3Z5VL0ihPOQRdnI+CQh65OzrHQ6HT4fm4xrkk2wNLmBWYzANckmfD5W7HjJOtsn40MAUDd7NfKLUvz3fjvKXApcPh1KXQqe32fHyC9Kw7JTT1EU3LutHNUtVHuo9gAztpULDyBzq2hjQW0XyWR9OGGXT2xp0iuIrE8SMlaHlZls4yXr0SMy7myUdafeziIXTla6A7Y5UekWnixvc9OuRdR2kezhvhZ8V1wb8GDfRBOnIrRG5KDI7XajqKioxZ8BQHFxccCnm9TU1BC713q1N9MustR2apKtOqzsZBovPguKTtadeot/qoItcEwEmxtYfKBKaL8SicePJEaJn/2Q7WiiISlRqA1SxKzWp2Bw+8DHYDH5kIOiI0eOYNKkSQHbTJw4scWf6XQ6fPvtt/SetXIjOkZjM2HtfUSn8J0aLssFpmm/ZChfILOGs1eLDtiQb3MiLcGM7P4JfBZUAzLOXgHASRutrhW1nVraROsBwvEjbQTnYcl4NNHOIheCrby6vMA3xS7c2CFGTKeYKshB0eWub19pxw+EUrX2gT4ad6YBGS8w9f3aWIqfK92wewD/aea7zpehW6IJn47hM9ka8s9eDWoD5OVVIi2tfVhz+mSsCSTj7BUA2Gppv6+S2E49xGu0wGu5rEugC3bbEOzd8aGu2v3m8RwUtSakoOizzz7Tuh8RR8YLsqwXGEVRMGFDKQ6UN19TsHuAvWVuTNhQiu0TuBCarGTMdZJx9goAogy0KonRBrGfdWoMJjJWk3UJVMZq90wdpKCoQ4cOWvcj4sh4QZb1ArOz0ImDFwmIGjpU7sY3RS4MlSCvhzUnY66TjLNXQF2uiZrt1JIaa8CB8sAHIPvbiSLrEiiLXLweoREZt07LWCYAAJ7eUxV0KtoL4OndYg9elZm/cvS07Tb8YW80pm23ha1ytJ8/12nViLYY0zkaA5JMGNM5Gu+NbIst49oJX/4cmhqNNEvgG3gXi0H4Tr0EE20cqO3U8lCfOASbnDLogIf6xonpEOSccQfkrHbP1MHvmEb8F+SKAE9eoi/Isl5gjlUEfzoNpV2ka54XVpd/9WNpeVjzwgC5duoBgC7owZzil2OzEgzIJSQ0Zwk+TkMHQrqQQhlT9cg44w7UVbufsLE84MOc6Gr3TB08U6Qh2S7Isl5gGJ2slaNltLPIhbP2wIH0Wbv4gpKPXB2PhMCF0pFgAh7pFy+mQ79YcshBmrFdclDcTLKMM+6AnNXumTr47qcRGS/Isl5guifQPobUdmqT6ZBTWStH+/l8PvzPQRu6ri5Ah3+dQ9fVBXj9oA0+n/iCf7IuFw9NjUZWYuAbatdEk/BlPRlnkmU9mkjGavdMHRwUaUTGC7L/AhNIOC4wv8ugbVm9I0v81lbZDjmV8XPld6bKg86rCjHvhyqUOhXUeIFSp4LHf6hC51WFOFMldvlTxps88GtSeqAbajgKcMo4kyzz0UT+HLr3RyVhVEcTelq8GN3RhA9GJ4Ulh46pg981jRRXy3dB9h9E2dLmkVhDeA6i3FYUpLzvL7YW0NqpRcalKllv9D6fD4M/LUZ1C6ky1V5g8GfFQmeMZLzJN+RTlGY5PIpS9+fh8HCfuKA3BAPqZpxFki2BvyF/Dt2qYQl4d4AL7w5LwNBUM88QtWIcFGnERMyRFLnBxH8QZU0LN64ab3gOopT1Ri/jUpWsN/plh+0tBkR+1R5g+RHOR6kPtss8cDQZM4cX2FfmCUtemAIg6L1cByjUIo8aUBr+x2lzTAPSB0XHjx/Hgw8+iFGjRmHs2LF46qmnUFFRAQA4ePAgZsyYgWHDhmHixIlYs2ZNo7+7bt063H777fjtb3+L6dOn48CBA+I6Tv3GCvxmy3iTB+S90cu4VCXrjX4hcQwWHhC/XCxbPkooB8KK9OohB4Ic5wWvArx60CGmQ7+ocPkwYm0J7v6qrNES9t1flWHEWvFL2CyySR0UOZ1OZGdno1+/fli/fj3ef/992Gw2PPPMM7DZbMjOzsatt96KLVu24IknnsCiRYtw6NAhAMDu3buxcOFCPPXUU8jJycHYsWMxZ84cOJ1OIX2XsTqsjDd5QN4bvYwzWENTo9GlaSJKE10s4m/0jgCnhTdkJ7ZTg6z5KKEcCCtSUbCpvhDbqcFf7X5vmf/4n181rHbPuy2ZWqQOioqLi9GtWzfMnDkTJpMJVqsVkydPxt69e5GTk4PExETceeedMBqNuO666zBmzBh89NFHAIA1a9Zg9OjR6N+/P4xGI6ZMmQKr1YrNmzcL6buMsx8y3uQBeZ/oZXwPAcryhfgbRJyJFlhYiO3U0jAfpWEybDjzUWQ9ENako31uqO3UEEq1e8bUIHVQlJ6ejsWLF8Ng+DVBZ8uWLejZsydyc3PRtWvXRu0zMjLw888/AwByc3ORlZXV4s+1dlOHKFK7EZ1o7dQg602+4RP9xXbjhOuJXsYZrJ1FLuTZA98sz9q9wpdeZhPHYHY/sbN9gHzJsDY37aGD2k4t1M2BIjcRcrV7JlqrqWitKAqWLl2KHTt2YNmyZXj//febnQpuNptRU1MDAKiurkZMTEyzn1dXV1/S7w912e1/T9WQ2n18sgb3ZomZAXmgexS+K3YhUDqD1VTXTtQyo5+z1gev14umxz35FMDr9cLlcsKpiA3WrrUquMqix/5yb4uHnF5l0eOaREXYeC06YCMtgS7ab8O1ViFdAgDck2nEgt2AM8AdzKwHpmcYhX+2FEXBN+fdeO1wNQqqotHxRAUe7B2Lwe1NYQmMEkw6lDqDz7YkmHRCx6qwadZ3CwocXmH9OnqBtuP0yAW38M9VQ7W1tY3+7+Vqem8Llcftgdsr7rrUWlDGtVUERXa7HX//+99x9OhRLFu2DF27dkVMTAzs9sa5L06nE7GxsQDqXnzTD4TT6URiYuIl9aGgoABeL306+2hFDCgVq49WeJCXl3dJfQpVZwXoGB0Nm1sP5SJ900FBx2gfOrmKIahLAOpyze/ZH42j9ub9qvYCBy54MXljKVb0dwXfHaOyl7sDDx6MRn6NHjbvr788waCgc4wPL3evRn6+uNyP/Mpo1G2MDizP5kReXqX2HfqFogCdzdE4Ua3HxT/3CtLMPuTnnxP6Hto8v75/VV4d6o5E8eKHEhs6x/jwWl8X4gVfBTsYo5BLuPR2MNYKuzYAgE+hXbN8iiKsX26vGZQFDbfXJ3SsWlJcXKzKv9OtW7fL+vsXKi+gxu1DXp7YJVjZUcZV+qAoPz8f2dnZSE1NxcqVK2G11j3+ZmVl4bvvvmvU9tSpU/VLZllZWcjNzW328yFDhlxSPzp27BhSe/2uMlI7nU6HtLS0S+nSJfks1Yffb7XhdJUXFQ0ewqwm4Kp4Iz64KQGJUWJnZL4prkWBqyrArjgdClwGnItOweAUccuNfluuUvDteTf+56gT52t8SInRY1ZPM24Iw0xD51wbjjqCPz2nJZiRltZeQI/qfFNci/PuQMGhDufdYt9DRVFwy6ZKHLU3n+mr8upw1G7AX4/HY/3NiULfx9lRtfjp68DJ1okmYPbANkgT+HnvuL8cP1cFn8HqFKsXds2KNpbBRZgsijaK69PF1NbWori4GCkpKYiKEn+NaqpNYhvEeBWkpclxBmFrInVQZLPZMGvWLAwaNAhPPPEE9Ppfb9bDhw/Hq6++itWrV+POO+/Evn37sHHjRrz44osAgPHjx+Oxxx7DqFGjMGDAAHz00UcoLy/H8OHDL6kvoU5n9rAa8WNp8MX3nlbjZU+VhsJsBrZOiMHOIhdePWhH8S83+YevtmBISnRYlhOWHrcHXNIDgAo3sPR4LW5KD88BiyPSYzAiTL+7oex+wI+l5QGX0KxROmT3TxD6uVp63B50R1Wl4PdwR6ETp+2+gCUoTtt92FOpw9BUcWN1U5doZCU6sa/U3eKybFaiCcO7xAv9Ptad1Rg8KNLpdMI+W+3MBtjcwWc72scYhH7eWxIVFSVFP4wmI0z6y1+GuxJJHRStXbsWRUVF+Oqrr7Bly5ZGP9u+fTteffVVvPzyy1i+fDmsVitmz56NQYMGAQCuv/56zJ07Fy+88ALOnz+PzMxMLFq06JKXz0L11LUJmLSpPGDdD4MOeGqQ+ButbCeZy7orzk9RFOwscmFJwyCyrwVDU8UHkf6deoFuqOHYqXfSRsu+pbZTQyglKEQGRf6NBbdvKkWuzdOoj9YoHTITjGHZWJBHrMKf5xD3PcxKNOJkVfCgKCvI8UWMUUn9SZo6dSqmTp3a4s979+6NN998s8Wf33LLLbjlllu06FpQN3Ywo3cbI34qb/km0KeNUejFWFay7ooD6grHTd5UilNNbl7fn69FRoIRn96cLHRbt/+GOnljCY5XNK6IHGcAulvDc0OtJBbcorZTg4xH7fj5SwXINGMrY221h3rHYlN+8J2UD/WJE9AbdiWQekt+a6bT6bB2bDsMTDIirklebJwBGJhkxOdj2/EZOZBz6zsg59lnv9I1S1iu+9/h+TwlGGmXkgSB59rIeNROQ/4Z2w9GJ2PbhPb4YHRyWEsFUFMJRaYc/hSkRtGv7dTZ9RVpVhwTW308EnBQpCFrtB4549vjg9GNT1H+8OYk5Ixvz6co/0LW4o0yHovy67lZF6/wu68sPIFaG+JbQ22nBoV4+Cy1XaTrlUi7HlHbqeH5fbTq+s/tFVuFn0UuvitrTLbCcTKS9TgGGY9F2VnkQm5l4EDtZKX48+uKqUdEEGvhqKHcRQsMqe0i3R2ZsaR2d3altVMDNQVNYKpaI4qiYEehE9O22/CHvdGYtt2GHYVOPnakFZM6pygS+JN0Fx2wIb8yGp1zbcjuh7Ak6crMGq3HV7clY+lhOxYesMPu9iHepMec/hb8uZel0c5DUWRMAF9y0I7KIOeHVbrFJw8X0GqVktupocpDuzFR20W6bUW0paqtBW480EfjzrQCzfMNDTjqcOPH0vKw5BsydXBQpCH+0tA1HysdXC4Fz++z44NcZ1jGSsYE8BPBaheE2C6SJUbpUeoMPjMlui6XrGR8CIjWAy7CrxN9GW2Yb9g0pG6Yb7hlHOeNtjZ8NdCI/0uzt4Uk3b1hTdKVi6wJzQ/3tSDBFLhNgglCE8BLA52jcQnt1GImJjXHCHwMo27T5u3cdWR8CLgqnvbByiC2U4uM+YZMHRwUaWRnkQsngzytn6h085cG8l5ghqREIdiZnG4fMLi9uAq21DNCBZ8lijbEIWgTJMhUU11QG/gpPcEkflejnz8f5a7NpRj2+Xnctbk0rPko1EOsb+oo7vMeb6TNssQHeZ/VJmO+IVMHB0UaWfxT4DL+AGBzA4sPiDs3S1ayXmC+KXLBFWT1xeUFvi0Wtx2YuPMdBsHfbOpqXYXAVb0hKVHwND1huAmPoggNav0qXD6MWFeCaTnl2JTvwv4yNzbluzAtpxwj1pWggrJmpLKcAtpDR845cQ8n5cSiSOWCx6uIurGA2I7Jg4MijZy00b4M1HaRTMZcBgB4ek8Vgv1GH4Cnd9tEdAcAYCXmv7QRnCdDzZvQC8yv+Ka4NmgQadQB354XW+NG1uXi807a76O2U4MtyMOSXyWxnVpkrOnUkhXHHPX/seAkeMsik424fkFtF8lkzGUAgGMVtH2+1HZqqCQ+EYueaehhpeXlUNupYcnB4Oex2dwQPgMp63KxjN9D6syo6AKc1BCMM0ZbHw6KNELd0cI7X+RMaJaVjEcxAMDT18QHvZgYADx9rbiz/mRd4pB1uVjGyvLuQIdHNlBLbKeWC8SNDNR2TB58R9aIzDtfZEvwrMv9CNzGo4hNaAaADrG0rwe1nRosQW5afvHEdmoZ2sGMvm0DR7Z92powJFVcSWtZlzhkXS4emhqNjkE+y51i9UIry0cTp4rM1CkllZQSZ2Kp7Zg8OCjSyMN9LQgW7yQYxc9+yJjgWZf7EfgmbtTphOd+WAy0IJHaTg2ziZ+X2f3Efq50Oh0+H5uMgUkmxDTZHR1jAAYmmfD5WMFVyam/S3AdmRSzfMtUQN3D0qkgJ9LnVnmFPjzZiVOeVYKnRoNtwKhvxzFRq8NBkUaGpEQhWKFcD8TOfsia4FmX+xH4d9rc4pcTKogxGLWdGv7cKy7oka86APf1DM+p4T7Fh6ZHifl8dX8uGnXpxR1kh5ra0i20yy61nVqWHbajJsjNvsYLLD8i7ntIqL0ZUju1UFNBRS9js8vHQZFGvimuhSnI7IdJ8OyHrOdmnaykJSqfFHzAkY14/AO1nRq+Pe9GfJAZyHgjsKtEbEVrRVEwfkMJ9pd70fQoMZcC7C/3YsKGEqEBt8lAmwEK9j1V2yenaWedfHJK4JkoABYSHzoWHhAXFFFjHdF7eMmJ1pxp3epwUKSRUM6oEkXGPgH06sslgnMsZEyWX3LQHvTwS5tH/I6qHYVOHL4QuGOHLniws8gpqEeg35EE37mqiPEqtZ1aHEGuDX52Yjs1UI/viBZb0BrUlD3BqX0B3dsjPLPHrQ0HRRqRMZmSOtMiekamhjjTUiN4h4mMyfIyfq4AYMFuG4K9PV4FWPCjuJpOsu7Uo36KRa+8xBGrQlsEVo/uTSyB3kdkqXQAXSy0MUgntmPy4KBIIzLW/KgkXv2p7dRCffAUXdLp4b4WJAa5ASQKPiaivZl2kaW2U8uxStoCBrWdGmT8DgJAEjGNMFlwoW0Zk/ifvjZ4qQc9xJZ6AIBE4tRUopnP1WttOCjSiIw31ARihTNqu0g3NDUamYnGFhObdQCyEo1CtyiP6Ej7XSM6ieuTrGQ8ywtA0G3vobZTy/29LYgNcq+PNQJ/7iXumkUp9dBXcKkHALjQNHGuxXacad3a8N1PI0NSolAbZFdLrU/suUuZ8bS3m9pOLdSJb9EnVOl0Onx6czIGJpuaFbWzRukwMNmET24Wu818ayEtMX9rgdjyBTJWtP7kNC1/6ZNTAvOcAGlLBej1enw7OaXFwCjWAHw7KQV6vbjrg5SlHgBUEqetRc+6s8vHQZFGvilyBd0mKvow0ZHEWYaRnc0a96SxdjG0dsnEdmqyRuvx1W3JmNvfgmSzDjEGINmsw98GWPDVbcmwUjNBVSJrTpGMFa2pS3VHBS7pAUCBg/beFFSH54bqbeHXtvTnIihQmn2+9L/8eTgkGGlBGLUdkwcHRRp5ek9V0K+r6MNE/5f45Py/grcC2z20Cwe1nZoqXD6M/KIU/73fjlKnghovUOpU8Pw+O0Z+USq82KWseTJDO5jRq03gWaCebYxClzm8xPpDXsG7z8qIh5eWEpdo1OLz+XDDJ8XNSir4uRTghk+L4WtaiEpD/tpq+8s8cDSJXR1eYH+ZJyy11azEaWtqOyYPDoo0IuNhosG2TPsdIrZTi4u4q4zaTi0yFruUNU8GAIKV+yGWDVINtf6QSfDSC/W3ib44Lz1UhWATjDVeYNnhKjEdgryH55If5Lw8U9TacFAUZiJv89RJDWoJe7VEEWuMiK5FImOxy5wC2u/KOSf2JrGzyIU8e+APzlm7V+hYxRCPX4kVeEwLACQQt7QnCC5y89w+Wm2r5/aKra0m4+G5Z4J81v1OBzk2RaQVxxyN/mMXx0GRRjrE0C5oHYnt1CDrAZkdgm158beLExsVyVjs8ryTdgOntlOLjDcvB3HCk9pOLZPSaUuI1HZqsRPHoUrgeMmaQ0d+wOQ861aHgyKNUAuciSyElhZHe7u7ENupxUxcV6G2U4uMxS7bEe+T1HZqkfHmRT19ReApLQCAPaW0UtXUdmohH12haS8akzWHjkUu/iRppIK4SiDyMFEvcfsItZ1aUogzRSlN9+RqrJL4mCcy2Toj2MFn/nYCq2wDcgZrRuLVjdpOLcdttCWV44J3xcl4dMXDfS3NymE0ZY0SW+8NoOeFcUZR68NBkUZsHtqN0iawTPNZ4jIytZ1aZL3wUW+WImtdfnqGtoPwU+JOQ7XIGKz1SJSvdhIAOIkTi6JPfk+Po93CrxJ4dMXQ1Gh0sQR+f7pYxBZQBYCu8bQx6EZsx+TBQZFGZDxMlDoZL7bsn7wXPjdxSze1nRpkPLQTkDNYG9iWFuwMTBJ7bhZ1sVX0sp6OWJSR2k4ttUEeMIP9XAv3do+ltetBa8fkwUGRRmQ8TFTmKd/gRdjEF2mzErfFWQVui5Px0E5AzmDtE2Kg9ongulxUoj/xhcR8r0KBRSV3FNTgaJDlxqM2L3YWip0Z3VZEe8TcVig2L4xdPg6KNCLn2WfErcCCb6gybucGgDbEatXUdmqY3TeO1k7goZ2AnMFataS7z6hDIPhrKKXZ39GK287eValxTxqTcWMBUwcHRRqR8TDRv/Wn3VAfHyj2hirjdm4AqKylJXVUCizs1DtI1ej6dlaxSekyIZ5N+AAAHttJREFUnrAuY6AGADd3ohXWHNNZ0oNqBe5OPUlMSj9BbKcWWcubsMvHb5lGZDxM9P4+8c0OVWwqxiD2FGwAKCQ+qlPbqSXPTnvKo7ZTwzN7aNWEn9ktruowANzXk5Y78SeBORYyBmoA4CLmoImu4B6np/0+ajs1UIvFCz7lA1XEZWBqOyYPDoo0ZI3WY8u4dlg1oi1GdTShp8WL0R1NeG9kW2wZ1074YaJ6vR67JqcgtoXJhlgjsGuy2FOwAaDGTXvKo7ZTC/V6RjzKShWHK2hjcIjYTi1vHK0mtXvzGK2dGu7vbWnxxHe/WKP4hwDqe0htp5bTxINqTwt8CIgnzuJR26kl2HK/31liOyYPDoo0ptPpcGMHM1YNS8C7A1x4d1gChqaahc4QNZQeb0T+1A547rr4+lPf25l1eP76eORP7YB04tZqNeUR75Nnxd1PAQDUmFVkbFtLvB9R26llIXFpc+EBcUuger0eH49OCtjm49FJwh8CZM1HuUDcdloucHvqY+Qlf1o7tdQQYx1qOyYP8XfAK4yiKNhZ5MKiAzbkV0ajc64N2f3qco7CFRjp9Xr8pW8C/tI3ISy/vylZS+anWQw4Riig1yVeXP6OXgEo11mBKxwA5Nx95vP5cMfmsoBt7thchvypHYQGRtRVMdFb8mWsaH1/bwvm/2gP+Dt1AO7rKXa2T8axYurgoEhDFS4fJm8qxSmb55dEYgOOOtz4sbQcGQlGfHpzsvAlNEZHnro3igtuqXGh6ItxnEmHGsLdXmRS87LDdlQHiSCrPcDyI3Y80EeOB4SGePMZ8O15N2L1QKCVvVg9sKvEjaGpgk+MZhGJ78gaURQFkzeVYl+pu9nOqopaBftK3bh9UykU0RmCEiKe8gHB58GSE11FJsRSZ+MF7zKXMqlZxiU9gP55F3yqDZKIm92o7dSw6IAtYEAE1AVMi/bTtu4zFgzPFGlkZ5ELp2yeFp/YFQC5Ng++KXZhaKpZZNfg8/mw9LAdL/9kh8OtIM6kw+yrLbi/t0V4fgUAzB8Qh/m7g58tMl9w3kA08QBaartIdn9vCxbsroIzwA3MrBeb1Czjkh4AmA0IOoMFiA+K2piAMkK+UFuBBcB/KqcVP6S2Y79acaz5NffeHmKvsTLimSKNyFp750yVB53eLcS8H6pQ6lRQ4wVKnQoe/6EKnd4txJkq0XMMQD/io2e/JLHHfHDeQGiC7TQXPSlKDSqoMzdqqSLev22C7/MFxMLe1HZqKCUWqi4RW9CaRTAOijQi4w4Tn8+HGz4pRku/ssYH3PBpMXw+sRnNSw7RTqBdclBsAHnBSbuLX3BxWPT6QVvQ0gQuBVh2WNwyx+D2tGB7cIrYIonU/RWi92FQL0UCT/kg59Bx3WimFg6KNJISQxtaajs1LD1UFfTCV+MFlh0WW/jvZCVtdoraTi024kGTNjdfkp/dRwts/76H1k4N35XQplp2nRc7JWOWNKeIZ0YZ46BIMw/3tTSrZN2UNUrs2WfP76fNtDy/T+yMTFGgRJRLaKeWRGKNfmo7NXSOpU0fpMWJnWag1mOh5NKoxSZp1eFU4nodtR0Tj5oFKjZblKmBgyKNDE2NRkZC4Dz2zASxZ5/ZiQ/E1JwHtTiJE0A1gtOdMomFLKnt1BBtoH1lqe0iGTXUET3PZ9bTAlYzJ/BLO3sVbyYerk1sx+TBV06N6HQ6rBjetsUkzlgD8M7wtmEr4CgTWS986cTZlnSLuPewkrhUVym6pLWEkoLM1PolR4v9DqYQZ4BSBK+ftSPewNvzjR5lxHzDUmI7Jg8OijSiKAru3Vbe4rJCjReYsa1caJ0iE/HdprZTC/USK/pS/EEubUvLByfFbX1JIL451HaRjHqaO/V0eLVE6Wjf+SjBZcmze8fQ2vURd6ivrDgBPHLxlVMjO4tcyK0MXKfoZGVdnSJRqJvKBG8+AzXXXPC9Cw7icp1d4LJeVgJt9oDaLpLJGmxvzKcdHrYhT+AhYwC2FtHWzbcWiusXdWGaC+6pY8UxR6P/rkQcFGlkyUE7KoMkcFa6xdYpoua4ij7DkHrKvOid7zJOfD/S1xL0Jq4H8MjV8SK6U0/GAOScg/ZJPicy+xv0auOiK4bl2mjjQG2nBlmPtWGRi4MijZC3mdvEXfqoW4HN/NgFIIRjDwTWlFRACywUwbeJNsSxaiuwJNB54qpmscBihDIrIz51lAp8OuHsJSYaB0UaKSFuHy8RWLyxdxtaff4+xHZqkfVp0K3QLsm1PnGX7iUH7UHHywcIr5SeEU+LuKnt1MB5H6FxBytJ7m8nMA+S30MmGgdFGqkh1j6pFlgj5elr44O+4XoAT18r9sRwaj4pMT9VNbXEmwS1nRpkLXRJrfUjuiYQo6PGOgpHICyCcVCkEWqpH5ElgYZ2MKO7NfDaWHerEUNSxZ4xRizbAtFlW6KIHaO2U4OMSxwAcNZOu1NS2zHxyBNAHNeyCMZBkUaoAyvwfgpFUXA6SA7TaZtHaJkAAIgm5jBR26klhbjdLVXgtjjqrBR1KUQt1GLjAleLWYiok3jUjRFqkDGBn0U2Doo0Qi0TQ6wvp4plh6qC3rycPmD5EbH5KBbiYFHbqUXGysPE49jAx7GxUMm4O5VziphovM9II+SZIk170dg/99KCnX/srsIDfcTlFdmJj6jUdmqhVvhtJ7AiMnUIOHWHMXa5WkOtont7xKn67/FMkUZkXE6oIj7iUdupxSFpUHSOeFjcOYfgw+IYiYwPJgAvCTEmMw6KNMI5i3QyTtsDwNEqWrsjNm370RrIeKOXdemFrw2MyYuDIsbYZQuyqbGe4BJYjDEWEg6KWNhR85RFb8lndNRZPA9PfzDGJMZBEQu7ROLsgZVnGcjJ3+2J7dRCPTyX2i6SybjUyBirw0ERC7sa4o2yWvANVcYTujvE0o7JoLZTi6x5YTKinqmXLPCcOMZYHd6Sz8LORcx0pbZTS5QB8BDu4lEC4w9ylW1ea5SWrZbWrpLYjjEZqL01Plx4poiFHe/GoSsiTpdR20Uy6mRZnNhJNVBjHY6JGBOPgyKNcN4Anaz1ZAzEWRlqOzWcq6aFhuccHEI+MdCiajvGWOTjoEgj8cSFSWq7SBZDfFKntlNLj0TaL+xJbKcGaqgjuvbOH7vSsuBndhOXLd+3Le139U3iDH7GWB0OijTy+0wzqd3dXWM07on8qonZt9R2anmSOIPw5DXiZhpknVUbn077HI/vIu7z/v8OV9PaHaK1Y4xFPg6KNHKGuHxxxs5HGcpaefjwBVpezuEKcdEa9UxcwWfn4qFvaeW/HyS2U8PPF2hZOT9XcPYOY6wOB0UaKSYeakZtx8RbeJB2GOLCA7SDdiNZPjHXidpODWfJDyacf8UYq8NBkUZMxDQT0U/0Mooi5ikLPIweAGCrpd0sqe3U4CbG0NR2kYxrJzHGQsVpvhrxeWl3JZ+P717tooFzzuDtkmlpWqpRiLGOT+BEg6xLjaz1iwKtDEC01h1hrdKKY7SZdZEupXYSz1NoJN9Be/7Mt4t7TpU1SbfSrW47tVD3JIncuyTre8haP2pmlUvTXjAWXnzt1Egp8cpRIvAKk5VAe7u7EtupxU2caRG9JERNfxGYJiPl0SOMMRYpIj4oKi8vx5w5czBixAiMHj0aL7/8Mjwe7av9yrjM8dJvElRtpxZqUMQnrMv5uWKMsUgR8UHR/PnzERsbiy+//BIrVqzA999/j9WrV4e7W2HxUxltgvyncrFblKk5OV4OijgoCsGMLNrCJrXwJGMs8kV0UJSXl4fdu3fjoYcegtlsRqdOnTBz5kx89NFH4e5aWPxjP61I3T/2iS1mx0eiMC1MyqQlWU7KiIyDLBljly+ig6Lc3FwkJCSgXbt29X+WkZGBoqIiVFWJKyInixpJK0fHE8sXUNtFMp4povv7Xlr9KGo7xljki+h8zOrqasTEND5WwGw21/8sPj6e/G85nYQ945dIy3/7Uonsk4N4B3f45BwrQM5+ydgnQFy/jlXQcgePVniu+LEKlYz9krFPwKX1y3+fulQetwduzjdoNvaUcY3ooMhsNjcbFP//josLbcq8oKAAXm8oUygxoC34KMjLywupL5dKhxgohD7pBPYJAHwKbax8ith+yfgeytknQMZ+UT9XCn+ufiFjv2TsE6B1v7p16xby32loaHRZiPeryNR06CnjGtFBUVZWFiorK1FWVoakpCQAwKlTp9C+fXtYLKEd4tmxY8eQ2l/Xthw/lAeP1H+TpEdaWlpI//alyrKU4QRhpaCrRSesTwBg1JWRdqAZdWL7ZdCVkZK7DUL7VUZsJ3asLIYyUEpuWQzi+tXzSAV2lwXvVE+rUehYyfoeytkvGfsEyNuvOqHer9ivIjoo6tKlC/r3749XXnkFjz/+OCoqKvDWW29hwoQJIf9boU5nfnlrO7RbdT5ou3W3tIPJJGb3y8tD2mDCpgvB2w1tc9nTt6G4t3sM3jhWE7TdjB4xQvs1o5sZbx4PPvU9s4dZWL9u7WTEl+eCLwvd1tkodKzmDbRg3o/BI+4nrrUI69eCQYmYsLE8YH6VAcCC66xCx+paK7C7Ini7QdbLX0YJxcxuUXjr5+A7T+/rHiWsXyYAlJqtJogdq1CEo1+yjkVrENGJ1gDw/PPPw+PxYNKkSfjjH/+IwYMHY+bMmZr/XpPJhA9HtQnY5sNRbYQFRADwfzrGoLc1cLZyH6sBN3aICdhGbc//JjHoRLQOwHPXJ4roTr0XbrAS+2UV0R0AwL9GJJHarbyJ1k4tD/SJR0yQRPgYA/DnXvQ8vss1tIMZfdsG/n71aWvCkFSxB1dsGNee1G49sZ1a/ntwW9Ln/fkb2oroDgDg9F207xa1nVry7qDVcqO2Y/KI+KAoKSkJzz//PDZv3oyNGzfikUcegcEgZhvTzWmxKJnWHjck+39f3VrM4HYGlExrj5vTYoX0w0+n0+HLW9tjQFtDs8NVo3XAgLYGfHFre+h0Yje/GwwG/GdCuxYvyDoA/5nQTtj75idjv4xGI768JXDA8+UtSTAaxU4C6/V67JqcgtgWhiLWAOyanAK9XtwlR6fT4fOxybgm2QRLk+GwGIFrkk34fGyy8M+7jA9MgJyf97i4OPzfvoGvk/+3b2zIOaKXKz4+Hn/sHng25o/dzSFt5mFy0FVUVHCKugBOpxN5eXlIS0sL+9SmoijYWeTCqwftKK7xISVGj4evtmBISrTwG0RDXq8Xf/uuEiuO18CjKDDqdJjRIwbPXZ8oPCC6aL9+roHHBxj1wIzu4e2Xx+PBPVsv4Mv8WihQoIMOt6VFYcXwNsIDooZ8Ph+WHbZj4U92ONwKLCYdZvez4M+9LEIDoob8n/dFB2zItzmRlmBGdv+EsH/e3W43xm8ow67SX/OeBrcz4PMxScIDooZk/B46HA5kfFjR6Hy2KACn7rIKD4gaqqqqQpePbb887ioAdNABOHtHAgdErRQHRYLIFBTJjseKjseKjscqNDxedDxWkSPil88YY4wxxig4KGKMMcYYAwdFjDHGGGMAOChijDHGGAPAQRFjjDHGGAAOihhjjDHGAHBQxBhjjDEGgIMixhhjjDEAHBQxxhhjjAHgoEiocB5V0drwWNHxWNHxWIWGx4uOxyoy8DEfjDHGGGPgmSLGGGOMMQAcFDHGGGOMAeCgiDHGGGMMAAdFjDHGGGMAOChijDHGGAPAQRFjjDHGGAAOihhjjDHGAHBQxBhjjDEGgIMixhhjjDEAHBQxxhhjjAHgoOiSHD9+HA8++CBGjRqFsWPH4qmnnkJFRQUA4ODBg5gxYwaGDRuGiRMnYs2aNY3+7rp163D77bfjt7/9LaZPn44DBw7U/8zn8+HNN9/EuHHjMHz4cMyYMaPRz1sjrcbqwoULmD9/PkaPHo1Ro0Zhzpw5KCoqEvra1HY5Y+X33nvv4YEHHmj0Z16vF0uWLMHYsWMxfPhwzJkzB6WlpZq/Hi1pNVYVFRVYsGABxo4di5EjR2LWrFk4fvy45q9Ha1qNV0Ovv/46Jk6cqEn/RdJqrCLx+h6JOCgKkdPpRHZ2Nvr164f169fj/fffh81mwzPPPAObzYbs7Gzceuut2LJlC5544gksWrQIhw4dAgDs3r0bCxcuxFNPPYWcnByMHTsWc+bMgdPpBAC89dZb2LhxI1577TVs2bIFw4cPx1//+lfU1taG8yVfMi3H6sUXX4Rer8fnn3+OtWvXIjo6Gs8880w4X+5luZyxAoCamhosWrQIixcvbvZvv/3229i1axdWrlyJdevWITo6Gv/4xz9EvjxVaTlWzz77LCoqKvD+++9jw4YN6N+/Px5++GHU1NSIfImq0nK8/L7//nu8++67Il6OprQcq0i7vkcqDopCVFxcjG7dumHmzJkwmUywWq2YPHky9u7di5ycHCQmJuLOO++E0WjEddddhzFjxuCjjz4CAKxZswajR49G//79YTQaMWXKFFitVmzevBlerxfvv/8+5syZg/T0dBgMBkybNg1LliyBTqcL86u+NFqNFQCcPn0aiqLU/6fT6WA2m8P5ci/L5YwVAEydOhWlpaX43e9+1+zfXrNmDaZPn46UlBRYLBb89a9/xTfffINz586JfImq0Wqs/J+jBx54AFarFSaTCVOnTkV5eTnOnj0r+mWqRsvPFgCUlZXhn//8J+6++25RL0kzWo1VJF7fIxUHRSFKT0/H4sWLYTAY6v9sy5Yt6NmzJ3Jzc9G1a9dG7TMyMvDzzz8DAHJzc5GVlXXRn589exZVVVWoqqrC9OnTMXr0aDzyyCOIjo6GyWTS/oVpQKuxAoAZM2bg66+/xk033YSbbroJR44cwbx58zR+Rdq5nLEC6pYunn32WbRp06ZRO7vdjvPnzzf6+0lJSYiPj2/091sTrcZKp9PhxRdfRI8ePer/LCcnBzExMUhPT9fo1WhPq/EC6paE/uu//gvTp09HZmamdi9CEK3GKhKv75GKg6LLoCgKXn/9dezYsQOzZ89GdXV1s9kKs9lcP/VeXV2NmJiYZj+vrq6GzWYDAHzwwQd44YUXsHbtWvTs2RMPP/ww7Ha7mBekITXHCqi7GE+ePBmbN2/Ghg0bkJGR0aqDooZCHSsASElJuei/5XA4AOCiY9mal4T81Byrpv7zn//gpZdewty5c1v1LGRDao/XO++8A4vFgttvv12zPoeLmmMV6df3SMJB0SWy2+3429/+hg0bNmDZsmXo2rUrYmJi4HK5GrVzOp2IjY0FUPcF8ufENP25/2nhvvvuQ4cOHWA2mzFr1iw4HA7s379fzIvSiNpjVVpaigULFmDatGlISEhAmzZtMHfuXOzbtw8nTpwQ9rq0cCljFYg/GGppLFsztcfKT1EUvPXWW3jyySfx5JNP4rbbblO762Gh9njt2bMHa9euxfz587XqctioPVaRfH2PNBwUXYL8/Hzce++9cDgcWLlyZf2UalZWFnJzcxu1PXXqVP0yUKCfd+nSBQaDoVHSnaIo8Pl8UBRF41ekHS3GqqysDB6PB263u/5nRqMRAFr1VPSljlUgCQkJaN++faO/X1paCpvNRvr7stJirIC6m9ycOXOwdu1aLF++HKNHj1a97+GgxXht2LABFy5cwKRJkzBixAi88MILKCoqwogRI7Bv3z5NXocIWoxVpF7fIxEHRSGy2WyYNWsW+vXrhyVLlsBqtdb/bPjw4SgrK8Pq1avh8Xjw448/YuPGjRg/fjwAYPz48di4cSN+/PFHeDwerF69GuXl5Rg+fDgsFgvGjBmDRYsWoaCgALW1tXjttdeQkJCAQYMGhevlXhatxiozMxOdOnXCwoUL4XA4YLfb8corr6BPnz5IS0sL18u9LJczVsGMGzcOb7/9Ns6dOweHw4FXXnkF11xzDTp37qzVy9GUlmM1f/58FBcXY+XKlY1yi1ozrcZr3rx52L59O3JycpCTk4PHHnsMqampyMnJwYABA7R8SZrRaqwi8foeqXQVFRUcpobgvffew+LFi2E2m5vtGti+fTsOHz6Ml19+GSdPnoTVasXMmTMxbty4+jbr16/H22+/jfPnzyMzMxOzZ89G3759AQC1tbV44403sGnTJlRWVqJXr16YM2dOq32i13Ks8vLysHjxYhw4cAB6vR6DBg1CdnY2kpOThb5GtVzuWPktX74ce/bswdKlS+v/zOPxYOnSpdiwYQMcDgeuvfZazJs3D23bttX8dWlBq7E6evQopk+fjqioqEaJtgCwaNEiDBw4ULsXpSEtP1sNrVu3Dm+88UaLtXtaAy3HKtKu75GKgyLGGGOMMfDyGWOMMcYYAA6KGGOMMcYAcFDEGGOMMQaAgyLGGGOMMQAcFDHGGGOMAeCgiDHGGGMMAAdFjDHGGGMAOChijDHGGAPAQRFjV6Snn34a119/PW666SacP38+aPuVK1fi+uuvx7Bhw1BQUCCgh4wxJh4HRYxdgbKzs5GQkFB/FloghYWFeOuttwAA999/Pzp27Ciii4wxJhwHRYxdgaxWKx566CEAwJYtW/Dtt9+22Pall16C0+lE79698fvf/15UFxljTDgOihi7Qk2YMAH9+/cHUBf41NbWNmuzbds2fP311zAajZg/f36zg1IZYyyScFDE2BVKp9Ph8ccfh9FoRF5eHlauXNno5zU1NXj55ZcBAH/4wx/QrVu3cHSTMcaEMYa7A4yx8MnMzMS0adOwYsUK/Otf/8Ktt96KTp06AQDeeustFBUVIT09HTNnzmz2dxVFwRdffIE1a9bgxIkT8Hg86NKlC2655RbcddddiIqKavZ3Kioq8OGHH2LHjh3Iz8+H0+lEYmIirr76akyZMgUDBgxo1H7s2LGorKzE2rVr8cwzz2DPnj2wWCyYPn06pkyZos2gMMauWLqKigol3J1gjIWP0+nE3XffjYKCAowaNQr//Oc/cebMGUyZMgUejwdLly7FwIEDG/0dj8eD+fPnY+vWrdDpdOjQoQPi4uKQm5sLr9eLq6++GosXL4bFYqn/O2fPnsVf/vIXlJSUIC4uDp06dUJtbS3OnTsHt9sNg8GAhQsXYsiQIfV/Z+zYsaioqECPHj1w8uRJXHXVVcjPz8ezzz6LG2+8UdgYMcauDLx8xtgVzmw2Y+7cuQCAr776CgcOHMDixYvhdrsxadKkZgERALz99tvYunUrMjIy8O677+Kzzz7De++9h88++wz9+/fHTz/9VL/05vfiiy+ipKQE48ePx/r167Fq1Sp8+OGHWLNmDa699lp4vV6sWLGi2e/y+Xw4d+4c/v3vf2PVqlVYt24dBg8erMlYMMaubBwUMcYwZMgQjBw5EgDw5JNPYseOHWjfvn39DrWGHA4HVq9eDaPRiOeeew7du3ev/1lKSgqee+45mM1mrF+/HkVFRQAAu92O48ePIy4uDo8++ijMZnP930lOTsaf/vQnAMCpU6cu2r/x48ejS5cuAACLxcIJ34wxTXBQxBgDAMyePRtxcXEoLCwEADz66KONlr/89u7dC4fDgczMTGRmZjb7eXJyMvr37w+v14vvv/8eQF0gs3HjRmzYsKFRQOTn/zOn03nRvvXp0+eSXxdjjFFxojVjDEBdMDN58mSsWrUKvXr1wrBhwy7azj+bU1RUhPvuu++ibfLy8hr9X7/o6GicPn0aBw8exNmzZ5GXl4cTJ07g7NmzAOqSt1vqG2OMaY2DIsZYPf+MTUxMTIttHA4HAMBms2H//v0B/z273V7//585cwYvvfQSvvvuu/o/0+l0SE9Px5gxY7Bhw4YW/52L7WRjjDG1cVDEGAuJP3CaOHEi5s+fT/o7DocDDz74IIqLi9GrVy+MHz8ePXr0QEZGBiwWC3JzcwMGRYwxJgIHRYyxkHTu3BkAcPr06RbbHDlyBEajEWlpaTCbzdiyZQuKi4vRrVs3vPHGG81mfkpKSrTsMmOMkXCiNWMsJIMGDUJUVBR++ukn5ObmNvu5zWbDrFmzMHXqVPzwww8AUJ+8nZGRcdGlsC+++AIA4PV6New5Y4wFxkERYywkVqsVkyZNgs/nw6OPPorjx4/X/6y0tBRz586Fw+FAly5dMHToUABAWloaAOCbb77BsWPH6tvb7XYsWrSofunM6/XC4/EIfDWMMfYrXj5jjIXsoYcewpkzZ/Ddd99h2rRpuOqqq2AymXDmzBnU1tYiMTERCxcuhF5f99w1cuRIrFy5EqdOncI999yD9PR0GAwG5OXlweVyoXv37igsLERVVRWKi4vrjxphjDGReKaIMRay6OhovPLKK5g3bx769++PkpISnDp1CklJSbj99tuxatUqpKenN2r/5ptvYsqUKUhLS8O5c+dQWFiIzMxMPPLII3j77bcxaNAgAMC2bdvC9KoYY1c6PvuMMcYYYww8U8QYY4wxBoCDIsYYY4wxABwUMcYYY4wB4KCIMcYYYwwAB0WMMcYYYwA4KGKMMcYYA8BBEWOMMcYYAA6KGGOMMcYAcFDEGGOMMQaAgyLGGGOMMQAcFDHGGGOMAeCgiDHGGGMMAAdFjDHGGGMAOChijDHGGAMA/H9A+D1I+jmgG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685800"/>
            <a:ext cx="12138025" cy="838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5536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TotalTime>
  <Words>617</Words>
  <Application>Microsoft Office PowerPoint</Application>
  <PresentationFormat>Custom</PresentationFormat>
  <Paragraphs>60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New_Template4</vt:lpstr>
      <vt:lpstr>PowerPoint Presentation</vt:lpstr>
      <vt:lpstr>1. Introduction</vt:lpstr>
      <vt:lpstr>Data Loading and Description</vt:lpstr>
      <vt:lpstr>PowerPoint Presentation</vt:lpstr>
      <vt:lpstr>Problem Statement</vt:lpstr>
      <vt:lpstr>Processing</vt:lpstr>
      <vt:lpstr>Grouping all the movies with respect to Year of release</vt:lpstr>
      <vt:lpstr>Which year highest Revenue was generated ?</vt:lpstr>
      <vt:lpstr>PowerPoint Presentation</vt:lpstr>
      <vt:lpstr>Which Genre's are listed the most </vt:lpstr>
      <vt:lpstr>Which Genre movie has generated the highest Revenue</vt:lpstr>
      <vt:lpstr>How are 'Rank' , 'Votes', 'Metascore' affecting the 'Ratings' of the movie ?</vt:lpstr>
      <vt:lpstr>How strongly is ‘Rank’, ‘Votes’, 'Metascore' variables correlated with Rating ?</vt:lpstr>
      <vt:lpstr>PowerPoint Presentation</vt:lpstr>
      <vt:lpstr>Establish coorelation between all the features using heatmap.</vt:lpstr>
      <vt:lpstr>Which Genre has got maximum Rating ?</vt:lpstr>
      <vt:lpstr>Analysing based on the column "CategoryOnRating" </vt:lpstr>
      <vt:lpstr> Analysing Rating with Runtime (Minutes) </vt:lpstr>
      <vt:lpstr>finding out which directors movie has the highest box office collection? </vt:lpstr>
      <vt:lpstr>Lets joine both 6.11 and 6.12 to see who is the best Director ?  </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Yogesh</cp:lastModifiedBy>
  <cp:revision>11</cp:revision>
  <dcterms:modified xsi:type="dcterms:W3CDTF">2018-10-09T14:37:52Z</dcterms:modified>
</cp:coreProperties>
</file>