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98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001C-65CA-D433-6081-08A179127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D8708-EB60-F18C-03F5-EA5E81F8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0EB1-9D21-17EF-36C0-C354CF7E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3760-93F1-63F5-C3C7-E0AF6F2E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1320-0D7B-FF36-0B19-69F56B43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6FFB-06FB-CDE5-C173-F9A6929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5A107-3F9A-9533-1237-024C919E3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4669-FD58-F0A6-38F1-9FD6B3B3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25108-331A-36B2-3DCD-CD3B1883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32B7-33F0-26B2-4882-294D3D8B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0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1A612-DBFF-8EC3-B529-9FE045B40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DF807-B132-B5F7-F748-35D05171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2554-0941-5248-114B-E63D567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3DAA-2A5E-3737-24BF-3B8C55EC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4E760-5F25-0939-96A6-CB15CE2D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0106-2349-451F-FBAF-59EF570B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A87A-7737-4F3A-68A3-157D064E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54B1-7637-9C64-D56E-9E20D90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B5EA-17C2-E659-8EEC-76F1D192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A084-5158-120D-AAF7-5FEFC9D9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B4E2-C612-2973-3FBD-FE0E16EB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0F6B-9CF1-E3A9-3458-F2C8A821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89C3C-D4C2-A743-FE6B-67898FD2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F596-BE2D-53EB-B6D8-9BFFA3FE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F999-0488-D263-5EF3-D46DDFBF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2B69-F590-C36F-1E1A-0C7E46BD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27F4-E1EC-9A1A-F19E-D3224E448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21A1-197B-93E8-B5BE-28B06968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A8F54-DD61-1E59-165B-2674F16C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C6B7-4F33-421F-7C74-B052D23B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4D6D-6CC7-F5FB-FCE7-0E891E59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590C-953A-2F7E-9BD6-82927108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5E3EF-DDF8-FBD0-351B-6BA0933D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92D0D-8E18-482F-56C5-4BEE5C63F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F4104-0975-B3D3-95F7-A8AD850D0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79C04-4CBD-DF78-58B5-BFAE2A495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B6606-040E-C2D3-8F02-0F222094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C2131-6A48-F4F3-7A56-9C865051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8DEF3-4532-AA62-580D-844433B0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6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51FA-305B-A06F-F5CD-706DE99D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336A4-8584-76D0-9F79-FF24981A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9BDC4-2B9B-DE68-8327-258240A0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E3947-05C1-81A5-94AC-42D6D63E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5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DBE41-BAE7-2E36-F75D-28058421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5C4CD-D2D2-EFC6-C60F-54D3637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E75F6-63D5-9AD8-03A6-FFADE077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0294-C2AF-6926-A12B-055506FB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2DC1-7A56-5AB2-6569-F6AE28BA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5BE8B-302B-FAF0-E95C-7EAE848CC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9AED3-3161-D0E1-F764-B696128B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61C8-C93D-FC05-4B93-4880D6F7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414E3-333A-95DD-A258-170A69B9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23AD-E8EE-DE34-B0BD-2544F325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BB48A-15AE-5EC4-C11F-802A230B9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6A4F0-B30B-6EDA-00D1-ED908EC2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32C0F-EA26-93AF-8BBA-35AA0E91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44D6-21EA-C7AA-CDDE-FA859963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3E05-74D5-10D4-1FCF-FED5F76D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3DC27-D5C1-0820-2D73-26EFDD6D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2A9F3-E84C-0028-45A6-67C7F6C3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36B5-644D-8ED7-AD81-440513BE3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6DC5E-B81D-43E2-A5BE-CAE4B2B16F3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3426-A20B-E7D9-7AAB-54C82587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622B-FBC6-69B2-C46A-A20467F8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8B7E-8598-4718-8B38-0FD06484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403/13au/lectures/git.ppt.pdf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8C3E-8AAE-788C-DBB2-DCCAC97F4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5D3F8-6303-DC6E-CE28-7D58773F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31E-199A-1ABC-5D3A-34843151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9453-339F-9E6B-4768-46FA599F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a SCM tool</a:t>
            </a:r>
          </a:p>
          <a:p>
            <a:r>
              <a:rPr lang="en-US" dirty="0"/>
              <a:t>Git is used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8571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E2DA-9BC6-9142-3867-E9E22487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4CD9-09E7-69E3-5731-ED6D21B0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the tools used for SCM/VCS before git?</a:t>
            </a:r>
          </a:p>
          <a:p>
            <a:r>
              <a:rPr lang="en-US" dirty="0"/>
              <a:t>How git is different from those existing tools?</a:t>
            </a:r>
          </a:p>
          <a:p>
            <a:r>
              <a:rPr lang="en-US" dirty="0"/>
              <a:t>What are the advantages of using git?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FBB1-9317-FCD0-899E-44ABD9B1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5B27-2065-600B-F51C-F0BC1033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SCM – Software Configuration Management</a:t>
            </a:r>
          </a:p>
          <a:p>
            <a:r>
              <a:rPr lang="en-US" dirty="0"/>
              <a:t>VCS – Version Control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9F44-2A43-1F14-395D-E859D737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017F-D297-8146-5AD2-92CA7A32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 - Book and Documentation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Git - CS Washington Edu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1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70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</vt:lpstr>
      <vt:lpstr>What is Git?</vt:lpstr>
      <vt:lpstr>Why Git?</vt:lpstr>
      <vt:lpstr>Acronyms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venkatasubban</dc:creator>
  <cp:lastModifiedBy>venkatasubban</cp:lastModifiedBy>
  <cp:revision>12</cp:revision>
  <dcterms:created xsi:type="dcterms:W3CDTF">2023-12-31T06:55:08Z</dcterms:created>
  <dcterms:modified xsi:type="dcterms:W3CDTF">2024-01-02T07:18:13Z</dcterms:modified>
</cp:coreProperties>
</file>