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11th - தாவரவியல் நீட் போட்டி தேர்வு பயிற்சி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- 4 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(அ </a:t>
            </a:r>
            <a:r>
              <a:rPr sz="1600" dirty="0" err="1"/>
              <a:t>முதல்</a:t>
            </a:r>
            <a:r>
              <a:rPr sz="1600" dirty="0"/>
              <a:t> உ) </a:t>
            </a:r>
            <a:r>
              <a:rPr sz="1600" dirty="0" err="1"/>
              <a:t>கூற்றுகளை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சரியான</a:t>
            </a:r>
            <a:r>
              <a:rPr sz="1600" dirty="0"/>
              <a:t> </a:t>
            </a:r>
            <a:r>
              <a:rPr sz="1600" dirty="0" err="1"/>
              <a:t>கூற்றுகளைக்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பொருத்தமான</a:t>
            </a:r>
            <a:r>
              <a:rPr sz="1600" dirty="0"/>
              <a:t> </a:t>
            </a:r>
            <a:r>
              <a:rPr sz="1600" dirty="0" err="1"/>
              <a:t>விடையைத்</a:t>
            </a:r>
            <a:r>
              <a:rPr sz="1600" dirty="0"/>
              <a:t> </a:t>
            </a:r>
            <a:r>
              <a:rPr sz="1600" dirty="0" err="1"/>
              <a:t>தேர்ந்தெடுக்கவும்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மாஸ்களும்</a:t>
            </a:r>
            <a:r>
              <a:rPr sz="1600" dirty="0"/>
              <a:t>, </a:t>
            </a:r>
            <a:r>
              <a:rPr sz="1600" dirty="0" err="1"/>
              <a:t>லைக்கென்களும்</a:t>
            </a:r>
            <a:r>
              <a:rPr sz="1600" dirty="0"/>
              <a:t> </a:t>
            </a:r>
            <a:r>
              <a:rPr sz="1600" dirty="0" err="1"/>
              <a:t>வெற்றுப்பாறைகளில்</a:t>
            </a:r>
            <a:r>
              <a:rPr sz="1600" dirty="0"/>
              <a:t> </a:t>
            </a:r>
            <a:r>
              <a:rPr sz="1600" dirty="0" err="1"/>
              <a:t>கூட்டமாக</a:t>
            </a:r>
            <a:r>
              <a:rPr sz="1600" dirty="0"/>
              <a:t> </a:t>
            </a:r>
            <a:r>
              <a:rPr sz="1600" dirty="0" err="1"/>
              <a:t>வாழும்</a:t>
            </a:r>
            <a:r>
              <a:rPr sz="1600" dirty="0"/>
              <a:t> </a:t>
            </a:r>
            <a:r>
              <a:rPr sz="1600" dirty="0" err="1"/>
              <a:t>முதல்</a:t>
            </a:r>
            <a:r>
              <a:rPr sz="1600" dirty="0"/>
              <a:t> </a:t>
            </a:r>
            <a:r>
              <a:rPr sz="1600" dirty="0" err="1"/>
              <a:t>உயிரினங்களாகும்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ஆ)  </a:t>
            </a:r>
            <a:r>
              <a:rPr sz="1600" dirty="0" err="1"/>
              <a:t>செலாஜினெல்லா</a:t>
            </a:r>
            <a:r>
              <a:rPr sz="1600" dirty="0"/>
              <a:t> </a:t>
            </a:r>
            <a:r>
              <a:rPr sz="1600" dirty="0" err="1"/>
              <a:t>ஒத்தவித்துத்தன்மை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ஒரு</a:t>
            </a:r>
            <a:r>
              <a:rPr sz="1600" dirty="0"/>
              <a:t> </a:t>
            </a:r>
            <a:r>
              <a:rPr sz="1600" dirty="0" err="1"/>
              <a:t>டெரிடோஃபைட்</a:t>
            </a:r>
            <a:r>
              <a:rPr sz="1600" dirty="0"/>
              <a:t> </a:t>
            </a:r>
            <a:r>
              <a:rPr sz="1600" dirty="0" err="1"/>
              <a:t>ஆகும்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சைகஸ்</a:t>
            </a:r>
            <a:r>
              <a:rPr sz="1600" dirty="0"/>
              <a:t> </a:t>
            </a:r>
            <a:r>
              <a:rPr sz="1600" dirty="0" err="1"/>
              <a:t>பவழ</a:t>
            </a:r>
            <a:r>
              <a:rPr sz="1600" dirty="0"/>
              <a:t> </a:t>
            </a:r>
            <a:r>
              <a:rPr sz="1600" dirty="0" err="1"/>
              <a:t>வேர்கள்</a:t>
            </a:r>
            <a:r>
              <a:rPr sz="1600" dirty="0"/>
              <a:t> VAM </a:t>
            </a:r>
            <a:r>
              <a:rPr sz="1600" dirty="0" err="1"/>
              <a:t>கொண்டிருக்கின்றன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பிரையோஃபைட்களில்</a:t>
            </a:r>
            <a:r>
              <a:rPr sz="1600" dirty="0"/>
              <a:t> </a:t>
            </a:r>
            <a:r>
              <a:rPr sz="1600" dirty="0" err="1"/>
              <a:t>முக்கிய</a:t>
            </a:r>
            <a:r>
              <a:rPr sz="1600" dirty="0"/>
              <a:t> </a:t>
            </a:r>
            <a:r>
              <a:rPr sz="1600" dirty="0" err="1"/>
              <a:t>தாவர</a:t>
            </a:r>
            <a:r>
              <a:rPr sz="1600" dirty="0"/>
              <a:t> </a:t>
            </a:r>
            <a:r>
              <a:rPr sz="1600" dirty="0" err="1"/>
              <a:t>உடலம்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 </a:t>
            </a:r>
            <a:r>
              <a:rPr sz="1600" dirty="0" err="1"/>
              <a:t>அதேசமயம்</a:t>
            </a:r>
            <a:r>
              <a:rPr sz="1600" dirty="0"/>
              <a:t> </a:t>
            </a:r>
            <a:r>
              <a:rPr sz="1600" dirty="0" err="1"/>
              <a:t>டெரிடோஃபைட்களில்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ஜிம்னோஸ்பெர்ம்களில்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மற்றும்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தாவரங்களில்</a:t>
            </a:r>
            <a:r>
              <a:rPr sz="1600" dirty="0"/>
              <a:t> </a:t>
            </a:r>
            <a:r>
              <a:rPr sz="1600" dirty="0" err="1"/>
              <a:t>அமைந்துள்ள</a:t>
            </a:r>
            <a:r>
              <a:rPr sz="1600" dirty="0"/>
              <a:t> </a:t>
            </a:r>
            <a:r>
              <a:rPr sz="1600" dirty="0" err="1"/>
              <a:t>வித்தகங்களில்</a:t>
            </a:r>
            <a:r>
              <a:rPr sz="1600" dirty="0"/>
              <a:t> </a:t>
            </a:r>
            <a:r>
              <a:rPr sz="1600" dirty="0" err="1"/>
              <a:t>காணப்படுகின்றன</a:t>
            </a:r>
            <a:r>
              <a:rPr sz="1600" dirty="0"/>
              <a:t>.</a:t>
            </a:r>
          </a:p>
          <a:p>
            <a:endParaRPr sz="1600" dirty="0"/>
          </a:p>
          <a:p>
            <a:r>
              <a:rPr sz="1600" dirty="0"/>
              <a:t>AIPMT - 2015</a:t>
            </a:r>
          </a:p>
          <a:p>
            <a:endParaRPr sz="1600"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rPr sz="1600" dirty="0"/>
              <a:t>ஈ) அ, ஈ </a:t>
            </a:r>
            <a:r>
              <a:rPr sz="1600" dirty="0" err="1"/>
              <a:t>மற்றும்</a:t>
            </a:r>
            <a:r>
              <a:rPr sz="1600" dirty="0"/>
              <a:t> 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குளோரெல்லா</a:t>
            </a:r>
          </a:p>
          <a:p>
            <a:endParaRPr/>
          </a:p>
          <a:p>
            <a:r>
              <a:t>ஆ) வால்வாக்ஸ்</a:t>
            </a:r>
          </a:p>
          <a:p>
            <a:endParaRPr/>
          </a:p>
          <a:p>
            <a:r>
              <a:t>இ) யுலோத்ரிக்ஸ்</a:t>
            </a:r>
          </a:p>
          <a:p>
            <a:endParaRPr/>
          </a:p>
          <a:p>
            <a:r>
              <a:t>ஈ) ஸ்பைரோகைரா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காலனி உடலம் கொண்ட பாசிக்கு எடுத்துக்காட்டு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வால்வாக்ஸ்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என்பவரால் 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நன்கு வரையறுக்கப்பட்ட உட்கரு கொண்டது அல்லது அற்றது</a:t>
            </a:r>
          </a:p>
          <a:p>
            <a:endParaRPr/>
          </a:p>
          <a:p>
            <a:r>
              <a:t>ஆ) இனப்பெருக்க முறை </a:t>
            </a:r>
          </a:p>
          <a:p>
            <a:endParaRPr/>
          </a:p>
          <a:p>
            <a:r>
              <a:t>இ) உணவூட்ட முறை</a:t>
            </a:r>
          </a:p>
          <a:p>
            <a:endParaRPr/>
          </a:p>
          <a:p>
            <a:r>
              <a:t>ஈ) சிக்கலான உடல் அமைப்பு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R.H. விட்டாக்கர் என்பவரால்  முன்மொழியப்பட்ட ஐந்து உலக வகைப்பாடு இதன் அடிப்படையில் அமையவில்லை. 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நன்கு வரையறுக்கப்பட்ட உட்கரு கொண்டது அல்லது அற்றது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பூஞ்சைவேரி இதற்கு எடுத்துக்காட்டாகும்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பூஞ்சையின் வளர்ச்சியை கட்டுப்படுத்தக்கூடியவை</a:t>
            </a:r>
          </a:p>
          <a:p>
            <a:endParaRPr/>
          </a:p>
          <a:p>
            <a:r>
              <a:t>ஆ) கூட்டுவாழ்வு</a:t>
            </a:r>
          </a:p>
          <a:p>
            <a:endParaRPr/>
          </a:p>
          <a:p>
            <a:r>
              <a:t>இ) உயிர் எதிர்ப்பொருள்</a:t>
            </a:r>
          </a:p>
          <a:p>
            <a:endParaRPr/>
          </a:p>
          <a:p>
            <a:r>
              <a:t>ஈ) பகிர் வாழ்வு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பூஞ்சைவேரி இதற்கு எடுத்துக்காட்டாகும்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பகிர் வாழ்வு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போலியோ வைரஸ்</a:t>
            </a:r>
          </a:p>
          <a:p>
            <a:endParaRPr/>
          </a:p>
          <a:p>
            <a:r>
              <a:t>ஆ) புகையிலை தேமல் வைரஸ்</a:t>
            </a:r>
          </a:p>
          <a:p>
            <a:endParaRPr/>
          </a:p>
          <a:p>
            <a:r>
              <a:t>இ) தட்டம்மை வைரஸ்</a:t>
            </a:r>
          </a:p>
          <a:p>
            <a:endParaRPr/>
          </a:p>
          <a:p>
            <a:r>
              <a:t>ஈ) ரெட்ரோ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கீழ்காண்பவைகளில் எவற்றில் சுருண்ட RNA மற்றும் கேப்சோமியர்கள் காணப்படுகிறது?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புகையிலை தேமல் வைரஸ்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DNA மூலக்கூறை சூழ்ந்து புரத உறை காணப்படுகிறது</a:t>
            </a:r>
          </a:p>
          <a:p>
            <a:endParaRPr/>
          </a:p>
          <a:p>
            <a:r>
              <a:t>ஆ) DNA மூலக்கூறை சூழ்ந்து புரத உறை காணப்படவில்லை</a:t>
            </a:r>
          </a:p>
          <a:p>
            <a:endParaRPr/>
          </a:p>
          <a:p>
            <a:r>
              <a:t>இ) RNA மூலக்கூறை சூழ்ந்து புரத உறை காணப்படுகிறது</a:t>
            </a:r>
          </a:p>
          <a:p>
            <a:endParaRPr/>
          </a:p>
          <a:p>
            <a:r>
              <a:t>ஈ) RNA மூலக்கூறை சூழ்ந்து புரத உறை காணப்படவில்லை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உயிரி உலகின் பன்முகத் தன்மை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வீராய்டுகள் எவ்வகையில் வைரஸ்களிலிருந்து வேறுபடுகிறது?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RNA மூலக்கூறை சூழ்ந்து புரத உறை காணப்படவில்லை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பைனஸ் - இருபால் வகைத் தாவரம்</a:t>
            </a:r>
          </a:p>
          <a:p>
            <a:endParaRPr/>
          </a:p>
          <a:p>
            <a:r>
              <a:t>ஆ) சைகஸ் - ஒருபால் வகைத் தாவரம்</a:t>
            </a:r>
          </a:p>
          <a:p>
            <a:endParaRPr/>
          </a:p>
          <a:p>
            <a:r>
              <a:t>இ) சால்வினியா - மாற்றுவித்துத்தன்மை</a:t>
            </a:r>
          </a:p>
          <a:p>
            <a:endParaRPr/>
          </a:p>
          <a:p>
            <a:r>
              <a:t>ஈ) ஈக்விசிட்டம் - ஒத்த வித்துத்தன்மை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தவறான இணையைத் தேர்ந்தெடு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பைனஸ் - இருபால் வகைத் தாவரம்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ஒற்றை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ஆ) இரட்டை மடிய உயிரி, ஒற்றை இரட்டை மடிய உயிரி வாழ்க்கை விட்டம்</a:t>
            </a:r>
          </a:p>
          <a:p>
            <a:endParaRPr/>
          </a:p>
          <a:p>
            <a:r>
              <a:t>இ) ஒற்றை இரட்டை மடிய உயிரி, இரட்டை மடிய உயிரி வாழ்க்கை விட்டம்</a:t>
            </a:r>
          </a:p>
          <a:p>
            <a:endParaRPr/>
          </a:p>
          <a:p>
            <a:r>
              <a:t>ஈ) ஒற்றை இரட்டை மடிய உயிரி, ஒற்றை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எக்டோகார்பஸ் மற்றும் ஃபியூகஸ் வாழ்க்கை வட்டம் முறையே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ஒற்றை இரட்டை மடிய உயிரி, இரட்டை மடிய உயிரி வாழ்க்கை விட்டம்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மார்கான்ஷியா </a:t>
            </a:r>
          </a:p>
          <a:p>
            <a:endParaRPr/>
          </a:p>
          <a:p>
            <a:r>
              <a:t>ஆ) ஃபியூகஸ்</a:t>
            </a:r>
          </a:p>
          <a:p>
            <a:endParaRPr/>
          </a:p>
          <a:p>
            <a:r>
              <a:t>இ) ஃபியூனேரியா</a:t>
            </a:r>
          </a:p>
          <a:p>
            <a:endParaRPr/>
          </a:p>
          <a:p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கருமுட்டையில் குன்றல் பகுப்பு நடைபெறுவது இதன் சிறப்பாகும்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கிளாமிடோமோனஸ்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அசிட்டோபாக்டர் அசிட்டை : உயிர் எதிர்ப்பொருட்கள்</a:t>
            </a:r>
          </a:p>
          <a:p>
            <a:endParaRPr/>
          </a:p>
          <a:p>
            <a:r>
              <a:t>ஆ) மெத்தனோபாக்டீரியம் : லாக்டிக் அமிலம்</a:t>
            </a:r>
          </a:p>
          <a:p>
            <a:endParaRPr/>
          </a:p>
          <a:p>
            <a:r>
              <a:t>இ) பெனிசிலியம் நொட்டேட்டம் : அசிட்டிக் அமிலம்</a:t>
            </a:r>
          </a:p>
          <a:p>
            <a:endParaRPr/>
          </a:p>
          <a:p>
            <a:r>
              <a:t>ஈ) சக்காரோமைசிஸ் செரிவிசியே : எத்தனால்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கீழ்காண்பவைகளில் எது அவைகள் உற்பத்தி செய்யும் பொருளோடு சரியாக பொருந்தியுள்ளது?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சக்காரோமைசிஸ் செரிவிசியே : எத்தனால்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செல்சுவர்</a:t>
            </a:r>
          </a:p>
          <a:p>
            <a:endParaRPr/>
          </a:p>
          <a:p>
            <a:r>
              <a:t>ஆ) உட்கரு சவ்வு</a:t>
            </a:r>
          </a:p>
          <a:p>
            <a:endParaRPr/>
          </a:p>
          <a:p>
            <a:r>
              <a:t>இ) பிளாஸ்மா சவ்வு</a:t>
            </a:r>
          </a:p>
          <a:p>
            <a:endParaRPr/>
          </a:p>
          <a:p>
            <a:r>
              <a:t>ஈ) கிளைக்கோகேலிக்ஸ்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ஆர்க்கி பாக்டீரியா</a:t>
            </a:r>
          </a:p>
          <a:p>
            <a:endParaRPr/>
          </a:p>
          <a:p>
            <a:r>
              <a:t>ஆ) யூ பாக்டீரியா</a:t>
            </a:r>
          </a:p>
          <a:p>
            <a:endParaRPr/>
          </a:p>
          <a:p>
            <a:r>
              <a:t>இ) சயனோ பாக்டீரியா</a:t>
            </a:r>
          </a:p>
          <a:p>
            <a:endParaRPr/>
          </a:p>
          <a:p>
            <a:r>
              <a:t>ஈ) மைக்கோபாக்டீரியா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கீழ்காண்பவைகளில் எந்த பகுதி பாக்டீரிய செல்லிற்கு ஒட்டும் பண்பை தருகிறது?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கிளைக்கோகேலிக்ஸ்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புரத உறை இல்லாமல் இருத்தல்</a:t>
            </a:r>
          </a:p>
          <a:p>
            <a:endParaRPr/>
          </a:p>
          <a:p>
            <a:r>
              <a:t>ஆ) வைரஸ்களை விட சிறியவை</a:t>
            </a:r>
          </a:p>
          <a:p>
            <a:endParaRPr/>
          </a:p>
          <a:p>
            <a:r>
              <a:t>இ) தொற்று நோயை உண்டாக்கக்கூடியவை</a:t>
            </a:r>
          </a:p>
          <a:p>
            <a:endParaRPr/>
          </a:p>
          <a:p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கீழ்க்கண்டவற்றில் எது வீராய்டுகள் பற்றிய தவறான கூற்றாகும்?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இவற்றின் RNA அதிக மூலக்கூறு எடையைக் கொண்டது.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காற்று</a:t>
            </a:r>
          </a:p>
          <a:p>
            <a:endParaRPr/>
          </a:p>
          <a:p>
            <a:r>
              <a:t>ஆ) பூச்சிகள்</a:t>
            </a:r>
          </a:p>
          <a:p>
            <a:endParaRPr/>
          </a:p>
          <a:p>
            <a:r>
              <a:t>இ) பறவைகள்</a:t>
            </a:r>
          </a:p>
          <a:p>
            <a:endParaRPr/>
          </a:p>
          <a:p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பிரையோஃபைட்கள் மற்றும் டெரிடோஃபைட்களில் ஆண் கேமீட்டுகள் இடம்பெயர தேவையானது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நீர்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</a:t>
            </a:r>
            <a:br/>
            <a:r>
              <a:t>லாக்டோபேசில்லஸ், நாஸ்டாக், கேரா, </a:t>
            </a:r>
            <a:br/>
            <a:r>
              <a:t>நைட்ரசோமோனாஸ், நைட்ரோபாக்டர், </a:t>
            </a:r>
            <a:br/>
            <a:r>
              <a:t>ஸ்டெப்ரோமைசஸ், சக்காரோமைசஸ்,</a:t>
            </a:r>
            <a:br/>
            <a:r>
              <a:t>டிரிப்பனோசோமா, போர்ஃபைரா, </a:t>
            </a:r>
            <a:br/>
            <a:r>
              <a:t>உல்ஃபியா</a:t>
            </a:r>
          </a:p>
          <a:p>
            <a:endParaRPr/>
          </a:p>
          <a:p>
            <a:r>
              <a:t>AIPMT Mains - 2012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 பட்டியலில் எத்தனை உயிரிகள் தற்சார்பு ஊட்டம் உடையவை ? </a:t>
            </a:r>
            <a:br/>
            <a:r>
              <a:t>லாக்டோபேசில்லஸ், நாஸ்டாக், கேரா, </a:t>
            </a:r>
            <a:br/>
            <a:r>
              <a:t>நைட்ரசோமோனாஸ், நைட்ரோபாக்டர், </a:t>
            </a:r>
            <a:br/>
            <a:r>
              <a:t>ஸ்டெப்ரோமைசஸ், சக்காரோமைசஸ்,</a:t>
            </a:r>
            <a:br/>
            <a:r>
              <a:t>டிரிப்பனோசோமா, போர்ஃபைரா, </a:t>
            </a:r>
            <a:br/>
            <a:r>
              <a:t>உல்ஃபியா</a:t>
            </a:r>
          </a:p>
          <a:p>
            <a:endParaRPr/>
          </a:p>
          <a:p>
            <a:r>
              <a:t>AIPMT Mains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லைக்கென்கள்</a:t>
            </a:r>
          </a:p>
          <a:p>
            <a:endParaRPr/>
          </a:p>
          <a:p>
            <a:r>
              <a:t>ஆ) ஈரல் தாவரங்கள்</a:t>
            </a:r>
          </a:p>
          <a:p>
            <a:endParaRPr/>
          </a:p>
          <a:p>
            <a:r>
              <a:t>இ) மாஸ்கள்</a:t>
            </a:r>
          </a:p>
          <a:p>
            <a:endParaRPr/>
          </a:p>
          <a:p>
            <a:r>
              <a:t>ஈ) பச்சை பாசிகள்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வெற்றுப் பாறைகளின் மீது காணப்படும் முன்னோடி உயிரினங்கள் எவை 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லைக்கென்கள்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r>
              <a:t>அ) ஒரே தாவரத்தில் மகரந்ததாள், சூலகமும் காணப்படுதல்.</a:t>
            </a:r>
          </a:p>
          <a:p>
            <a:endParaRPr/>
          </a:p>
          <a:p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  <a:p>
            <a:endParaRPr/>
          </a:p>
          <a:p>
            <a:r>
              <a:t>இ) ஒரே தாவரத்தில் கீழ்பகுதியில் ஊகோணியமும் மேற்பகுதியில் ஆந்தரீடியமும் காணப்படுதல்.</a:t>
            </a:r>
          </a:p>
          <a:p>
            <a:endParaRPr/>
          </a:p>
          <a:p>
            <a:r>
              <a:t>ஈ) ஒரே தாவரத்தில் ஆந்தரிடிய தாங்கியும், ஆர்க்கிகோணிய தாங்கியும்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கீழ்க்கண்டவற்றுள் அதீத உப்புச் செறிவு உள்ள சூழலில் காணப்படுபவை எவை 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ஆர்க்கி 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இருபால் வகை கேரா தாவரம் கீழ்க்கண்டவாறு இருப்பிடத்தை காட்டுகிறது.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ஒரே தாவரத்தில் மேற்பகுதியில் ஆந்தரீடியமும், கீழ்பகுதியில் ஊகோணியமும் காணப்படுதல்.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- 20  அ </a:t>
            </a:r>
            <a:r>
              <a:rPr sz="1600" dirty="0" err="1"/>
              <a:t>முதல்</a:t>
            </a:r>
            <a:r>
              <a:rPr sz="1600" dirty="0"/>
              <a:t> உ </a:t>
            </a:r>
            <a:r>
              <a:rPr sz="1600" dirty="0" err="1"/>
              <a:t>வரை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</a:t>
            </a:r>
            <a:r>
              <a:rPr sz="1600" dirty="0" err="1"/>
              <a:t>கூற்றுகளைப்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பின்னர்</a:t>
            </a:r>
            <a:r>
              <a:rPr sz="1600" dirty="0"/>
              <a:t>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கேட்கப்பட்ட</a:t>
            </a:r>
            <a:r>
              <a:rPr sz="1600" dirty="0"/>
              <a:t> </a:t>
            </a:r>
            <a:r>
              <a:rPr sz="1600" dirty="0" err="1"/>
              <a:t>வினாவிற்கு</a:t>
            </a:r>
            <a:r>
              <a:rPr sz="1600" dirty="0"/>
              <a:t> </a:t>
            </a:r>
            <a:r>
              <a:rPr sz="1600" dirty="0" err="1"/>
              <a:t>விடையளிக்கவும்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ஈக்விசிட்டம்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தாவரமானது</a:t>
            </a:r>
            <a:r>
              <a:rPr sz="1600" dirty="0"/>
              <a:t> </a:t>
            </a:r>
            <a:r>
              <a:rPr sz="1600" dirty="0" err="1"/>
              <a:t>பெற்றோர்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தாவரத்தில்</a:t>
            </a:r>
            <a:r>
              <a:rPr sz="1600" dirty="0"/>
              <a:t> </a:t>
            </a:r>
            <a:r>
              <a:rPr sz="1600" dirty="0" err="1"/>
              <a:t>நிலைத்திருக்கும்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ஆ) </a:t>
            </a:r>
            <a:r>
              <a:rPr sz="1600" dirty="0" err="1"/>
              <a:t>ஜிங்கோவின்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தற்சார்பு</a:t>
            </a:r>
            <a:r>
              <a:rPr sz="1600" dirty="0"/>
              <a:t> </a:t>
            </a:r>
            <a:r>
              <a:rPr sz="1600" dirty="0" err="1"/>
              <a:t>அற்றது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ஜிங்கோ</a:t>
            </a:r>
            <a:r>
              <a:rPr sz="1600" dirty="0"/>
              <a:t>, </a:t>
            </a:r>
            <a:r>
              <a:rPr sz="1600" dirty="0" err="1"/>
              <a:t>பாலிடிரைக்கத்தின்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தாவரத்தைவிட</a:t>
            </a:r>
            <a:r>
              <a:rPr sz="1600" dirty="0"/>
              <a:t> </a:t>
            </a:r>
            <a:r>
              <a:rPr sz="1600" dirty="0" err="1"/>
              <a:t>ரிக்சியாவின்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நன்கு</a:t>
            </a:r>
            <a:r>
              <a:rPr sz="1600" dirty="0"/>
              <a:t> </a:t>
            </a:r>
            <a:r>
              <a:rPr sz="1600" dirty="0" err="1"/>
              <a:t>வளர்ச்சி</a:t>
            </a:r>
            <a:r>
              <a:rPr sz="1600" dirty="0"/>
              <a:t> </a:t>
            </a:r>
            <a:r>
              <a:rPr sz="1600" dirty="0" err="1"/>
              <a:t>அடைந்துள்ளது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வால்வாக்ஸின்</a:t>
            </a:r>
            <a:r>
              <a:rPr sz="1600" dirty="0"/>
              <a:t> </a:t>
            </a:r>
            <a:r>
              <a:rPr sz="1600" dirty="0" err="1"/>
              <a:t>பாலினப்பெருக்கம்</a:t>
            </a:r>
            <a:r>
              <a:rPr sz="1600" dirty="0"/>
              <a:t> </a:t>
            </a:r>
            <a:r>
              <a:rPr sz="1600" dirty="0" err="1"/>
              <a:t>ஒத்தகேமீட்களின்</a:t>
            </a:r>
            <a:r>
              <a:rPr sz="1600" dirty="0"/>
              <a:t> </a:t>
            </a:r>
            <a:r>
              <a:rPr sz="1600" dirty="0" err="1"/>
              <a:t>இணைவு</a:t>
            </a:r>
            <a:r>
              <a:rPr sz="1600" dirty="0"/>
              <a:t> </a:t>
            </a:r>
            <a:r>
              <a:rPr sz="1600" dirty="0" err="1"/>
              <a:t>வகையைச்</a:t>
            </a:r>
            <a:r>
              <a:rPr sz="1600" dirty="0"/>
              <a:t> </a:t>
            </a:r>
            <a:r>
              <a:rPr sz="1600" dirty="0" err="1"/>
              <a:t>சார்ந்தது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ஸ்லைம்</a:t>
            </a:r>
            <a:r>
              <a:rPr sz="1600" dirty="0"/>
              <a:t> </a:t>
            </a:r>
            <a:r>
              <a:rPr sz="1600" dirty="0" err="1"/>
              <a:t>மோல்டுகளின்</a:t>
            </a:r>
            <a:r>
              <a:rPr sz="1600" dirty="0"/>
              <a:t> </a:t>
            </a:r>
            <a:r>
              <a:rPr sz="1600" dirty="0" err="1"/>
              <a:t>வித்துகள்</a:t>
            </a:r>
            <a:r>
              <a:rPr sz="1600" dirty="0"/>
              <a:t> </a:t>
            </a:r>
            <a:r>
              <a:rPr sz="1600" dirty="0" err="1"/>
              <a:t>செல்</a:t>
            </a:r>
            <a:r>
              <a:rPr sz="1600" dirty="0"/>
              <a:t> </a:t>
            </a:r>
            <a:r>
              <a:rPr sz="1600" dirty="0" err="1"/>
              <a:t>சுவரற்றவை</a:t>
            </a:r>
            <a:r>
              <a:rPr sz="1600" dirty="0"/>
              <a:t>.</a:t>
            </a:r>
            <a:br>
              <a:rPr sz="1600" dirty="0"/>
            </a:br>
            <a:r>
              <a:rPr sz="1600" dirty="0" err="1"/>
              <a:t>மேலே</a:t>
            </a:r>
            <a:r>
              <a:rPr sz="1600" dirty="0"/>
              <a:t> </a:t>
            </a:r>
            <a:r>
              <a:rPr sz="1600" dirty="0" err="1"/>
              <a:t>கூறப்பட்டுள்ளவைகளில்</a:t>
            </a:r>
            <a:r>
              <a:rPr sz="1600" dirty="0"/>
              <a:t> </a:t>
            </a:r>
            <a:r>
              <a:rPr sz="1600" dirty="0" err="1"/>
              <a:t>எத்தனை</a:t>
            </a:r>
            <a:r>
              <a:rPr sz="1600" dirty="0"/>
              <a:t> </a:t>
            </a:r>
            <a:r>
              <a:rPr sz="1600" dirty="0" err="1"/>
              <a:t>கூற்றுகள்</a:t>
            </a:r>
            <a:r>
              <a:rPr sz="1600" dirty="0"/>
              <a:t> </a:t>
            </a:r>
            <a:r>
              <a:rPr sz="1600" dirty="0" err="1"/>
              <a:t>சரியானவை</a:t>
            </a:r>
            <a:r>
              <a:rPr sz="1600" dirty="0"/>
              <a:t>?</a:t>
            </a:r>
          </a:p>
          <a:p>
            <a:r>
              <a:rPr sz="1600" dirty="0"/>
              <a:t>AIPMT Prelims - 2012</a:t>
            </a:r>
          </a:p>
          <a:p>
            <a:r>
              <a:rPr sz="1600" dirty="0"/>
              <a:t>அ) </a:t>
            </a:r>
            <a:r>
              <a:rPr sz="1600" dirty="0" err="1"/>
              <a:t>இரண்டு</a:t>
            </a:r>
            <a:endParaRPr sz="1600" dirty="0"/>
          </a:p>
          <a:p>
            <a:r>
              <a:rPr sz="1600" dirty="0"/>
              <a:t>ஆ) </a:t>
            </a:r>
            <a:r>
              <a:rPr sz="1600" dirty="0" err="1"/>
              <a:t>மூன்று</a:t>
            </a:r>
            <a:endParaRPr sz="1600" dirty="0"/>
          </a:p>
          <a:p>
            <a:r>
              <a:rPr sz="1600" dirty="0"/>
              <a:t>இ) </a:t>
            </a:r>
            <a:r>
              <a:rPr sz="1600" dirty="0" err="1"/>
              <a:t>நான்கு</a:t>
            </a:r>
            <a:endParaRPr sz="1600" dirty="0"/>
          </a:p>
          <a:p>
            <a:r>
              <a:rPr sz="1600" dirty="0"/>
              <a:t>ஈ) </a:t>
            </a:r>
            <a:r>
              <a:rPr sz="1600" dirty="0" err="1"/>
              <a:t>ஒன்று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600"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- 20  அ </a:t>
            </a:r>
            <a:r>
              <a:rPr sz="1600" dirty="0" err="1"/>
              <a:t>முதல்</a:t>
            </a:r>
            <a:r>
              <a:rPr sz="1600" dirty="0"/>
              <a:t> உ </a:t>
            </a:r>
            <a:r>
              <a:rPr sz="1600" dirty="0" err="1"/>
              <a:t>வரை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</a:t>
            </a:r>
            <a:r>
              <a:rPr sz="1600" dirty="0" err="1"/>
              <a:t>கூற்றுகளைப்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பின்னர்</a:t>
            </a:r>
            <a:r>
              <a:rPr sz="1600" dirty="0"/>
              <a:t>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கேட்கப்பட்ட</a:t>
            </a:r>
            <a:r>
              <a:rPr sz="1600" dirty="0"/>
              <a:t> </a:t>
            </a:r>
            <a:r>
              <a:rPr sz="1600" dirty="0" err="1"/>
              <a:t>வினாவிற்கு</a:t>
            </a:r>
            <a:r>
              <a:rPr sz="1600" dirty="0"/>
              <a:t> </a:t>
            </a:r>
            <a:r>
              <a:rPr sz="1600" dirty="0" err="1"/>
              <a:t>விடையளிக்கவும்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ஈக்விசிட்டம்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தாவரமானது</a:t>
            </a:r>
            <a:r>
              <a:rPr sz="1600" dirty="0"/>
              <a:t> </a:t>
            </a:r>
            <a:r>
              <a:rPr sz="1600" dirty="0" err="1"/>
              <a:t>பெற்றோர்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தாவரத்தில்</a:t>
            </a:r>
            <a:r>
              <a:rPr sz="1600" dirty="0"/>
              <a:t> </a:t>
            </a:r>
            <a:r>
              <a:rPr sz="1600" dirty="0" err="1"/>
              <a:t>நிலைத்திருக்கும்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ஆ) </a:t>
            </a:r>
            <a:r>
              <a:rPr sz="1600" dirty="0" err="1"/>
              <a:t>ஜிங்கோவின்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தற்சார்பு</a:t>
            </a:r>
            <a:r>
              <a:rPr sz="1600" dirty="0"/>
              <a:t> </a:t>
            </a:r>
            <a:r>
              <a:rPr sz="1600" dirty="0" err="1"/>
              <a:t>அற்றது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ஜிங்கோ</a:t>
            </a:r>
            <a:r>
              <a:rPr sz="1600" dirty="0"/>
              <a:t>, </a:t>
            </a:r>
            <a:r>
              <a:rPr sz="1600" dirty="0" err="1"/>
              <a:t>பாலிடிரைக்கத்தின்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தாவரத்தைவிட</a:t>
            </a:r>
            <a:r>
              <a:rPr sz="1600" dirty="0"/>
              <a:t> </a:t>
            </a:r>
            <a:r>
              <a:rPr sz="1600" dirty="0" err="1"/>
              <a:t>ரிக்சியாவின்</a:t>
            </a:r>
            <a:r>
              <a:rPr sz="1600" dirty="0"/>
              <a:t> </a:t>
            </a:r>
            <a:r>
              <a:rPr sz="1600" dirty="0" err="1"/>
              <a:t>வித்தகத்</a:t>
            </a:r>
            <a:r>
              <a:rPr sz="1600" dirty="0"/>
              <a:t> </a:t>
            </a:r>
            <a:r>
              <a:rPr sz="1600" dirty="0" err="1"/>
              <a:t>தாவரம்</a:t>
            </a:r>
            <a:r>
              <a:rPr sz="1600" dirty="0"/>
              <a:t> </a:t>
            </a:r>
            <a:r>
              <a:rPr sz="1600" dirty="0" err="1"/>
              <a:t>நன்கு</a:t>
            </a:r>
            <a:r>
              <a:rPr sz="1600" dirty="0"/>
              <a:t> </a:t>
            </a:r>
            <a:r>
              <a:rPr sz="1600" dirty="0" err="1"/>
              <a:t>வளர்ச்சி</a:t>
            </a:r>
            <a:r>
              <a:rPr sz="1600" dirty="0"/>
              <a:t> </a:t>
            </a:r>
            <a:r>
              <a:rPr sz="1600" dirty="0" err="1"/>
              <a:t>அடைந்துள்ளது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வால்வாக்ஸின்</a:t>
            </a:r>
            <a:r>
              <a:rPr sz="1600" dirty="0"/>
              <a:t> </a:t>
            </a:r>
            <a:r>
              <a:rPr sz="1600" dirty="0" err="1"/>
              <a:t>பாலினப்பெருக்கம்</a:t>
            </a:r>
            <a:r>
              <a:rPr sz="1600" dirty="0"/>
              <a:t> </a:t>
            </a:r>
            <a:r>
              <a:rPr sz="1600" dirty="0" err="1"/>
              <a:t>ஒத்தகேமீட்களின்</a:t>
            </a:r>
            <a:r>
              <a:rPr sz="1600" dirty="0"/>
              <a:t> </a:t>
            </a:r>
            <a:r>
              <a:rPr sz="1600" dirty="0" err="1"/>
              <a:t>இணைவு</a:t>
            </a:r>
            <a:r>
              <a:rPr sz="1600" dirty="0"/>
              <a:t> </a:t>
            </a:r>
            <a:r>
              <a:rPr sz="1600" dirty="0" err="1"/>
              <a:t>வகையைச்</a:t>
            </a:r>
            <a:r>
              <a:rPr sz="1600" dirty="0"/>
              <a:t> </a:t>
            </a:r>
            <a:r>
              <a:rPr sz="1600" dirty="0" err="1"/>
              <a:t>சார்ந்தது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ஸ்லைம்</a:t>
            </a:r>
            <a:r>
              <a:rPr sz="1600" dirty="0"/>
              <a:t> </a:t>
            </a:r>
            <a:r>
              <a:rPr sz="1600" dirty="0" err="1"/>
              <a:t>மோல்டுகளின்</a:t>
            </a:r>
            <a:r>
              <a:rPr sz="1600" dirty="0"/>
              <a:t> </a:t>
            </a:r>
            <a:r>
              <a:rPr sz="1600" dirty="0" err="1"/>
              <a:t>வித்துகள்</a:t>
            </a:r>
            <a:r>
              <a:rPr sz="1600" dirty="0"/>
              <a:t> </a:t>
            </a:r>
            <a:r>
              <a:rPr sz="1600" dirty="0" err="1"/>
              <a:t>செல்</a:t>
            </a:r>
            <a:r>
              <a:rPr sz="1600" dirty="0"/>
              <a:t> </a:t>
            </a:r>
            <a:r>
              <a:rPr sz="1600" dirty="0" err="1"/>
              <a:t>சுவரற்றவை</a:t>
            </a:r>
            <a:r>
              <a:rPr sz="1600" dirty="0"/>
              <a:t>.</a:t>
            </a:r>
            <a:br>
              <a:rPr sz="1600" dirty="0"/>
            </a:br>
            <a:r>
              <a:rPr sz="1600" dirty="0" err="1"/>
              <a:t>மேலே</a:t>
            </a:r>
            <a:r>
              <a:rPr sz="1600" dirty="0"/>
              <a:t> </a:t>
            </a:r>
            <a:r>
              <a:rPr sz="1600" dirty="0" err="1"/>
              <a:t>கூறப்பட்டுள்ளவைகளில்</a:t>
            </a:r>
            <a:r>
              <a:rPr sz="1600" dirty="0"/>
              <a:t> </a:t>
            </a:r>
            <a:r>
              <a:rPr sz="1600" dirty="0" err="1"/>
              <a:t>எத்தனை</a:t>
            </a:r>
            <a:r>
              <a:rPr sz="1600" dirty="0"/>
              <a:t> </a:t>
            </a:r>
            <a:r>
              <a:rPr sz="1600" dirty="0" err="1"/>
              <a:t>கூற்றுகள்</a:t>
            </a:r>
            <a:r>
              <a:rPr sz="1600" dirty="0"/>
              <a:t> </a:t>
            </a:r>
            <a:r>
              <a:rPr sz="1600" dirty="0" err="1"/>
              <a:t>சரியானவை</a:t>
            </a:r>
            <a:r>
              <a:rPr sz="1600" dirty="0"/>
              <a:t>?</a:t>
            </a:r>
          </a:p>
          <a:p>
            <a:endParaRPr sz="1600" dirty="0"/>
          </a:p>
          <a:p>
            <a:r>
              <a:rPr sz="1600" dirty="0"/>
              <a:t>AIPMT Prelims - 2012</a:t>
            </a:r>
          </a:p>
          <a:p>
            <a:endParaRPr sz="1600"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rPr sz="1600" dirty="0"/>
              <a:t>ஈ) </a:t>
            </a:r>
            <a:r>
              <a:rPr sz="1600" dirty="0" err="1"/>
              <a:t>ஒன்று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கைட்டின்</a:t>
            </a:r>
          </a:p>
          <a:p>
            <a:endParaRPr/>
          </a:p>
          <a:p>
            <a:r>
              <a:t>ஆ) பெப்டிடோகிளைக்கான்</a:t>
            </a:r>
          </a:p>
          <a:p>
            <a:endParaRPr/>
          </a:p>
          <a:p>
            <a:r>
              <a:t>இ) செல்லுலோஸ்</a:t>
            </a:r>
          </a:p>
          <a:p>
            <a:endParaRPr/>
          </a:p>
          <a:p>
            <a:r>
              <a:t>ஈ) ஹெமிசெல்லுலோஸ்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பெரும்பாலான பூஞ்சைகளின் செல் சுவரில் காணக்கூடிய முக்கியமானதொரு பகுதிப்பொருள்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கைட்டின்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சயனோ பாக்டீரியங்கள் நீலப் பசும்பாசிகள் என்றும் அழைக்கப்படுகின்றன.</a:t>
            </a:r>
          </a:p>
          <a:p>
            <a:endParaRPr/>
          </a:p>
          <a:p>
            <a:r>
              <a:t>ஆ) தங்க நிறப்பாசிகள் டெஸ்மிடுகள் என்றும் அழைக்கப்படுகின்றன.</a:t>
            </a:r>
          </a:p>
          <a:p>
            <a:endParaRPr/>
          </a:p>
          <a:p>
            <a:r>
              <a:t>இ) யூ பாக்டீரியாக்கள் போலியான பாக்டீரியங்கள் எனவும் அழைக்கப்படுகின்றன.</a:t>
            </a:r>
          </a:p>
          <a:p>
            <a:endParaRPr/>
          </a:p>
          <a:p>
            <a:r>
              <a:t>ஈ) பைக்கோமைசீட்ஸ் பாசிப் பூஞ்சைகள் என்றும் அழைக்கப்படுகிறது.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- 22   கீழே கொடுக்கப்பட்டுள்ள கூற்றுகளில் தவறானது எது?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யூ பாக்டீரியாக்கள் போலியான பாக்டீரியங்கள் எனவும் அழைக்கப்படுகின்றன.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 கேமீட்கள் காணப்படுகின்றன?</a:t>
            </a:r>
          </a:p>
          <a:p>
            <a:endParaRPr/>
          </a:p>
          <a:p>
            <a:r>
              <a:t>AIPMT Prelims - 2007</a:t>
            </a:r>
          </a:p>
          <a:p>
            <a:endParaRPr/>
          </a:p>
          <a:p>
            <a:r>
              <a:t>அ) ரிக்சியா, டிரையாப்டெரிஸ், சைகஸ் </a:t>
            </a:r>
          </a:p>
          <a:p>
            <a:endParaRPr/>
          </a:p>
          <a:p>
            <a:r>
              <a:t>ஆ) ஆந்தோசெராஸ், ஃபியூனேரியா, ஸ்பைரோகைரா</a:t>
            </a:r>
          </a:p>
          <a:p>
            <a:endParaRPr/>
          </a:p>
          <a:p>
            <a:r>
              <a:t>இ) சைக்னிமா, சாப்ரோலெகினியா, ஹைட்ரில்லா</a:t>
            </a:r>
          </a:p>
          <a:p>
            <a:endParaRPr/>
          </a:p>
          <a:p>
            <a:r>
              <a:t>ஈ) ஃபியூகஸ், மார் சீலியா, கலோட்ராபிஸ்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- 23  பின்வரும் எந்த இணைகளின் மூன்றிலும் கசையிழைகளைக் கொண்ட ஆண் கேமீட்கள் காணப்படுகின்றன?</a:t>
            </a:r>
          </a:p>
          <a:p>
            <a:endParaRPr/>
          </a:p>
          <a:p>
            <a:r>
              <a:t>AIPMT Prelims - 2007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ரிக்சியா, டிரையாப்டெரிஸ், சைகஸ்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r>
              <a:t>AIPMT Prelims - 2005</a:t>
            </a:r>
          </a:p>
          <a:p>
            <a:endParaRPr/>
          </a:p>
          <a:p>
            <a:r>
              <a:t>அ) அடியாண்டம் மற்றும் குக்கர் பிட்டேசி</a:t>
            </a:r>
          </a:p>
          <a:p>
            <a:endParaRPr/>
          </a:p>
          <a:p>
            <a:r>
              <a:t>ஆ) ஆஸ்முண்டா மற்றும் ஈக்விசிட்டம்</a:t>
            </a:r>
          </a:p>
          <a:p>
            <a:endParaRPr/>
          </a:p>
          <a:p>
            <a:r>
              <a:t>இ) மார்சிலியா மற்றும் பாட்டிரிக்கியம்</a:t>
            </a:r>
          </a:p>
          <a:p>
            <a:endParaRPr/>
          </a:p>
          <a:p>
            <a:r>
              <a:t>ஈ) டிக்சோனியா மற்றும் மங்கையர் கூந்தல் பெரணி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ப்ராங்கியா - அல்னஸ்</a:t>
            </a:r>
          </a:p>
          <a:p>
            <a:endParaRPr/>
          </a:p>
          <a:p>
            <a:r>
              <a:t>ஆ) ரோடோஸ்பைரில்லம் - பூஞ்சைவேரி</a:t>
            </a:r>
          </a:p>
          <a:p>
            <a:endParaRPr/>
          </a:p>
          <a:p>
            <a:r>
              <a:t>இ) அனபீனா - நைட்ரஜன் நிலைபடுத்தி</a:t>
            </a:r>
          </a:p>
          <a:p>
            <a:endParaRPr/>
          </a:p>
          <a:p>
            <a:r>
              <a:t>ஈ) ரைசோபியம் - அல்பா அல்பா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- 24  வெளிப்புற ஃபுளோயம்சூழ் சைபனோஸ்டீல் இதில் காணப்படுகிறது.</a:t>
            </a:r>
          </a:p>
          <a:p>
            <a:endParaRPr/>
          </a:p>
          <a:p>
            <a:r>
              <a:t>AIPMT Prelims - 2005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ஆஸ்முண்டா மற்றும் ஈக்விசிட்டம்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மலர்</a:t>
            </a:r>
          </a:p>
          <a:p>
            <a:endParaRPr/>
          </a:p>
          <a:p>
            <a:r>
              <a:t>ஆ) இலை</a:t>
            </a:r>
          </a:p>
          <a:p>
            <a:endParaRPr/>
          </a:p>
          <a:p>
            <a:r>
              <a:t>இ) தண்டு</a:t>
            </a:r>
          </a:p>
          <a:p>
            <a:endParaRPr/>
          </a:p>
          <a:p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- 25  மெலோய்டோகைனி இன்கோஜினிடாவால் தாக்கப்படும் புகையிலைத் தாவரத்தின் பகுதி எது?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வேர்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ஜிம்னோஸ்பெர்ம்கள் ஒத்த வித்துத்தன்மை மற்றும் மாற்று வித்துத்தன்மை கொண்டவை</a:t>
            </a:r>
          </a:p>
          <a:p>
            <a:endParaRPr/>
          </a:p>
          <a:p>
            <a:r>
              <a:t>ஆ) சால்வினியா, ஜிங்கோ மற்றும் பைனஸ் அனைத்தும் ஜிம்னோஸ்பெர்ம்கள்</a:t>
            </a:r>
          </a:p>
          <a:p>
            <a:endParaRPr/>
          </a:p>
          <a:p>
            <a:r>
              <a:t>இ) செக்கோயா உயரமான மரங்களில் ஒன்று</a:t>
            </a:r>
          </a:p>
          <a:p>
            <a:endParaRPr/>
          </a:p>
          <a:p>
            <a:r>
              <a:t>ஈ) ஜிம்னோஸ்பெர்ம்களின் இலைகள் அதீத சூழ்நிலைக்கான தகவமைப்பை பெற்றிருக்கவில்லை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- 26  சரியான கூற்றைத் தேர்ந்தெடுக்கவும்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செக்கோயா உயரமான மரங்களில் ஒன்று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வித்து உருவாக்கம்</a:t>
            </a:r>
          </a:p>
          <a:p>
            <a:endParaRPr/>
          </a:p>
          <a:p>
            <a:r>
              <a:t>ஆ) மொட்டு விடுதல்</a:t>
            </a:r>
          </a:p>
          <a:p>
            <a:endParaRPr/>
          </a:p>
          <a:p>
            <a:r>
              <a:t>இ) உடல இனக்கலப்பு</a:t>
            </a:r>
          </a:p>
          <a:p>
            <a:endParaRPr/>
          </a:p>
          <a:p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- 27  பூக்கும் தாவரங்களில் கருவுறுதல் நடைபெறாமல் விதை உருவாகும் நிகழ்வு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அப்போமிக்ஸிஸ்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- 28  </a:t>
            </a:r>
            <a:r>
              <a:rPr dirty="0" err="1"/>
              <a:t>கிரைசோஃபைட்கள்</a:t>
            </a:r>
            <a:r>
              <a:rPr dirty="0"/>
              <a:t>, </a:t>
            </a:r>
            <a:r>
              <a:rPr dirty="0" err="1"/>
              <a:t>யூக்ளினாய்டுகள்</a:t>
            </a:r>
            <a:r>
              <a:rPr dirty="0"/>
              <a:t>, </a:t>
            </a:r>
            <a:r>
              <a:rPr dirty="0" err="1"/>
              <a:t>டைனோஃபிளாச</a:t>
            </a:r>
            <a:r>
              <a:rPr dirty="0"/>
              <a:t> </a:t>
            </a:r>
            <a:r>
              <a:rPr dirty="0" err="1"/>
              <a:t>ஜெல்லேட்டுகள்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ஸ்லைம்</a:t>
            </a:r>
            <a:r>
              <a:rPr dirty="0"/>
              <a:t> </a:t>
            </a:r>
            <a:r>
              <a:rPr dirty="0" err="1"/>
              <a:t>மோல்டுகள்</a:t>
            </a:r>
            <a:r>
              <a:rPr dirty="0"/>
              <a:t> </a:t>
            </a:r>
            <a:r>
              <a:rPr dirty="0" err="1"/>
              <a:t>இவை</a:t>
            </a:r>
            <a:r>
              <a:rPr dirty="0"/>
              <a:t> </a:t>
            </a:r>
            <a:r>
              <a:rPr dirty="0" err="1"/>
              <a:t>அனைத்தும்</a:t>
            </a:r>
            <a:r>
              <a:rPr dirty="0"/>
              <a:t> </a:t>
            </a:r>
            <a:r>
              <a:rPr dirty="0" err="1"/>
              <a:t>உள்ளடங்கிய</a:t>
            </a:r>
            <a:r>
              <a:rPr dirty="0"/>
              <a:t> </a:t>
            </a:r>
            <a:r>
              <a:rPr dirty="0" err="1"/>
              <a:t>பெரும்பிரிவு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விலங்குகள்</a:t>
            </a:r>
            <a:endParaRPr dirty="0"/>
          </a:p>
          <a:p>
            <a:endParaRPr dirty="0"/>
          </a:p>
          <a:p>
            <a:r>
              <a:rPr dirty="0"/>
              <a:t>ஆ) </a:t>
            </a:r>
            <a:r>
              <a:rPr dirty="0" err="1"/>
              <a:t>மொனிரா</a:t>
            </a:r>
            <a:endParaRPr dirty="0"/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புரோட்டிஸ்டா</a:t>
            </a:r>
            <a:endParaRPr dirty="0"/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பூஞ்சைகள்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- 28  </a:t>
            </a:r>
            <a:r>
              <a:rPr dirty="0" err="1"/>
              <a:t>கிரைசோஃபைட்கள்</a:t>
            </a:r>
            <a:r>
              <a:rPr dirty="0"/>
              <a:t>, </a:t>
            </a:r>
            <a:r>
              <a:rPr dirty="0" err="1"/>
              <a:t>யூக்ளினாய்டுகள்</a:t>
            </a:r>
            <a:r>
              <a:rPr dirty="0"/>
              <a:t>, </a:t>
            </a:r>
            <a:r>
              <a:rPr dirty="0" err="1"/>
              <a:t>டைனோஃபிளாச</a:t>
            </a:r>
            <a:r>
              <a:rPr dirty="0"/>
              <a:t> </a:t>
            </a:r>
            <a:r>
              <a:rPr dirty="0" err="1"/>
              <a:t>ஜெல்லேட்டுகள்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ஸ்லைம்</a:t>
            </a:r>
            <a:r>
              <a:rPr dirty="0"/>
              <a:t> </a:t>
            </a:r>
            <a:r>
              <a:rPr dirty="0" err="1"/>
              <a:t>மோல்டுகள்</a:t>
            </a:r>
            <a:r>
              <a:rPr dirty="0"/>
              <a:t> </a:t>
            </a:r>
            <a:r>
              <a:rPr dirty="0" err="1"/>
              <a:t>இவை</a:t>
            </a:r>
            <a:r>
              <a:rPr dirty="0"/>
              <a:t> </a:t>
            </a:r>
            <a:r>
              <a:rPr dirty="0" err="1"/>
              <a:t>அனைத்தும்</a:t>
            </a:r>
            <a:r>
              <a:rPr dirty="0"/>
              <a:t> </a:t>
            </a:r>
            <a:r>
              <a:rPr dirty="0" err="1"/>
              <a:t>உள்ளடங்கிய</a:t>
            </a:r>
            <a:r>
              <a:rPr dirty="0"/>
              <a:t> </a:t>
            </a:r>
            <a:r>
              <a:rPr dirty="0" err="1"/>
              <a:t>பெரும்பிரிவு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rPr lang="ta-IN" sz="1600" dirty="0"/>
              <a:t>இ) புரோட்டிஸ்டா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ஹாலோஃபைல்ஸ்</a:t>
            </a:r>
          </a:p>
          <a:p>
            <a:endParaRPr/>
          </a:p>
          <a:p>
            <a:r>
              <a:t>ஆ) தெர்மோஅசிடோஃபைல்ஸ்</a:t>
            </a:r>
          </a:p>
          <a:p>
            <a:endParaRPr/>
          </a:p>
          <a:p>
            <a:r>
              <a:t>இ) மெத்தனோஜென்ஸ்</a:t>
            </a:r>
          </a:p>
          <a:p>
            <a:endParaRPr/>
          </a:p>
          <a:p>
            <a:r>
              <a:t>ஈ)  யூ பாக்டீரியா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சரியாக பொருந்தாத இணையைத் தேர்ந்தெடு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ரோடோஸ்பைரில்லம் - பூஞ்சைவேரி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- 29  அசைபோடும் விலங்குகளின் சாணத்திலிருந்து உயிரிவெளி உற்பத்தி செய்யப் பயன்படும் முன்னோடி தொல்லுட்கரு உயிரிகள்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மெத்தனோஜென்ஸ்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பேசில்லஸ்</a:t>
            </a:r>
          </a:p>
          <a:p>
            <a:endParaRPr/>
          </a:p>
          <a:p>
            <a:r>
              <a:t>ஆ) சூடோமோனாஸ்</a:t>
            </a:r>
          </a:p>
          <a:p>
            <a:endParaRPr/>
          </a:p>
          <a:p>
            <a:r>
              <a:t>இ) மைக்கோபிளாஸ்மா</a:t>
            </a:r>
          </a:p>
          <a:p>
            <a:endParaRPr/>
          </a:p>
          <a:p>
            <a:r>
              <a:t>ஈ) நாஸ்டாக்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கீழ்காண்பவைகளில் எவை நன்கு வரையறுக்கப்பட்ட செல்சுவர் கொண்டிராத, தாவரங்கள் மற்றும் விலங்குகளில் நோய் தொற்றக்கூடிய, ஆக்சிஜன் இன்றி உயிர்வாழக்கூடிய உயிருள்ள சிறிய செல்களாகும்?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மைக்கோபிளாஸ்மா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உயிரி உலகின் பன்முகத் தன்மை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rPr sz="1600" dirty="0"/>
              <a:t>Q - 4  </a:t>
            </a:r>
            <a:r>
              <a:rPr sz="1600" dirty="0" err="1"/>
              <a:t>கீழே</a:t>
            </a:r>
            <a:r>
              <a:rPr sz="1600" dirty="0"/>
              <a:t> </a:t>
            </a:r>
            <a:r>
              <a:rPr sz="1600" dirty="0" err="1"/>
              <a:t>கொடுக்கப்பட்டுள்ள</a:t>
            </a:r>
            <a:r>
              <a:rPr sz="1600" dirty="0"/>
              <a:t> (அ </a:t>
            </a:r>
            <a:r>
              <a:rPr sz="1600" dirty="0" err="1"/>
              <a:t>முதல்</a:t>
            </a:r>
            <a:r>
              <a:rPr sz="1600" dirty="0"/>
              <a:t> உ) </a:t>
            </a:r>
            <a:r>
              <a:rPr sz="1600" dirty="0" err="1"/>
              <a:t>கூற்றுகளை</a:t>
            </a:r>
            <a:r>
              <a:rPr sz="1600" dirty="0"/>
              <a:t> </a:t>
            </a:r>
            <a:r>
              <a:rPr sz="1600" dirty="0" err="1"/>
              <a:t>படித்து</a:t>
            </a:r>
            <a:r>
              <a:rPr sz="1600" dirty="0"/>
              <a:t> </a:t>
            </a:r>
            <a:r>
              <a:rPr sz="1600" dirty="0" err="1"/>
              <a:t>சரியான</a:t>
            </a:r>
            <a:r>
              <a:rPr sz="1600" dirty="0"/>
              <a:t> </a:t>
            </a:r>
            <a:r>
              <a:rPr sz="1600" dirty="0" err="1"/>
              <a:t>கூற்றுகளைக்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பொருத்தமான</a:t>
            </a:r>
            <a:r>
              <a:rPr sz="1600" dirty="0"/>
              <a:t> </a:t>
            </a:r>
            <a:r>
              <a:rPr sz="1600" dirty="0" err="1"/>
              <a:t>விடையைத்</a:t>
            </a:r>
            <a:r>
              <a:rPr sz="1600" dirty="0"/>
              <a:t> </a:t>
            </a:r>
            <a:r>
              <a:rPr sz="1600" dirty="0" err="1"/>
              <a:t>தேர்ந்தெடுக்கவும்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அ) </a:t>
            </a:r>
            <a:r>
              <a:rPr sz="1600" dirty="0" err="1"/>
              <a:t>மாஸ்களும்</a:t>
            </a:r>
            <a:r>
              <a:rPr sz="1600" dirty="0"/>
              <a:t>, </a:t>
            </a:r>
            <a:r>
              <a:rPr sz="1600" dirty="0" err="1"/>
              <a:t>லைக்கென்களும்</a:t>
            </a:r>
            <a:r>
              <a:rPr sz="1600" dirty="0"/>
              <a:t> </a:t>
            </a:r>
            <a:r>
              <a:rPr sz="1600" dirty="0" err="1"/>
              <a:t>வெற்றுப்பாறைகளில்</a:t>
            </a:r>
            <a:r>
              <a:rPr sz="1600" dirty="0"/>
              <a:t> </a:t>
            </a:r>
            <a:r>
              <a:rPr sz="1600" dirty="0" err="1"/>
              <a:t>கூட்டமாக</a:t>
            </a:r>
            <a:r>
              <a:rPr sz="1600" dirty="0"/>
              <a:t> </a:t>
            </a:r>
            <a:r>
              <a:rPr sz="1600" dirty="0" err="1"/>
              <a:t>வாழும்</a:t>
            </a:r>
            <a:r>
              <a:rPr sz="1600" dirty="0"/>
              <a:t> </a:t>
            </a:r>
            <a:r>
              <a:rPr sz="1600" dirty="0" err="1"/>
              <a:t>முதல்</a:t>
            </a:r>
            <a:r>
              <a:rPr sz="1600" dirty="0"/>
              <a:t> </a:t>
            </a:r>
            <a:r>
              <a:rPr sz="1600" dirty="0" err="1"/>
              <a:t>உயிரினங்களாகும்</a:t>
            </a:r>
            <a:r>
              <a:rPr sz="1600" dirty="0"/>
              <a:t>. </a:t>
            </a:r>
            <a:br>
              <a:rPr sz="1600" dirty="0"/>
            </a:br>
            <a:r>
              <a:rPr sz="1600" dirty="0"/>
              <a:t>ஆ)  </a:t>
            </a:r>
            <a:r>
              <a:rPr sz="1600" dirty="0" err="1"/>
              <a:t>செலாஜினெல்லா</a:t>
            </a:r>
            <a:r>
              <a:rPr sz="1600" dirty="0"/>
              <a:t> </a:t>
            </a:r>
            <a:r>
              <a:rPr sz="1600" dirty="0" err="1"/>
              <a:t>ஒத்தவித்துத்தன்மை</a:t>
            </a:r>
            <a:r>
              <a:rPr sz="1600" dirty="0"/>
              <a:t> </a:t>
            </a:r>
            <a:r>
              <a:rPr sz="1600" dirty="0" err="1"/>
              <a:t>கொண்ட</a:t>
            </a:r>
            <a:r>
              <a:rPr sz="1600" dirty="0"/>
              <a:t> </a:t>
            </a:r>
            <a:r>
              <a:rPr sz="1600" dirty="0" err="1"/>
              <a:t>ஒரு</a:t>
            </a:r>
            <a:r>
              <a:rPr sz="1600" dirty="0"/>
              <a:t> </a:t>
            </a:r>
            <a:r>
              <a:rPr sz="1600" dirty="0" err="1"/>
              <a:t>டெரிடோஃபைட்</a:t>
            </a:r>
            <a:r>
              <a:rPr sz="1600" dirty="0"/>
              <a:t> </a:t>
            </a:r>
            <a:r>
              <a:rPr sz="1600" dirty="0" err="1"/>
              <a:t>ஆகும்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இ) </a:t>
            </a:r>
            <a:r>
              <a:rPr sz="1600" dirty="0" err="1"/>
              <a:t>சைகஸ்</a:t>
            </a:r>
            <a:r>
              <a:rPr sz="1600" dirty="0"/>
              <a:t> </a:t>
            </a:r>
            <a:r>
              <a:rPr sz="1600" dirty="0" err="1"/>
              <a:t>பவழ</a:t>
            </a:r>
            <a:r>
              <a:rPr sz="1600" dirty="0"/>
              <a:t> </a:t>
            </a:r>
            <a:r>
              <a:rPr sz="1600" dirty="0" err="1"/>
              <a:t>வேர்கள்</a:t>
            </a:r>
            <a:r>
              <a:rPr sz="1600" dirty="0"/>
              <a:t> VAM </a:t>
            </a:r>
            <a:r>
              <a:rPr sz="1600" dirty="0" err="1"/>
              <a:t>கொண்டிருக்கின்றன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ஈ) </a:t>
            </a:r>
            <a:r>
              <a:rPr sz="1600" dirty="0" err="1"/>
              <a:t>பிரையோஃபைட்களில்</a:t>
            </a:r>
            <a:r>
              <a:rPr sz="1600" dirty="0"/>
              <a:t> </a:t>
            </a:r>
            <a:r>
              <a:rPr sz="1600" dirty="0" err="1"/>
              <a:t>முக்கிய</a:t>
            </a:r>
            <a:r>
              <a:rPr sz="1600" dirty="0"/>
              <a:t> </a:t>
            </a:r>
            <a:r>
              <a:rPr sz="1600" dirty="0" err="1"/>
              <a:t>தாவர</a:t>
            </a:r>
            <a:r>
              <a:rPr sz="1600" dirty="0"/>
              <a:t> </a:t>
            </a:r>
            <a:r>
              <a:rPr sz="1600" dirty="0" err="1"/>
              <a:t>உடலம்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 </a:t>
            </a:r>
            <a:r>
              <a:rPr sz="1600" dirty="0" err="1"/>
              <a:t>அதேசமயம்</a:t>
            </a:r>
            <a:r>
              <a:rPr sz="1600" dirty="0"/>
              <a:t> </a:t>
            </a:r>
            <a:r>
              <a:rPr sz="1600" dirty="0" err="1"/>
              <a:t>டெரிடோஃபைட்களில்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தாவரங்களாகும்</a:t>
            </a:r>
            <a:r>
              <a:rPr sz="1600" dirty="0"/>
              <a:t>.</a:t>
            </a:r>
            <a:br>
              <a:rPr sz="1600" dirty="0"/>
            </a:br>
            <a:r>
              <a:rPr sz="1600" dirty="0"/>
              <a:t>உ) </a:t>
            </a:r>
            <a:r>
              <a:rPr sz="1600" dirty="0" err="1"/>
              <a:t>ஜிம்னோஸ்பெர்ம்களில்</a:t>
            </a:r>
            <a:r>
              <a:rPr sz="1600" dirty="0"/>
              <a:t> </a:t>
            </a:r>
            <a:r>
              <a:rPr sz="1600" dirty="0" err="1"/>
              <a:t>ஆண்</a:t>
            </a:r>
            <a:r>
              <a:rPr sz="1600" dirty="0"/>
              <a:t> </a:t>
            </a:r>
            <a:r>
              <a:rPr sz="1600" dirty="0" err="1"/>
              <a:t>மற்றும்</a:t>
            </a:r>
            <a:r>
              <a:rPr sz="1600" dirty="0"/>
              <a:t> </a:t>
            </a:r>
            <a:r>
              <a:rPr sz="1600" dirty="0" err="1"/>
              <a:t>பெண்</a:t>
            </a:r>
            <a:r>
              <a:rPr sz="1600" dirty="0"/>
              <a:t> </a:t>
            </a:r>
            <a:r>
              <a:rPr sz="1600" dirty="0" err="1"/>
              <a:t>கேமீட்டக</a:t>
            </a:r>
            <a:r>
              <a:rPr sz="1600" dirty="0"/>
              <a:t> </a:t>
            </a:r>
            <a:r>
              <a:rPr sz="1600" dirty="0" err="1"/>
              <a:t>தாவரங்கள்</a:t>
            </a:r>
            <a:r>
              <a:rPr sz="1600" dirty="0"/>
              <a:t> </a:t>
            </a:r>
            <a:r>
              <a:rPr sz="1600" dirty="0" err="1"/>
              <a:t>வித்தக</a:t>
            </a:r>
            <a:r>
              <a:rPr sz="1600" dirty="0"/>
              <a:t> </a:t>
            </a:r>
            <a:r>
              <a:rPr sz="1600" dirty="0" err="1"/>
              <a:t>தாவரங்களில்</a:t>
            </a:r>
            <a:r>
              <a:rPr sz="1600" dirty="0"/>
              <a:t> </a:t>
            </a:r>
            <a:r>
              <a:rPr sz="1600" dirty="0" err="1"/>
              <a:t>அமைந்துள்ள</a:t>
            </a:r>
            <a:r>
              <a:rPr sz="1600" dirty="0"/>
              <a:t> </a:t>
            </a:r>
            <a:r>
              <a:rPr sz="1600" dirty="0" err="1"/>
              <a:t>வித்தகங்களில்</a:t>
            </a:r>
            <a:r>
              <a:rPr sz="1600" dirty="0"/>
              <a:t> </a:t>
            </a:r>
            <a:r>
              <a:rPr sz="1600" dirty="0" err="1"/>
              <a:t>காணப்படுகின்றன</a:t>
            </a:r>
            <a:r>
              <a:rPr sz="1600" dirty="0"/>
              <a:t>.</a:t>
            </a:r>
          </a:p>
          <a:p>
            <a:r>
              <a:rPr sz="1600" dirty="0"/>
              <a:t>AIPMT - 2015</a:t>
            </a:r>
          </a:p>
          <a:p>
            <a:r>
              <a:rPr sz="1600" dirty="0"/>
              <a:t>அ) ஆ, இ </a:t>
            </a:r>
            <a:r>
              <a:rPr sz="1600" dirty="0" err="1"/>
              <a:t>மற்றும்</a:t>
            </a:r>
            <a:r>
              <a:rPr sz="1600" dirty="0"/>
              <a:t> உ</a:t>
            </a:r>
          </a:p>
          <a:p>
            <a:r>
              <a:rPr sz="1600" dirty="0"/>
              <a:t>ஆ) அ, இ </a:t>
            </a:r>
            <a:r>
              <a:rPr sz="1600" dirty="0" err="1"/>
              <a:t>மற்றும்</a:t>
            </a:r>
            <a:r>
              <a:rPr sz="1600" dirty="0"/>
              <a:t> ஈ</a:t>
            </a:r>
          </a:p>
          <a:p>
            <a:r>
              <a:rPr sz="1600" dirty="0"/>
              <a:t>இ) ஆ, இ </a:t>
            </a:r>
            <a:r>
              <a:rPr sz="1600" dirty="0" err="1"/>
              <a:t>மற்றும்</a:t>
            </a:r>
            <a:r>
              <a:rPr sz="1600" dirty="0"/>
              <a:t> ஈ</a:t>
            </a:r>
          </a:p>
          <a:p>
            <a:r>
              <a:rPr sz="1600" dirty="0"/>
              <a:t>ஈ) அ, ஈ </a:t>
            </a:r>
            <a:r>
              <a:rPr sz="1600" dirty="0" err="1"/>
              <a:t>மற்றும்</a:t>
            </a:r>
            <a:r>
              <a:rPr sz="1600" dirty="0"/>
              <a:t> 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2998</Words>
  <Application>Microsoft Office PowerPoint</Application>
  <PresentationFormat>On-screen Show (4:3)</PresentationFormat>
  <Paragraphs>632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11th - தாவரவியல் நீட் போட்டி தேர்வு பயிற்சி</vt:lpstr>
      <vt:lpstr>உயிரி உலகின் பன்முகத் தன்மை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11th - தாவரவியல் நீட் போட்டி தேர்வு பயிற்சி</dc:title>
  <dc:subject/>
  <dc:creator/>
  <cp:keywords/>
  <dc:description>generated using python-pptx</dc:description>
  <cp:lastModifiedBy>venkatasubban</cp:lastModifiedBy>
  <cp:revision>11</cp:revision>
  <dcterms:created xsi:type="dcterms:W3CDTF">2013-01-27T09:14:16Z</dcterms:created>
  <dcterms:modified xsi:type="dcterms:W3CDTF">2020-08-30T05:46:43Z</dcterms:modified>
  <cp:category/>
</cp:coreProperties>
</file>