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  <a:solidFill>
            <a:srgbClr val="00BFFF"/>
          </a:solidFill>
        </p:spPr>
        <p:txBody>
          <a:bodyPr>
            <a:normAutofit fontScale="90000"/>
          </a:bodyPr>
          <a:lstStyle/>
          <a:p>
            <a:r>
              <a:rPr dirty="0" err="1"/>
              <a:t>தாவர</a:t>
            </a:r>
            <a:r>
              <a:rPr dirty="0"/>
              <a:t> </a:t>
            </a:r>
            <a:r>
              <a:rPr dirty="0" err="1"/>
              <a:t>புறஅமைப்பியல்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மூடுவிதைத்</a:t>
            </a:r>
            <a:r>
              <a:rPr dirty="0"/>
              <a:t> </a:t>
            </a:r>
            <a:r>
              <a:rPr dirty="0" err="1"/>
              <a:t>தாவரங்களின்</a:t>
            </a:r>
            <a:r>
              <a:rPr dirty="0"/>
              <a:t> </a:t>
            </a:r>
            <a:r>
              <a:rPr dirty="0" err="1"/>
              <a:t>வகைப்பாடு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உண்ணும் தரைக்கீழ்த்தண்டிற்கு உதாரணம்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கேரட்</a:t>
            </a:r>
          </a:p>
          <a:p>
            <a:endParaRPr/>
          </a:p>
          <a:p>
            <a:r>
              <a:t>ஆ) நிலக்கடலை</a:t>
            </a:r>
          </a:p>
          <a:p>
            <a:endParaRPr/>
          </a:p>
          <a:p>
            <a:r>
              <a:t>இ) சர்க்கரை வள்ளிக்கிழங்கு</a:t>
            </a:r>
          </a:p>
          <a:p>
            <a:endParaRPr/>
          </a:p>
          <a:p>
            <a:r>
              <a:t>ஈ) உருளைக் 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உண்ணும் தரைக்கீழ்த்தண்டிற்கு உதாரணம்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உருளைக் 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சூல் ஒட்டுத்திசு மற்றும் கனித்தோல் ஆகிய இரண்டும் உண்ணும் பகுதியாக இருப்பது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ஆப்பிள்</a:t>
            </a:r>
          </a:p>
          <a:p>
            <a:endParaRPr/>
          </a:p>
          <a:p>
            <a:r>
              <a:t>ஆ) வாழை </a:t>
            </a:r>
          </a:p>
          <a:p>
            <a:endParaRPr/>
          </a:p>
          <a:p>
            <a:r>
              <a:t>இ) தக்காளி</a:t>
            </a:r>
          </a:p>
          <a:p>
            <a:endParaRPr/>
          </a:p>
          <a:p>
            <a:r>
              <a:t>ஈ) உருளைக்கிழங்கு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சூல் ஒட்டுத்திசு மற்றும் கனித்தோல் ஆகிய இரண்டும் உண்ணும் பகுதியாக இருப்பது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தக்காளி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அல்லிவட்டம் அல்லது புல்லிவட்டம் ஆகியவை ஒன்றுக்கொன்று தழுவி ஒரு குறிப்பிட்ட திசையில் அமையாமல் இருக்கும் நிலைக்கு என்ன பெயர்?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வெக்ஸில்லரி</a:t>
            </a:r>
          </a:p>
          <a:p>
            <a:endParaRPr/>
          </a:p>
          <a:p>
            <a:r>
              <a:t>ஆ) அடுக்கு இதழமைவு</a:t>
            </a:r>
          </a:p>
          <a:p>
            <a:endParaRPr/>
          </a:p>
          <a:p>
            <a:r>
              <a:t>இ) திருகு இதழமைவு</a:t>
            </a:r>
          </a:p>
          <a:p>
            <a:endParaRPr/>
          </a:p>
          <a:p>
            <a:r>
              <a:t>ஈ) தொடு இதழமைவு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அல்லிவட்டம் அல்லது புல்லிவட்டம் ஆகியவை ஒன்றுக்கொன்று தழுவி ஒரு குறிப்பிட்ட திசையில் அமையாமல் இருக்கும் நிலைக்கு என்ன பெயர்?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அடுக்கு இதழமைவு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திரள்கனிகள் எதிலிருந்து உருவாகிறது.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இணைந்த பல சூலிலை சூலகம்</a:t>
            </a:r>
          </a:p>
          <a:p>
            <a:endParaRPr/>
          </a:p>
          <a:p>
            <a:r>
              <a:t>ஆ) இணையாத பல சூலிலை சூலகம்</a:t>
            </a:r>
          </a:p>
          <a:p>
            <a:endParaRPr/>
          </a:p>
          <a:p>
            <a:r>
              <a:t>இ) முழு மஞ்சரி</a:t>
            </a:r>
          </a:p>
          <a:p>
            <a:endParaRPr/>
          </a:p>
          <a:p>
            <a:r>
              <a:t>ஈ) பல சூலிலைகள் கொண்ட மேல்மட்ட சூற்பை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திரள்கனிகள் எதிலிருந்து உருவாகிறது.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இணையாத பல சூலிலை சூலகம்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 கருப்புரதமற்ற திசுக்கள் விதைகள் இதில் உருவாகிறது 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மக்காச்சோளம்</a:t>
            </a:r>
          </a:p>
          <a:p>
            <a:endParaRPr/>
          </a:p>
          <a:p>
            <a:r>
              <a:t>ஆ) ஆமணக்கு</a:t>
            </a:r>
          </a:p>
          <a:p>
            <a:endParaRPr/>
          </a:p>
          <a:p>
            <a:r>
              <a:t>இ) கோதுமை</a:t>
            </a:r>
          </a:p>
          <a:p>
            <a:endParaRPr/>
          </a:p>
          <a:p>
            <a:r>
              <a:t>ஈ) பட்டாணி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 கருப்புரதமற்ற திசுக்கள் விதைகள் இதில் உருவாகிறது 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பட்டாணி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இலைகள், முட்களாக மாறுபாடடைந்தவை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r>
              <a:t>அ) இலவம் பஞ்சு</a:t>
            </a:r>
          </a:p>
          <a:p>
            <a:endParaRPr/>
          </a:p>
          <a:p>
            <a:r>
              <a:t>ஆ) ஒபன்ஷியா</a:t>
            </a:r>
          </a:p>
          <a:p>
            <a:endParaRPr/>
          </a:p>
          <a:p>
            <a:r>
              <a:t>இ) பட்டாணி</a:t>
            </a:r>
          </a:p>
          <a:p>
            <a:endParaRPr/>
          </a:p>
          <a:p>
            <a:r>
              <a:t>ஈ) வெங்காயம்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எதனுடைய விதையுறை மென்மையாகவோ, சவ்வு போன்றோ கிடையாது</a:t>
            </a:r>
          </a:p>
          <a:p>
            <a:endParaRPr/>
          </a:p>
          <a:p>
            <a:r>
              <a:t>NEET - 2014</a:t>
            </a:r>
          </a:p>
          <a:p>
            <a:endParaRPr/>
          </a:p>
          <a:p>
            <a:r>
              <a:t>அ) தென்னை</a:t>
            </a:r>
          </a:p>
          <a:p>
            <a:endParaRPr/>
          </a:p>
          <a:p>
            <a:r>
              <a:t>ஆ) நிலக்கடலை</a:t>
            </a:r>
          </a:p>
          <a:p>
            <a:endParaRPr/>
          </a:p>
          <a:p>
            <a:r>
              <a:t>இ) பருப்பு</a:t>
            </a:r>
          </a:p>
          <a:p>
            <a:endParaRPr/>
          </a:p>
          <a:p>
            <a:r>
              <a:t>ஈ) மக்காச்சோளம்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எதனுடைய விதையுறை மென்மையாகவோ, சவ்வு போன்றோ கிடையாது</a:t>
            </a:r>
          </a:p>
          <a:p>
            <a:endParaRPr/>
          </a:p>
          <a:p>
            <a:r>
              <a:t>NEET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தென்னை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சீன ரோஜா மலரானது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r>
              <a:t>அ) ஆரச்சீருடையது, கீழ்மட்ட சூற்பை , தொடு இதழ் அமைவு உடையது.</a:t>
            </a:r>
          </a:p>
          <a:p>
            <a:endParaRPr/>
          </a:p>
          <a:p>
            <a:r>
              <a:t>ஆ) இருபக்கச் சீருடையது, மேல்மட்ட சூற்பை, அடுக்கு  இதழ் அமைவு உடையது.</a:t>
            </a:r>
          </a:p>
          <a:p>
            <a:endParaRPr/>
          </a:p>
          <a:p>
            <a:r>
              <a:t>இ) இருபக்கச் சீருடையது, கீழ்மட்ட சூற்பை திருகு இதழமைவு உடையது.</a:t>
            </a:r>
          </a:p>
          <a:p>
            <a:endParaRPr/>
          </a:p>
          <a:p>
            <a:r>
              <a:t>ஈ) ஆரச் சீருடையது, மேல்மட்ட சூற்பை , திருகு இதழமைவு உடையது.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சீன ரோஜா மலரானது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ஆரச் சீருடையது, மேல்மட்ட சூற்பை , திருகு இதழமைவு உடையது.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தக்காளி மற்றும் எலுமிச்சையில் சூல் ஒட்டுமுறை</a:t>
            </a:r>
          </a:p>
          <a:p>
            <a:endParaRPr/>
          </a:p>
          <a:p>
            <a:r>
              <a:t>AIPMT Prelims - 2012</a:t>
            </a:r>
          </a:p>
          <a:p>
            <a:endParaRPr/>
          </a:p>
          <a:p>
            <a:r>
              <a:t>அ) விளிம்பு சூல் ஒட்டுமுறை</a:t>
            </a:r>
          </a:p>
          <a:p>
            <a:endParaRPr/>
          </a:p>
          <a:p>
            <a:r>
              <a:t>ஆ) அச்சு சூல் ஒட்டுமுறை</a:t>
            </a:r>
          </a:p>
          <a:p>
            <a:endParaRPr/>
          </a:p>
          <a:p>
            <a:r>
              <a:t>இ) சுவர் சூல் ஒட்டுமுறை</a:t>
            </a:r>
          </a:p>
          <a:p>
            <a:endParaRPr/>
          </a:p>
          <a:p>
            <a:r>
              <a:t>ஈ) தனித்த மைய சூல் ஒட்டுமுறை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தக்காளி மற்றும் எலுமிச்சையில் சூல் ஒட்டுமுறை</a:t>
            </a:r>
          </a:p>
          <a:p>
            <a:endParaRPr/>
          </a:p>
          <a:p>
            <a:r>
              <a:t>AIPMT Prelims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அச்சு சூல் ஒட்டுமுறை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வெக்ஸில்லரி இதழமைவு எக்குடும்பத்தின் சிறப்பமைவு</a:t>
            </a:r>
          </a:p>
          <a:p>
            <a:endParaRPr/>
          </a:p>
          <a:p>
            <a:r>
              <a:t>அ) சொலானேசி</a:t>
            </a:r>
          </a:p>
          <a:p>
            <a:endParaRPr/>
          </a:p>
          <a:p>
            <a:r>
              <a:t>ஆ) பிராஸ்ஸிக்கேசி</a:t>
            </a:r>
          </a:p>
          <a:p>
            <a:endParaRPr/>
          </a:p>
          <a:p>
            <a:r>
              <a:t>இ) ஃபேபேசி</a:t>
            </a:r>
          </a:p>
          <a:p>
            <a:endParaRPr/>
          </a:p>
          <a:p>
            <a:r>
              <a:t>ஈ) ஆஸ்டரேசி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வெக்ஸில்லரி இதழமைவு எக்குடும்பத்தின் சிறப்பமைவு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ஃபேபேசி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இலைத்தொழில்காம்பு (Phyllode) இதில் காணப்படுகிறது.</a:t>
            </a:r>
          </a:p>
          <a:p>
            <a:endParaRPr/>
          </a:p>
          <a:p>
            <a:r>
              <a:t>AIPMT Prelims - 2014</a:t>
            </a:r>
          </a:p>
          <a:p>
            <a:endParaRPr/>
          </a:p>
          <a:p>
            <a:r>
              <a:t>அ) ஆஸ்திரேலிய அக்கேசியா</a:t>
            </a:r>
          </a:p>
          <a:p>
            <a:endParaRPr/>
          </a:p>
          <a:p>
            <a:r>
              <a:t>ஆ) ஒபன்ஷியா</a:t>
            </a:r>
          </a:p>
          <a:p>
            <a:endParaRPr/>
          </a:p>
          <a:p>
            <a:r>
              <a:t>இ) ஆஸ்பரகஸ்</a:t>
            </a:r>
          </a:p>
          <a:p>
            <a:endParaRPr/>
          </a:p>
          <a:p>
            <a:r>
              <a:t>ஈ) யூபோர்ஃபியா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இலைத்தொழில்காம்பு (Phyllode) இதில் காணப்படுகிறது.</a:t>
            </a:r>
          </a:p>
          <a:p>
            <a:endParaRPr/>
          </a:p>
          <a:p>
            <a:r>
              <a:t>AIPMT Prelims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ஆஸ்திரேலிய அக்கேசியா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இலைகள், முட்களாக மாறுபாடடைந்தவை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ஒபன்ஷியா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கீழே கொடுக்கப்பட்டுள்ள பட்டியலில் எத்தனை தாவரங்கள் கூட்டுக்கனிகளை மஞ்சரியிலிருந்து உருவாக்குகிறது? </a:t>
            </a:r>
            <a:br/>
            <a:r>
              <a:t>வால்நட், கசகசா, முள்ளங்கி, </a:t>
            </a:r>
            <a:br/>
            <a:r>
              <a:t>அத்தி, அன்னாசி, ஆப்பிள், </a:t>
            </a:r>
            <a:br/>
            <a:r>
              <a:t>தக்காளி, மல்பெரி</a:t>
            </a:r>
          </a:p>
          <a:p>
            <a:endParaRPr/>
          </a:p>
          <a:p>
            <a:r>
              <a:t>AIPMT Prelims - 2012</a:t>
            </a:r>
          </a:p>
          <a:p>
            <a:endParaRPr/>
          </a:p>
          <a:p>
            <a:r>
              <a:t>அ) இரண்டு</a:t>
            </a:r>
          </a:p>
          <a:p>
            <a:endParaRPr/>
          </a:p>
          <a:p>
            <a:r>
              <a:t>ஆ) மூன்று</a:t>
            </a:r>
          </a:p>
          <a:p>
            <a:endParaRPr/>
          </a:p>
          <a:p>
            <a:r>
              <a:t>இ) நான்கு</a:t>
            </a:r>
          </a:p>
          <a:p>
            <a:endParaRPr/>
          </a:p>
          <a:p>
            <a:r>
              <a:t>ஈ) ஐந்து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கீழே கொடுக்கப்பட்டுள்ள பட்டியலில் எத்தனை தாவரங்கள் கூட்டுக்கனிகளை மஞ்சரியிலிருந்து உருவாக்குகிறது? </a:t>
            </a:r>
            <a:br/>
            <a:r>
              <a:t>வால்நட், கசகசா, முள்ளங்கி, </a:t>
            </a:r>
            <a:br/>
            <a:r>
              <a:t>அத்தி, அன்னாசி, ஆப்பிள், </a:t>
            </a:r>
            <a:br/>
            <a:r>
              <a:t>தக்காளி, மல்பெரி</a:t>
            </a:r>
          </a:p>
          <a:p>
            <a:endParaRPr/>
          </a:p>
          <a:p>
            <a:r>
              <a:t>AIPMT Prelims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சைமோஸ் மஞ்சரி இதில் காணப்படுகிறது.</a:t>
            </a:r>
          </a:p>
          <a:p>
            <a:endParaRPr/>
          </a:p>
          <a:p>
            <a:r>
              <a:t>AIPMT Prelims - 2012</a:t>
            </a:r>
          </a:p>
          <a:p>
            <a:endParaRPr/>
          </a:p>
          <a:p>
            <a:r>
              <a:t>அ) ட்ரைஃபோலியம்</a:t>
            </a:r>
          </a:p>
          <a:p>
            <a:endParaRPr/>
          </a:p>
          <a:p>
            <a:r>
              <a:t>ஆ) பிராஸ்ஸிக்கா</a:t>
            </a:r>
          </a:p>
          <a:p>
            <a:endParaRPr/>
          </a:p>
          <a:p>
            <a:r>
              <a:t>இ) சொலானம்</a:t>
            </a:r>
          </a:p>
          <a:p>
            <a:endParaRPr/>
          </a:p>
          <a:p>
            <a:r>
              <a:t>ஈ) செஸ்பேனியா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சைமோஸ் மஞ்சரி இதில் காணப்படுகிறது.</a:t>
            </a:r>
          </a:p>
          <a:p>
            <a:endParaRPr/>
          </a:p>
          <a:p>
            <a:r>
              <a:t>AIPMT Prelims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சொலானம்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கீழே கொடுக்கப்பட்டுள்ளவற்றில் எந்த ஒரு உயிரினத்தில் மூன்று பண்புகளும் பொருத்தமாக உள்ளது.</a:t>
            </a:r>
          </a:p>
          <a:p>
            <a:endParaRPr/>
          </a:p>
          <a:p>
            <a:r>
              <a:t>அ) பட்டாணி : C3 வழித்தடம், கருவூண்திசு பெற்ற விதை, வெக்ஸில்லரி இதழமைவு</a:t>
            </a:r>
          </a:p>
          <a:p>
            <a:endParaRPr/>
          </a:p>
          <a:p>
            <a:r>
              <a:t>ஆ) தக்காளி : திருகு இதழமைவு, அச்சு சூல் ஒட்டுமுறை, பெர்ரி</a:t>
            </a:r>
          </a:p>
          <a:p>
            <a:endParaRPr/>
          </a:p>
          <a:p>
            <a:r>
              <a:t>இ) வெங்காயம் : குமிழம், அடுக்கு இதழமைவு, அச்சு சூல் ஒட்டுமுறை</a:t>
            </a:r>
          </a:p>
          <a:p>
            <a:endParaRPr/>
          </a:p>
          <a:p>
            <a:r>
              <a:t>ஈ) மக்காச்சோளம் : C3 வழித்தடம், மூடிய வாஸ்குலக் கற்றை, ஸ்குட்டெல்லம்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கீழே கொடுக்கப்பட்டுள்ளவற்றில் எந்த ஒரு உயிரினத்தில் மூன்று பண்புகளும் பொருத்தமாக உள்ளது.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மக்காச்சோளம் : C3 வழித்தடம், மூடிய வாஸ்குலக் கற்றை, ஸ்குட்டெல்லம்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கீழே கொடுக்கப்பட்டுள்ளவற்றில் எத்தனை தாவரங்களில் விளிம்பு சூல் ஒட்டுமுறை காணப்படுகிறது? </a:t>
            </a:r>
            <a:br/>
            <a:r>
              <a:t>கடுகு, பருப்பு, டூளிப், ஆஸ்பாரகஸ், </a:t>
            </a:r>
            <a:br/>
            <a:r>
              <a:t>ஆர்கார், சணப்பை, மிளகாய், கால்சிசின், </a:t>
            </a:r>
            <a:br/>
            <a:r>
              <a:t>வெங்காயம், பச்சைப்பயறு, பட்டாணி, புகையிலை, </a:t>
            </a:r>
            <a:br/>
            <a:r>
              <a:t>லுப்பின்</a:t>
            </a:r>
          </a:p>
          <a:p>
            <a:endParaRPr/>
          </a:p>
          <a:p>
            <a:r>
              <a:t>A I P M T Mains - 2012</a:t>
            </a:r>
          </a:p>
          <a:p>
            <a:endParaRPr/>
          </a:p>
          <a:p>
            <a:r>
              <a:t>அ) நான்கு</a:t>
            </a:r>
          </a:p>
          <a:p>
            <a:endParaRPr/>
          </a:p>
          <a:p>
            <a:r>
              <a:t>ஆ) ஐந்து</a:t>
            </a:r>
          </a:p>
          <a:p>
            <a:endParaRPr/>
          </a:p>
          <a:p>
            <a:r>
              <a:t>இ) ஆறு</a:t>
            </a:r>
          </a:p>
          <a:p>
            <a:endParaRPr/>
          </a:p>
          <a:p>
            <a:r>
              <a:t>ஈ)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கீழே கொடுக்கப்பட்டுள்ளவற்றில் எத்தனை தாவரங்களில் விளிம்பு சூல் ஒட்டுமுறை காணப்படுகிறது? </a:t>
            </a:r>
            <a:br/>
            <a:r>
              <a:t>கடுகு, பருப்பு, டூளிப், ஆஸ்பாரகஸ், </a:t>
            </a:r>
            <a:br/>
            <a:r>
              <a:t>ஆர்கார், சணப்பை, மிளகாய், கால்சிசின், </a:t>
            </a:r>
            <a:br/>
            <a:r>
              <a:t>வெங்காயம், பச்சைப்பயறு, பட்டாணி, புகையிலை, </a:t>
            </a:r>
            <a:br/>
            <a:r>
              <a:t>லுப்பின்</a:t>
            </a:r>
          </a:p>
          <a:p>
            <a:endParaRPr/>
          </a:p>
          <a:p>
            <a:r>
              <a:t>A I P M T Mains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உருளைக்கிழங்கில் காணப்படும் கண்கள்</a:t>
            </a:r>
          </a:p>
          <a:p>
            <a:endParaRPr/>
          </a:p>
          <a:p>
            <a:r>
              <a:t>அ) கக்க மொட்டுகள்</a:t>
            </a:r>
          </a:p>
          <a:p>
            <a:endParaRPr/>
          </a:p>
          <a:p>
            <a:r>
              <a:t>ஆ) வேர் மொட்டுகள்</a:t>
            </a:r>
          </a:p>
          <a:p>
            <a:endParaRPr/>
          </a:p>
          <a:p>
            <a:r>
              <a:t>இ) மலர் மொட்டுகள்</a:t>
            </a:r>
          </a:p>
          <a:p>
            <a:endParaRPr/>
          </a:p>
          <a:p>
            <a:r>
              <a:t>ஈ) தண்டு மொட்டுகள்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உருளைக்கிழங்கில் காணப்படும் கண்கள்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கக்க மொட்டுகள்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படகு அல்லி என்ற சிறப்புப் பண்பு காணப்படும் மலர்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r>
              <a:t>அ) தக்காளி</a:t>
            </a:r>
          </a:p>
          <a:p>
            <a:endParaRPr/>
          </a:p>
          <a:p>
            <a:r>
              <a:t>ஆ) துலிப்</a:t>
            </a:r>
          </a:p>
          <a:p>
            <a:endParaRPr/>
          </a:p>
          <a:p>
            <a:r>
              <a:t>இ) இண்டிகோஃபெரா</a:t>
            </a:r>
          </a:p>
          <a:p>
            <a:endParaRPr/>
          </a:p>
          <a:p>
            <a:r>
              <a:t>ஈ) அலோ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கீழ்க்கண்ட கூற்றுகளில் எந்த ஒரு கூற்று சரியானது</a:t>
            </a:r>
          </a:p>
          <a:p>
            <a:endParaRPr/>
          </a:p>
          <a:p>
            <a:r>
              <a:t>AIPMT Prelims - 2011</a:t>
            </a:r>
          </a:p>
          <a:p>
            <a:endParaRPr/>
          </a:p>
          <a:p>
            <a:r>
              <a:t>அ) டூலிப் மலர்கள் தண்டின் உருமாற்றம்</a:t>
            </a:r>
          </a:p>
          <a:p>
            <a:endParaRPr/>
          </a:p>
          <a:p>
            <a:r>
              <a:t>ஆ) தக்காளி ஒரு வகை வெடியாக்கனி</a:t>
            </a:r>
          </a:p>
          <a:p>
            <a:endParaRPr/>
          </a:p>
          <a:p>
            <a:r>
              <a:t>இ) ஆர்க்கிட் விதைகள் அதிக எண்ணெய் கொண்டுள்ள கருவூண் திசு பெற்றுள்ளது</a:t>
            </a:r>
          </a:p>
          <a:p>
            <a:endParaRPr/>
          </a:p>
          <a:p>
            <a:r>
              <a:t>ஈ) ப்ரிம் ரோஜாவில் (Primrose) அடிசூல் ஒட்டு முறை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கீழ்க்கண்ட கூற்றுகளில் எந்த ஒரு கூற்று சரியானது</a:t>
            </a:r>
          </a:p>
          <a:p>
            <a:endParaRPr/>
          </a:p>
          <a:p>
            <a:r>
              <a:t>AIPMT Prelims - 2011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ப்ரிம் ரோஜாவில் (Primrose) அடிசூல் ஒட்டு முறை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ட்ரூப் இதில் உருவாகிறது</a:t>
            </a:r>
          </a:p>
          <a:p>
            <a:endParaRPr/>
          </a:p>
          <a:p>
            <a:r>
              <a:t>AIPMT Prelims - 2011</a:t>
            </a:r>
          </a:p>
          <a:p>
            <a:endParaRPr/>
          </a:p>
          <a:p>
            <a:r>
              <a:t>அ) தக்காளி</a:t>
            </a:r>
          </a:p>
          <a:p>
            <a:endParaRPr/>
          </a:p>
          <a:p>
            <a:r>
              <a:t>ஆ) மா</a:t>
            </a:r>
          </a:p>
          <a:p>
            <a:endParaRPr/>
          </a:p>
          <a:p>
            <a:r>
              <a:t>இ) கோதுமை</a:t>
            </a:r>
          </a:p>
          <a:p>
            <a:endParaRPr/>
          </a:p>
          <a:p>
            <a:r>
              <a:t>ஈ) பட்டாணி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ட்ரூப் இதில் உருவாகிறது</a:t>
            </a:r>
          </a:p>
          <a:p>
            <a:endParaRPr/>
          </a:p>
          <a:p>
            <a:r>
              <a:t>AIPMT Prelims - 2011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படகு அல்லி என்ற சிறப்புப் பண்பு காணப்படும் மலர்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இண்டிகோஃபெரா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பெரிகைனஸ் (சூலகச்சூழ் மலர்) மலர்கள் இதில் காணப்படுகிறது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r>
              <a:t>அ) ரோஜா</a:t>
            </a:r>
          </a:p>
          <a:p>
            <a:endParaRPr/>
          </a:p>
          <a:p>
            <a:r>
              <a:t>ஆ) கொய்யா</a:t>
            </a:r>
          </a:p>
          <a:p>
            <a:endParaRPr/>
          </a:p>
          <a:p>
            <a:r>
              <a:t>இ) வெள்ளரி</a:t>
            </a:r>
          </a:p>
          <a:p>
            <a:endParaRPr/>
          </a:p>
          <a:p>
            <a:r>
              <a:t>ஈ) சீன ரோஜா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பெரிகைனஸ் (சூலகச்சூழ் மலர்) மலர்கள் இதில் காணப்படுகிறது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ரோஜா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கொடுக்கப்பட்டவைகளில் எந்த ஒரு கூற்று சரியானது</a:t>
            </a:r>
          </a:p>
          <a:p>
            <a:endParaRPr/>
          </a:p>
          <a:p>
            <a:r>
              <a:t>அ) புற்களின் விதைகளில் கருவூண் திசுக்கள் காணப்படுவதில்லை</a:t>
            </a:r>
          </a:p>
          <a:p>
            <a:endParaRPr/>
          </a:p>
          <a:p>
            <a:r>
              <a:t>ஆ) மா ஒரு கருவுறாக் கனியாகும்.</a:t>
            </a:r>
          </a:p>
          <a:p>
            <a:endParaRPr/>
          </a:p>
          <a:p>
            <a:r>
              <a:t>இ) மக்காச்சோள விதையில் புரதத்தாலான அலுரான் அடுக்கு காணப்படுகிறது</a:t>
            </a:r>
          </a:p>
          <a:p>
            <a:endParaRPr/>
          </a:p>
          <a:p>
            <a:r>
              <a:t>ஈ) மலட்டு சூலகம், மலட்டு மகரந்தத்தாள்கள் என அழைக்கப்படுகின்றன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கொடுக்கப்பட்டவைகளில் எந்த ஒரு கூற்று சரியானது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மக்காச்சோள விதையில் புரதத்தாலான அலுரான் அடுக்கு காணப்படுகிறது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1997</Words>
  <Application>Microsoft Office PowerPoint</Application>
  <PresentationFormat>On-screen Show (4:3)</PresentationFormat>
  <Paragraphs>448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தாவர புறஅமைப்பியல் மற்றும் மூடுவிதைத் தாவரங்களின் வகைப்பாடு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தாவர புறஅமைப்பியல் மற்றும் மூடுவிதைத் தாவரங்களின் வகைப்பாடு</dc:title>
  <dc:subject/>
  <dc:creator/>
  <cp:keywords/>
  <dc:description>generated using python-pptx</dc:description>
  <cp:lastModifiedBy>venkatasubban</cp:lastModifiedBy>
  <cp:revision>2</cp:revision>
  <dcterms:created xsi:type="dcterms:W3CDTF">2013-01-27T09:14:16Z</dcterms:created>
  <dcterms:modified xsi:type="dcterms:W3CDTF">2020-08-31T11:14:02Z</dcterms:modified>
  <cp:category/>
</cp:coreProperties>
</file>