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6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செல் உயிரியல் மற்றும் உயிரி மூலக்கூறுகள்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யூகேரியோட்டிக் செல்களில் உள்ள ஜீன்கள், சைட்டோபிளாசத்தில் இங்கு காணப்படுகிறது.</a:t>
            </a:r>
          </a:p>
          <a:p>
            <a:endParaRPr/>
          </a:p>
          <a:p>
            <a:r>
              <a:t>AIIMS - 2006</a:t>
            </a:r>
          </a:p>
          <a:p>
            <a:endParaRPr/>
          </a:p>
          <a:p>
            <a:r>
              <a:t>அ) மைட்டோகாண்டிரியா மற்றும் பாரம்பரிய வழிவந்த கருமுட்டையின் சைட்டோபிளாசம்</a:t>
            </a:r>
          </a:p>
          <a:p>
            <a:endParaRPr/>
          </a:p>
          <a:p>
            <a:r>
              <a:t>ஆ) லைசோசோம்கள் மற்றும் பெராக்ஸிசோம்கள்</a:t>
            </a:r>
          </a:p>
          <a:p>
            <a:endParaRPr/>
          </a:p>
          <a:p>
            <a:r>
              <a:t>இ) கோல்கை உடலங்கள் மற்றும் வழவழப்பான எண்டோபிளாச வலை</a:t>
            </a:r>
          </a:p>
          <a:p>
            <a:endParaRPr/>
          </a:p>
          <a:p>
            <a:r>
              <a:t>ஈ) ஆண் கேமீட்களின் பாரம்பரியவழி கணிகங்கள்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யூகேரியோட்டிக் செல்களில் உள்ள ஜீன்கள், சைட்டோபிளாசத்தில் இங்கு காணப்படுகிறது.</a:t>
            </a:r>
          </a:p>
          <a:p>
            <a:endParaRPr/>
          </a:p>
          <a:p>
            <a:r>
              <a:t>AIIMS - 2006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மைட்டோகாண்டிரியா மற்றும் பாரம்பரிய வழிவந்த கருமுட்டையின் சைட்டோபிளாசம்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கீழ்க்கண்டவற்றில் எது, கிளையாக்சிசோமில் காணப்படுகிறது என்று நீ கருதுகிறாய்?</a:t>
            </a:r>
          </a:p>
          <a:p>
            <a:endParaRPr/>
          </a:p>
          <a:p>
            <a:r>
              <a:t>AIIMS - 2005</a:t>
            </a:r>
          </a:p>
          <a:p>
            <a:endParaRPr/>
          </a:p>
          <a:p>
            <a:r>
              <a:t>அ) கோதுமையின் கருவூண்திசு</a:t>
            </a:r>
          </a:p>
          <a:p>
            <a:endParaRPr/>
          </a:p>
          <a:p>
            <a:r>
              <a:t>ஆ) ஆமணக்கின் கருவூண்திசு</a:t>
            </a:r>
          </a:p>
          <a:p>
            <a:endParaRPr/>
          </a:p>
          <a:p>
            <a:r>
              <a:t>இ) இலையின் பாலிசேட் செல்கள்</a:t>
            </a:r>
          </a:p>
          <a:p>
            <a:endParaRPr/>
          </a:p>
          <a:p>
            <a:r>
              <a:t>ஈ) வேர்த்தூவிகள்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கீழ்க்கண்டவற்றில் எது, கிளையாக்சிசோமில் காணப்படுகிறது என்று நீ கருதுகிறாய்?</a:t>
            </a:r>
          </a:p>
          <a:p>
            <a:endParaRPr/>
          </a:p>
          <a:p>
            <a:r>
              <a:t>AIIMS - 2005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ஆமணக்கின் கருவூண்திசு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குவான்டோசோம் இவற்றில் காணப்படுகிறது.</a:t>
            </a:r>
          </a:p>
          <a:p>
            <a:endParaRPr/>
          </a:p>
          <a:p>
            <a:r>
              <a:t>JIPMER - 2012</a:t>
            </a:r>
          </a:p>
          <a:p>
            <a:endParaRPr/>
          </a:p>
          <a:p>
            <a:r>
              <a:t>அ) மைட்டோகாண்டிரியா</a:t>
            </a:r>
          </a:p>
          <a:p>
            <a:endParaRPr/>
          </a:p>
          <a:p>
            <a:r>
              <a:t>ஆ) பசுங்கணிகம்</a:t>
            </a:r>
          </a:p>
          <a:p>
            <a:endParaRPr/>
          </a:p>
          <a:p>
            <a:r>
              <a:t>இ) கோல்கை உடலங்கள்</a:t>
            </a:r>
          </a:p>
          <a:p>
            <a:endParaRPr/>
          </a:p>
          <a:p>
            <a:r>
              <a:t>ஈ) எண்டோபிளாச வலை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குவான்டோசோம் இவற்றில் காணப்படுகிறது.</a:t>
            </a:r>
          </a:p>
          <a:p>
            <a:endParaRPr/>
          </a:p>
          <a:p>
            <a:r>
              <a:t>JIPMER - 2012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பசுங்கணிகம்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சைட்டோகுரோம் ஆக்சிடேஸ் என்ற நொதி மைட்டோகாண்டிரியாவில் காணப்படும் இடம்</a:t>
            </a:r>
          </a:p>
          <a:p>
            <a:endParaRPr/>
          </a:p>
          <a:p>
            <a:r>
              <a:t>JIPMER - 2012</a:t>
            </a:r>
          </a:p>
          <a:p>
            <a:endParaRPr/>
          </a:p>
          <a:p>
            <a:r>
              <a:t>அ) மைட்டோகாண்டிரியாவின் வெளிச்சவ்வு</a:t>
            </a:r>
          </a:p>
          <a:p>
            <a:endParaRPr/>
          </a:p>
          <a:p>
            <a:r>
              <a:t>ஆ) மைட்டோகாண்டிரியாவின் உட்சவ்வு</a:t>
            </a:r>
          </a:p>
          <a:p>
            <a:endParaRPr/>
          </a:p>
          <a:p>
            <a:r>
              <a:t>இ) ஸ்ட்ரோமா</a:t>
            </a:r>
          </a:p>
          <a:p>
            <a:endParaRPr/>
          </a:p>
          <a:p>
            <a:r>
              <a:t>ஈ) கிரானம்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சைட்டோகுரோம் ஆக்சிடேஸ் என்ற நொதி மைட்டோகாண்டிரியாவில் காணப்படும் இடம்</a:t>
            </a:r>
          </a:p>
          <a:p>
            <a:endParaRPr/>
          </a:p>
          <a:p>
            <a:r>
              <a:t>JIPMER - 2012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மைட்டோகாண்டிரியாவின் உட்சவ்வு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சுரக்கும் செல்கள் அதிகளவில் காணக்கூடிய செல் நுண்ணுறுப்பு எது?</a:t>
            </a:r>
          </a:p>
          <a:p>
            <a:endParaRPr/>
          </a:p>
          <a:p>
            <a:r>
              <a:t>JIPMER - 2008</a:t>
            </a:r>
          </a:p>
          <a:p>
            <a:endParaRPr/>
          </a:p>
          <a:p>
            <a:r>
              <a:t>அ) மைட்டோகாண்டிரியா</a:t>
            </a:r>
          </a:p>
          <a:p>
            <a:endParaRPr/>
          </a:p>
          <a:p>
            <a:r>
              <a:t>ஆ) பசுங்கணிகம்</a:t>
            </a:r>
          </a:p>
          <a:p>
            <a:endParaRPr/>
          </a:p>
          <a:p>
            <a:r>
              <a:t>இ) உட்கரு</a:t>
            </a:r>
          </a:p>
          <a:p>
            <a:endParaRPr/>
          </a:p>
          <a:p>
            <a:r>
              <a:t>ஈ) டிக்டியோசோம்கள்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சுரக்கும் செல்கள் அதிகளவில் காணக்கூடிய செல் நுண்ணுறுப்பு எது?</a:t>
            </a:r>
          </a:p>
          <a:p>
            <a:endParaRPr/>
          </a:p>
          <a:p>
            <a:r>
              <a:t>JIPMER - 2008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டிக்டியோசோம்கள்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மின்னணு நுண்ணோக்கியை கண்டுபிடித்தவர் யார்?</a:t>
            </a:r>
          </a:p>
          <a:p>
            <a:endParaRPr/>
          </a:p>
          <a:p>
            <a:r>
              <a:t>AIIMS, JIPMER - 2010, 2008</a:t>
            </a:r>
          </a:p>
          <a:p>
            <a:endParaRPr/>
          </a:p>
          <a:p>
            <a:r>
              <a:t>அ) ஜேன்சென்</a:t>
            </a:r>
          </a:p>
          <a:p>
            <a:endParaRPr/>
          </a:p>
          <a:p>
            <a:r>
              <a:t>ஆ) எடிசன்</a:t>
            </a:r>
          </a:p>
          <a:p>
            <a:endParaRPr/>
          </a:p>
          <a:p>
            <a:r>
              <a:t>இ) நால் மற்றும் ரஸ்கா</a:t>
            </a:r>
          </a:p>
          <a:p>
            <a:endParaRPr/>
          </a:p>
          <a:p>
            <a:r>
              <a:t>ஈ) லேண்ட்ஸ்டெய்னர்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லிப்பிடுகள் அதிகளவில் உற்பத்தியாகும் இடம்?</a:t>
            </a:r>
          </a:p>
          <a:p>
            <a:endParaRPr/>
          </a:p>
          <a:p>
            <a:r>
              <a:t>NEET - 2013</a:t>
            </a:r>
          </a:p>
          <a:p>
            <a:endParaRPr/>
          </a:p>
          <a:p>
            <a:r>
              <a:t>அ) சொரசொரப்பான எண்டோபிளாச வலை</a:t>
            </a:r>
          </a:p>
          <a:p>
            <a:endParaRPr/>
          </a:p>
          <a:p>
            <a:r>
              <a:t>ஆ) வழவழப்பான எண்டோபிளாச வலை</a:t>
            </a:r>
          </a:p>
          <a:p>
            <a:endParaRPr/>
          </a:p>
          <a:p>
            <a:r>
              <a:t>இ) சென்ட்ரியோல்</a:t>
            </a:r>
          </a:p>
          <a:p>
            <a:endParaRPr/>
          </a:p>
          <a:p>
            <a:r>
              <a:t>ஈ) லைசோசோம்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லிப்பிடுகள் அதிகளவில் உற்பத்தியாகும் இடம்?</a:t>
            </a:r>
          </a:p>
          <a:p>
            <a:endParaRPr/>
          </a:p>
          <a:p>
            <a:r>
              <a:t>NEET - 2013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வழவழப்பான எண்டோபிளாச வலை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கோல்கை உடலங்கள் இதில் முக்கியப் பங்காற்றுகின்றன.</a:t>
            </a:r>
          </a:p>
          <a:p>
            <a:endParaRPr/>
          </a:p>
          <a:p>
            <a:r>
              <a:t>NEET - 2013</a:t>
            </a:r>
          </a:p>
          <a:p>
            <a:endParaRPr/>
          </a:p>
          <a:p>
            <a:r>
              <a:t>அ) புரதங்கள் மொழியாக்கத்திற்குப் பின்பு மாறுபாடு அடைதல் மற்றும் லிப்பிடுகளின் கிளைக்கோஸிடேசன்</a:t>
            </a:r>
          </a:p>
          <a:p>
            <a:endParaRPr/>
          </a:p>
          <a:p>
            <a:r>
              <a:t>ஆ) புரதங்களை மொழிபெயர்த்தல்</a:t>
            </a:r>
          </a:p>
          <a:p>
            <a:endParaRPr/>
          </a:p>
          <a:p>
            <a:r>
              <a:t>இ) புரதங்களை படியெடுத்தல்</a:t>
            </a:r>
          </a:p>
          <a:p>
            <a:endParaRPr/>
          </a:p>
          <a:p>
            <a:r>
              <a:t>ஈ) லிப்பிடு உற்பத்தி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கோல்கை உடலங்கள் இதில் முக்கியப் பங்காற்றுகின்றன.</a:t>
            </a:r>
          </a:p>
          <a:p>
            <a:endParaRPr/>
          </a:p>
          <a:p>
            <a:r>
              <a:t>NEET - 2013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புரதங்களை மொழிபெயர்த்தல்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செல்லின் பலவகையான பணிகளை மேற்கொள்ளும் பரப்பாக விளங்குவது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உட்கரு</a:t>
            </a:r>
          </a:p>
          <a:p>
            <a:endParaRPr/>
          </a:p>
          <a:p>
            <a:r>
              <a:t>ஆ) மைட்டோகாண்டிரியா</a:t>
            </a:r>
          </a:p>
          <a:p>
            <a:endParaRPr/>
          </a:p>
          <a:p>
            <a:r>
              <a:t>இ) சைட்டோபிளாசம்</a:t>
            </a:r>
          </a:p>
          <a:p>
            <a:endParaRPr/>
          </a:p>
          <a:p>
            <a:r>
              <a:t>ஈ) பசுங்கணிகம்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செல்லின் பலவகையான பணிகளை மேற்கொள்ளும் பரப்பாக விளங்குவது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சைட்டோபிளாசம்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பசுங்கணிகத்தில் தைலகாய்டுகள் அமைந்துள்ள விதம்</a:t>
            </a:r>
          </a:p>
          <a:p>
            <a:endParaRPr/>
          </a:p>
          <a:p>
            <a:r>
              <a:t>JIPMER - 2005</a:t>
            </a:r>
          </a:p>
          <a:p>
            <a:endParaRPr/>
          </a:p>
          <a:p>
            <a:r>
              <a:t>அ) முறையான வளையங்கள்</a:t>
            </a:r>
          </a:p>
          <a:p>
            <a:endParaRPr/>
          </a:p>
          <a:p>
            <a:r>
              <a:t>ஆ) நீண்ட வரிசை</a:t>
            </a:r>
          </a:p>
          <a:p>
            <a:endParaRPr/>
          </a:p>
          <a:p>
            <a:r>
              <a:t>இ) மூலைவிட்ட திசையில்</a:t>
            </a:r>
          </a:p>
          <a:p>
            <a:endParaRPr/>
          </a:p>
          <a:p>
            <a:r>
              <a:t>ஈ) அடுக்கப்பட்ட தட்டுகள் போன்று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பசுங்கணிகத்தில் தைலகாய்டுகள் அமைந்துள்ள விதம்</a:t>
            </a:r>
          </a:p>
          <a:p>
            <a:endParaRPr/>
          </a:p>
          <a:p>
            <a:r>
              <a:t>JIPMER - 2005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அடுக்கப்பட்ட தட்டுகள் போன்று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கீழ்க்காணும் எதன் வரிசைகள் பைலோஜெனி பற்றி அறிய உதவுகிறது?</a:t>
            </a:r>
          </a:p>
          <a:p>
            <a:endParaRPr/>
          </a:p>
          <a:p>
            <a:r>
              <a:t>JIPMER - 2002</a:t>
            </a:r>
          </a:p>
          <a:p>
            <a:endParaRPr/>
          </a:p>
          <a:p>
            <a:r>
              <a:t>அ) mRNA</a:t>
            </a:r>
          </a:p>
          <a:p>
            <a:endParaRPr/>
          </a:p>
          <a:p>
            <a:r>
              <a:t>ஆ) rRNA</a:t>
            </a:r>
          </a:p>
          <a:p>
            <a:endParaRPr/>
          </a:p>
          <a:p>
            <a:r>
              <a:t>இ) tRNA</a:t>
            </a:r>
          </a:p>
          <a:p>
            <a:endParaRPr/>
          </a:p>
          <a:p>
            <a:r>
              <a:t>ஈ) HnRNA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கீழ்க்காணும் எதன் வரிசைகள் பைலோஜெனி பற்றி அறிய உதவுகிறது?</a:t>
            </a:r>
          </a:p>
          <a:p>
            <a:endParaRPr/>
          </a:p>
          <a:p>
            <a:r>
              <a:t>JIPMER - 2002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rRNA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மின்னணு நுண்ணோக்கியை கண்டுபிடித்தவர் யார்?</a:t>
            </a:r>
          </a:p>
          <a:p>
            <a:endParaRPr/>
          </a:p>
          <a:p>
            <a:r>
              <a:t>AIIMS, JIPMER - 2010, 2008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நால் மற்றும் ரஸ்கா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இரண்டு அருகருகே அமைந்த செல்களுக்கு இடையே உள்ள எந்த அமைப்பு பயனுள்ள கடத்தலின் வழியாக அமைகிறது?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பிளாஸ்மோடெஸ்மேட்டா</a:t>
            </a:r>
          </a:p>
          <a:p>
            <a:endParaRPr/>
          </a:p>
          <a:p>
            <a:r>
              <a:t>ஆ) மையத்தட்டு</a:t>
            </a:r>
          </a:p>
          <a:p>
            <a:endParaRPr/>
          </a:p>
          <a:p>
            <a:r>
              <a:t>இ) இரண்டாம் நிலைச்சுவர் அடுக்கு</a:t>
            </a:r>
          </a:p>
          <a:p>
            <a:endParaRPr/>
          </a:p>
          <a:p>
            <a:r>
              <a:t>ஈ) முதன்மைச்சுவர் அடுக்கு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இரண்டு அருகருகே அமைந்த செல்களுக்கு இடையே உள்ள எந்த அமைப்பு பயனுள்ள கடத்தலின் வழியாக அமைகிறது?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பிளாஸ்மோடெஸ்மேட்டா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ஆற்றல்சார் கடத்தலில் கடத்தும் புரதங்கள் ஆற்றலை ATP வடிவில் இதற்காக பயன்படுத்துகின்றன.</a:t>
            </a:r>
          </a:p>
          <a:p>
            <a:endParaRPr/>
          </a:p>
          <a:p>
            <a:r>
              <a:t>அ) கடத்தப்படும் மூலக்கூறுகள் செல் சுவரின் செறிவுசரிவிற்கு எதிராக உள்ளது.</a:t>
            </a:r>
          </a:p>
          <a:p>
            <a:endParaRPr/>
          </a:p>
          <a:p>
            <a:r>
              <a:t>ஆ) கடத்தப்படும் மூலக்கூறுகள் செல் சவ்வின் செறிவுசரிவோடு சேர்ந்துள்ளது.</a:t>
            </a:r>
          </a:p>
          <a:p>
            <a:endParaRPr/>
          </a:p>
          <a:p>
            <a:r>
              <a:t>இ) கடத்தப்படும் மூலக்கூறுகள் செல் சவ்வின் செறிவுசரிவிற்கு எதிராக உள்ளது.</a:t>
            </a:r>
          </a:p>
          <a:p>
            <a:endParaRPr/>
          </a:p>
          <a:p>
            <a:r>
              <a:t>ஈ) கடத்தப்படும் மூலக்கூறுகள் செல் சுவரின் செறிவுசரிவோடு சேர்ந்துள்ளது.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ஆற்றல்சார் கடத்தலில் கடத்தும் புரதங்கள் ஆற்றலை ATP வடிவில் இதற்காக பயன்படுத்துகின்றன.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கடத்தப்படும் மூலக்கூறுகள் செல் சவ்வின் செறிவுசரிவிற்கு எதிராக உள்ளது.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புதிதாக உருவாக்கப்படும் புரதங்களை மாற்றி அமைத்து அதை தகுந்த இடத்திற்கு கொண்டு சேர்க்கும் முக்கிய உள்ளுறுப்பு.</a:t>
            </a:r>
          </a:p>
          <a:p>
            <a:endParaRPr/>
          </a:p>
          <a:p>
            <a:r>
              <a:t>AIPMT - 2005</a:t>
            </a:r>
          </a:p>
          <a:p>
            <a:endParaRPr/>
          </a:p>
          <a:p>
            <a:r>
              <a:t>அ) மைட்டோகாண்டிரியா</a:t>
            </a:r>
          </a:p>
          <a:p>
            <a:endParaRPr/>
          </a:p>
          <a:p>
            <a:r>
              <a:t>ஆ) கிளையாக்ஸிசோம்கள்</a:t>
            </a:r>
          </a:p>
          <a:p>
            <a:endParaRPr/>
          </a:p>
          <a:p>
            <a:r>
              <a:t>இ) ஸ்பீரோசோம்கள்</a:t>
            </a:r>
          </a:p>
          <a:p>
            <a:endParaRPr/>
          </a:p>
          <a:p>
            <a:r>
              <a:t>ஈ) எண்டோபிளாச வலை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புதிதாக உருவாக்கப்படும் புரதங்களை மாற்றி அமைத்து அதை தகுந்த இடத்திற்கு கொண்டு சேர்க்கும் முக்கிய உள்ளுறுப்பு.</a:t>
            </a:r>
          </a:p>
          <a:p>
            <a:endParaRPr/>
          </a:p>
          <a:p>
            <a:r>
              <a:t>AIPMT - 2005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எண்டோபிளாச வலை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ஆல்காவின் செல் சுவர் இவற்றால் ஆனது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செல்லுலோஸ், கேலக்டான்ஸ் மற்றும் மன்னான்ஸ்</a:t>
            </a:r>
          </a:p>
          <a:p>
            <a:endParaRPr/>
          </a:p>
          <a:p>
            <a:r>
              <a:t>ஆ) செல்லுலோஸ், கைட்டின் மற்றும் குளுக்கான்</a:t>
            </a:r>
          </a:p>
          <a:p>
            <a:endParaRPr/>
          </a:p>
          <a:p>
            <a:r>
              <a:t>இ) செல்லுலோஸ், மன்னான் மற்றும் பெப்டிடோகிளைக்கான்</a:t>
            </a:r>
          </a:p>
          <a:p>
            <a:endParaRPr/>
          </a:p>
          <a:p>
            <a:r>
              <a:t>ஈ) முராமிக் அமிலம் மற்றும் கேலக்டன்ஸ்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ஆல்காவின் செல் சுவர் இவற்றால் ஆனது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செல்லுலோஸ், கைட்டின் மற்றும் குளுக்கான்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செல்லுக்குள் பொருட்களையும், செய்திகளையும் கடத்தும் செயலில் எந்த குறிப்பிட்ட புரதம் ஈடுபடுகிறது?</a:t>
            </a:r>
          </a:p>
          <a:p>
            <a:endParaRPr/>
          </a:p>
          <a:p>
            <a:r>
              <a:t>AIIMS - 2009</a:t>
            </a:r>
          </a:p>
          <a:p>
            <a:endParaRPr/>
          </a:p>
          <a:p>
            <a:r>
              <a:t>அ) சவ்வு ஏற்பிகள்</a:t>
            </a:r>
          </a:p>
          <a:p>
            <a:endParaRPr/>
          </a:p>
          <a:p>
            <a:r>
              <a:t>ஆ) கடத்தும் புரதங்கள்</a:t>
            </a:r>
          </a:p>
          <a:p>
            <a:endParaRPr/>
          </a:p>
          <a:p>
            <a:r>
              <a:t>இ) ஒருங்கிணைந்த புரதங்கள்</a:t>
            </a:r>
          </a:p>
          <a:p>
            <a:endParaRPr/>
          </a:p>
          <a:p>
            <a:r>
              <a:t>ஈ) மேற்கூறியவற்றில் ஏதுவுமில்லை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செல்லுக்குள் பொருட்களையும், செய்திகளையும் கடத்தும் செயலில் எந்த குறிப்பிட்ட புரதம் ஈடுபடுகிறது?</a:t>
            </a:r>
          </a:p>
          <a:p>
            <a:endParaRPr/>
          </a:p>
          <a:p>
            <a:r>
              <a:t>AIIMS - 2009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கடத்தும் புரதங்கள்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  ஓம்னிஸ் செல்லுலா–ஈ–செல்லுலா (Omnis – Cellula – e – Cellula) என்ற கூற்றை தந்தவர்:-</a:t>
            </a:r>
          </a:p>
          <a:p>
            <a:endParaRPr/>
          </a:p>
          <a:p>
            <a:r>
              <a:t>AIIMS - 2007</a:t>
            </a:r>
          </a:p>
          <a:p>
            <a:endParaRPr/>
          </a:p>
          <a:p>
            <a:r>
              <a:t>அ) விர்ச்சௌ</a:t>
            </a:r>
          </a:p>
          <a:p>
            <a:endParaRPr/>
          </a:p>
          <a:p>
            <a:r>
              <a:t>ஆ) ஹூக்</a:t>
            </a:r>
          </a:p>
          <a:p>
            <a:endParaRPr/>
          </a:p>
          <a:p>
            <a:r>
              <a:t>இ) லூவன் ஹுக்</a:t>
            </a:r>
          </a:p>
          <a:p>
            <a:endParaRPr/>
          </a:p>
          <a:p>
            <a:r>
              <a:t>ஈ) இராபர்ட் பிரௌன்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  ஓம்னிஸ் செல்லுலா–ஈ–செல்லுலா (Omnis – Cellula – e – Cellula) என்ற கூற்றை தந்தவர்:-</a:t>
            </a:r>
          </a:p>
          <a:p>
            <a:endParaRPr/>
          </a:p>
          <a:p>
            <a:r>
              <a:t>AIIMS - 2007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விர்ச்சௌ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  கீழே கொடுக்கப்பட்டுள்ளவற்றில் எது உறுதியைத் தருவதுடன், புரதச் சேர்க்கையிலும் மற்றும் நொதிகளை கடத்துவதிலும் ஈடுபடுகிறது?</a:t>
            </a:r>
          </a:p>
          <a:p>
            <a:endParaRPr/>
          </a:p>
          <a:p>
            <a:r>
              <a:t>AIIMS - 2007</a:t>
            </a:r>
          </a:p>
          <a:p>
            <a:endParaRPr/>
          </a:p>
          <a:p>
            <a:r>
              <a:t>அ) செல்சவ்வு</a:t>
            </a:r>
          </a:p>
          <a:p>
            <a:endParaRPr/>
          </a:p>
          <a:p>
            <a:r>
              <a:t>ஆ) மைட்டோகாண்டிரியா</a:t>
            </a:r>
          </a:p>
          <a:p>
            <a:endParaRPr/>
          </a:p>
          <a:p>
            <a:r>
              <a:t>இ) டிக்டியோசோம்கள்</a:t>
            </a:r>
          </a:p>
          <a:p>
            <a:endParaRPr/>
          </a:p>
          <a:p>
            <a:r>
              <a:t>ஈ) எண்டோபிளாச வலை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  கீழே கொடுக்கப்பட்டுள்ளவற்றில் எது உறுதியைத் தருவதுடன், புரதச் சேர்க்கையிலும் மற்றும் நொதிகளை கடத்துவதிலும் ஈடுபடுகிறது?</a:t>
            </a:r>
          </a:p>
          <a:p>
            <a:endParaRPr/>
          </a:p>
          <a:p>
            <a:r>
              <a:t>AIIMS - 2007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எண்டோபிளாச வலை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1648</Words>
  <Application>Microsoft Office PowerPoint</Application>
  <PresentationFormat>On-screen Show (4:3)</PresentationFormat>
  <Paragraphs>394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செல் உயிரியல் மற்றும் உயிரி மூலக்கூறுகள்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செல் உயிரியல் மற்றும் உயிரி மூலக்கூறுகள்</dc:title>
  <dc:subject/>
  <dc:creator/>
  <cp:keywords/>
  <dc:description>generated using python-pptx</dc:description>
  <cp:lastModifiedBy>venkatasubban</cp:lastModifiedBy>
  <cp:revision>2</cp:revision>
  <dcterms:created xsi:type="dcterms:W3CDTF">2013-01-27T09:14:16Z</dcterms:created>
  <dcterms:modified xsi:type="dcterms:W3CDTF">2020-09-01T14:21:43Z</dcterms:modified>
  <cp:category/>
</cp:coreProperties>
</file>