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உள்ளமைப்பியல்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கதிர் மற்றும் நார்கள் காணப்படுகிறது</a:t>
            </a:r>
          </a:p>
          <a:p>
            <a:endParaRPr/>
          </a:p>
          <a:p>
            <a:r>
              <a:t>ஆ) சைலக்குழாய்கள் மற்றும் பாரங்கைமா காணப்படுவதில்லை</a:t>
            </a:r>
          </a:p>
          <a:p>
            <a:endParaRPr/>
          </a:p>
          <a:p>
            <a:r>
              <a:t>இ) இறந்த மற்றும் கடத்தும் கூறுகள் அற்றது.</a:t>
            </a:r>
          </a:p>
          <a:p>
            <a:endParaRPr/>
          </a:p>
          <a:p>
            <a:r>
              <a:t>ஈ) பூச்சிகள் மற்றும் நோய் கிருமிகளால் பாதிக்கபடுபவை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வைரக்கட்டையிலிருந்து சாற்றுக்கட்டை எவ்வாறு வேறுபடுகிறது?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இறந்த மற்றும் கடத்தும் கூறுகள் அற்றது.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r>
              <a:t>அ) முதிர்ச்சியடைய</a:t>
            </a:r>
          </a:p>
          <a:p>
            <a:endParaRPr/>
          </a:p>
          <a:p>
            <a:r>
              <a:t>ஆ) நீட்சியடைய</a:t>
            </a:r>
          </a:p>
          <a:p>
            <a:endParaRPr/>
          </a:p>
          <a:p>
            <a:r>
              <a:t>இ) அகலபடுத்த</a:t>
            </a:r>
          </a:p>
          <a:p>
            <a:endParaRPr/>
          </a:p>
          <a:p>
            <a:r>
              <a:t>ஈ) வேறுபாடு அடைய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வேர் அல்லது தண்டில் கடத்தும் கூறுகளான புரோட்டோ சைலத்தில் வளைய மற்றும் சுருள் தடிப்புகள் உண்டாக்கப்படுவது இதற்காக.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அகலபடுத்த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முதிர்ந்த இருவித்திலை வேரிலிருந்து, இருவித்திலை தண்டினை எவ்வாறு வேறுபடுத்தி அறிவாய்?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இரண்டாம் நிலை சைலம் காணப்படுவதில்லை</a:t>
            </a:r>
          </a:p>
          <a:p>
            <a:endParaRPr/>
          </a:p>
          <a:p>
            <a:r>
              <a:t>ஆ) இரண்டாம் நிலை ஃபுளோயம் காணப்படுவதில்லை</a:t>
            </a:r>
          </a:p>
          <a:p>
            <a:endParaRPr/>
          </a:p>
          <a:p>
            <a:r>
              <a:t>இ) புறணி காணப்படுகிறது</a:t>
            </a:r>
          </a:p>
          <a:p>
            <a:endParaRPr/>
          </a:p>
          <a:p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முதிர்ந்த இருவித்திலை வேரிலிருந்து, இருவித்திலை தண்டினை எவ்வாறு வேறுபடுத்தி அறிவாய்?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புரோட்டோ சைலத்தின் அமைவிடம்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பார்லி தாவரத்தின் வாஸ்குலத் தொகுப்புகள்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r>
              <a:t>அ) திறந்தது மற்றும் சிதறியது</a:t>
            </a:r>
          </a:p>
          <a:p>
            <a:endParaRPr/>
          </a:p>
          <a:p>
            <a:r>
              <a:t>ஆ) மூடியது மற்றும் சிதறியது</a:t>
            </a:r>
          </a:p>
          <a:p>
            <a:endParaRPr/>
          </a:p>
          <a:p>
            <a:r>
              <a:t>இ) திறந்தது மற்றும் வளைய வடிவமானது</a:t>
            </a:r>
          </a:p>
          <a:p>
            <a:endParaRPr/>
          </a:p>
          <a:p>
            <a:r>
              <a:t>ஈ) மூடியது மற்றும் ஆரப்போக்கானது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பார்லி தாவரத்தின் வாஸ்குலத் தொகுப்புகள்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மூடியது மற்றும் சிதறியது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பாலிசேடு பாரங்ககைமா கீழ்க்கண்ட எந்த தாவர இலையில் காணப்படுவதில்லை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r>
              <a:t>அ) சோளம்</a:t>
            </a:r>
          </a:p>
          <a:p>
            <a:endParaRPr/>
          </a:p>
          <a:p>
            <a:r>
              <a:t>ஆ) கடுகு</a:t>
            </a:r>
          </a:p>
          <a:p>
            <a:endParaRPr/>
          </a:p>
          <a:p>
            <a:r>
              <a:t>இ) சோயா</a:t>
            </a:r>
          </a:p>
          <a:p>
            <a:endParaRPr/>
          </a:p>
          <a:p>
            <a:r>
              <a:t>ஈ) பயிறு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பாலிசேடு பாரங்ககைமா கீழ்க்கண்ட எந்த தாவர இலையில் காணப்படுவதில்லை</a:t>
            </a:r>
          </a:p>
          <a:p>
            <a:endParaRPr/>
          </a:p>
          <a:p>
            <a:r>
              <a:t>AIPMT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டைலோசஸ்களில் பலூன் போன்ற அமைப்பு</a:t>
            </a:r>
          </a:p>
          <a:p>
            <a:endParaRPr/>
          </a:p>
          <a:p>
            <a:r>
              <a:t>NEET –II - 2016</a:t>
            </a:r>
          </a:p>
          <a:p>
            <a:endParaRPr/>
          </a:p>
          <a:p>
            <a:r>
              <a:t>அ) சைலக் குழாய்களின் செல் உள் வெளிப்பகுதியிலிருந்து தோன்றுகிறது.</a:t>
            </a:r>
          </a:p>
          <a:p>
            <a:endParaRPr/>
          </a:p>
          <a:p>
            <a:r>
              <a:t>ஆ) சாற்றுக் கட்டையின் முக்கிய பண்பாகும்</a:t>
            </a:r>
          </a:p>
          <a:p>
            <a:endParaRPr/>
          </a:p>
          <a:p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  <a:p>
            <a:endParaRPr/>
          </a:p>
          <a:p>
            <a:r>
              <a:t>ஈ) சைலக் குழாய்களின் சாறேற்றத்துடன் தொடர்புடையது.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கரும்பு தாவரத்தில் காணப்படுவது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r>
              <a:t>அ) வலை பின்னல் நரம்பமைவு</a:t>
            </a:r>
          </a:p>
          <a:p>
            <a:endParaRPr/>
          </a:p>
          <a:p>
            <a:r>
              <a:t>ஆ) வெடிகனி</a:t>
            </a:r>
          </a:p>
          <a:p>
            <a:endParaRPr/>
          </a:p>
          <a:p>
            <a:r>
              <a:t>இ) ஐந்தங்க மலர்கள்</a:t>
            </a:r>
          </a:p>
          <a:p>
            <a:endParaRPr/>
          </a:p>
          <a:p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கரும்பு தாவரத்தில் காணப்படுவது</a:t>
            </a:r>
          </a:p>
          <a:p>
            <a:endParaRPr/>
          </a:p>
          <a:p>
            <a:r>
              <a:t>AIIMS - 2009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சப்ளாக் கட்டை வடிவ காப்புச்செல்கள்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r>
              <a:t>AIPMT, JIPMER - 2008, 2012</a:t>
            </a:r>
          </a:p>
          <a:p>
            <a:endParaRPr/>
          </a:p>
          <a:p>
            <a:r>
              <a:t>அ) ஃபெல்லோஜென்</a:t>
            </a:r>
          </a:p>
          <a:p>
            <a:endParaRPr/>
          </a:p>
          <a:p>
            <a:r>
              <a:t>ஆ) பிளிரோம்</a:t>
            </a:r>
          </a:p>
          <a:p>
            <a:endParaRPr/>
          </a:p>
          <a:p>
            <a:r>
              <a:t>இ) பெரிபுளம்</a:t>
            </a:r>
          </a:p>
          <a:p>
            <a:endParaRPr/>
          </a:p>
          <a:p>
            <a:r>
              <a:t>ஈ) டெர்மடோஜென்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பூக்கும் தாவரங்களில் வாஸ்குலார் திசுக்கள் இதிலிருந்து தோன்றுகிறது.</a:t>
            </a:r>
          </a:p>
          <a:p>
            <a:endParaRPr/>
          </a:p>
          <a:p>
            <a:r>
              <a:t>AIPMT, JIPMER - 2008,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பிளிரோம்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கரும்பு தண்டின் கணுவிடை நீள வேறுபாட்டின் காரணம்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தண்டின் நுனி ஆக்குத்திசு</a:t>
            </a:r>
          </a:p>
          <a:p>
            <a:endParaRPr/>
          </a:p>
          <a:p>
            <a:r>
              <a:t>ஆ) கணுவிடை மொட்டின் நிலை</a:t>
            </a:r>
          </a:p>
          <a:p>
            <a:endParaRPr/>
          </a:p>
          <a:p>
            <a:r>
              <a:t>இ) ஒவ்வொரு கணுவிடையின் கணுப்பகுதியில் காணப்படும் இலைப்பரப்பின் அளவு</a:t>
            </a:r>
          </a:p>
          <a:p>
            <a:endParaRPr/>
          </a:p>
          <a:p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கரும்பு தண்டின் கணுவிடை நீள வேறுபாட்டின் காரணம்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மெல்லிய சுவருடைய வழிச்செல்கள் காணப்படுவது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  <a:p>
            <a:endParaRPr/>
          </a:p>
          <a:p>
            <a:r>
              <a:t>ஆ) சல்லடை கூறுகள் பொருட்களை மற்ற பகுதிகளுக்கு செல்லும் நுழைவு புள்ளிகளாக செயல்படுகிறது.</a:t>
            </a:r>
          </a:p>
          <a:p>
            <a:endParaRPr/>
          </a:p>
          <a:p>
            <a:r>
              <a:t>இ) விதை முளைத்தலின் போது கரு அச்சு வளர்ச்சியானது விதை வெளிஉறையிலிருந்து வெளிவருகிறது.</a:t>
            </a:r>
          </a:p>
          <a:p>
            <a:endParaRPr/>
          </a:p>
          <a:p>
            <a:r>
              <a:t>ஈ) மகரந்த குழல் சூலக தன்டு மையப் பகுதி வழியாக சூலகத்தை அடைகிறது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மெல்லிய சுவருடைய வழிச்செல்கள் காணப்படுவது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வேரின் அகத்தோலில் நீரானது புறணியிலிருந்து பெரிசைகிளுக்கு கடத்த உதவுகிறது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கீழ்க்கண்டவற்றில் எது பக்க ஆக்குத்திசு இல்லை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கற்றை இடை கேம்பியம்</a:t>
            </a:r>
          </a:p>
          <a:p>
            <a:endParaRPr/>
          </a:p>
          <a:p>
            <a:r>
              <a:t>ஆ) ஃபெல்லோஜென்</a:t>
            </a:r>
          </a:p>
          <a:p>
            <a:endParaRPr/>
          </a:p>
          <a:p>
            <a:r>
              <a:t>இ) இடையாக்குத்திசு</a:t>
            </a:r>
          </a:p>
          <a:p>
            <a:endParaRPr/>
          </a:p>
          <a:p>
            <a:r>
              <a:t>ஈ) கற்றையினுள் அமை கேம்பியம்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கீழ்க்கண்டவற்றில் எது பக்க ஆக்குத்திசு இல்லை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இடையாக்குத்திசு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டைலோசஸ்களில் பலூன் போன்ற அமைப்பு</a:t>
            </a:r>
          </a:p>
          <a:p>
            <a:endParaRPr/>
          </a:p>
          <a:p>
            <a:r>
              <a:t>NEET –II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சைலக்குழாய்களின் உள்வெளிப்பகுதி அருகிலுள்ள பாரங்கைமா செல்களிலிருந்து தோன்றும் உள் வளரிகள்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r>
              <a:t>அ) நியூக்ளியஸ் அற்றது</a:t>
            </a:r>
          </a:p>
          <a:p>
            <a:endParaRPr/>
          </a:p>
          <a:p>
            <a:r>
              <a:t>ஆ) பு. புரதம் காணப்படுகிறது</a:t>
            </a:r>
          </a:p>
          <a:p>
            <a:endParaRPr/>
          </a:p>
          <a:p>
            <a:r>
              <a:t>இ) தடித்த இரண்டாம் நிலை சுவர</a:t>
            </a:r>
          </a:p>
          <a:p>
            <a:endParaRPr/>
          </a:p>
          <a:p>
            <a:r>
              <a:t>ஈ) பக்க நார்களில் துளைகள்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சைலக்குழாய் மற்றும் சல்லடை குழாய்களில் காணப்படும் பொதுவான பண்பு</a:t>
            </a:r>
          </a:p>
          <a:p>
            <a:endParaRPr/>
          </a:p>
          <a:p>
            <a:r>
              <a:t>AIPMT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நியூக்ளியஸ்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வேர்மூடி, செல்பிரிதல், செல் நீட்சியடைதல், செல் முதிர்ச்சியடைதல்</a:t>
            </a:r>
          </a:p>
          <a:p>
            <a:endParaRPr/>
          </a:p>
          <a:p>
            <a:r>
              <a:t>ஆ) வேர்மூடி, செல்பிரிதல், செல் முதிர்ச்சியடைதல், செல் பெரிதாகுதல்</a:t>
            </a:r>
          </a:p>
          <a:p>
            <a:endParaRPr/>
          </a:p>
          <a:p>
            <a:r>
              <a:t>இ) செல் பிரிதல், செல் பெரிதாகுதல், செல்முதிர்ச்சியடைதல், வேர் மூடி</a:t>
            </a:r>
          </a:p>
          <a:p>
            <a:endParaRPr/>
          </a:p>
          <a:p>
            <a:r>
              <a:t>ஈ) செல் பிரிதல், செல் முதிர்ச்சி அடைதல், செல்பெரிதாகுதல், வேர் மூடி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வேரின் நீள்வெட்டுத்தோற்றத்தில் நுனியிலிருந்து மேல்நோக்கி காணப்படும் பகுதிகள் வரிசைப்படுத்துக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வேர்மூடி, செல்பிரிதல், செல் நீட்சியடைதல், செல் முதிர்ச்சியடைதல்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உறக்க மையத்தின் செல்களில் காணப்படும் பண்பு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r>
              <a:t>அ) அடர்ந்த சைட்டோபிளாசம் மற்றும் சிறிய உட்கரு</a:t>
            </a:r>
          </a:p>
          <a:p>
            <a:endParaRPr/>
          </a:p>
          <a:p>
            <a:r>
              <a:t>ஆ) நீர்த்த சைட்டோபிளாசம் மற்றும் சிறிய உட்கரு</a:t>
            </a:r>
          </a:p>
          <a:p>
            <a:endParaRPr/>
          </a:p>
          <a:p>
            <a:r>
              <a:t>இ) வழக்கமாக பகுப்படைந்து கார்பஸ் உண்டாக்குவது</a:t>
            </a:r>
          </a:p>
          <a:p>
            <a:endParaRPr/>
          </a:p>
          <a:p>
            <a:r>
              <a:t>ஈ) வழக்கமாக பகுப்படைந்து டூனிகா உண்டாக்குவது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உறக்க மையத்தின் செல்களில் காணப்படும் பண்பு</a:t>
            </a:r>
          </a:p>
          <a:p>
            <a:endParaRPr/>
          </a:p>
          <a:p>
            <a:r>
              <a:t>AIPMT - 2003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அடர்ந்த சைட்டோபிளாசம் மற்றும் சிறிய உட்கரு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பி-புரோட்டின் இதில் காணப்படுகிறது</a:t>
            </a:r>
          </a:p>
          <a:p>
            <a:endParaRPr/>
          </a:p>
          <a:p>
            <a:r>
              <a:t>AIPMT - 2000</a:t>
            </a:r>
          </a:p>
          <a:p>
            <a:endParaRPr/>
          </a:p>
          <a:p>
            <a:r>
              <a:t>அ)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சல்லடை குழாய்</a:t>
            </a:r>
          </a:p>
          <a:p>
            <a:endParaRPr/>
          </a:p>
          <a:p>
            <a:r>
              <a:t>ஈ)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பி-புரோட்டின் இதில் காணப்படுகிறது</a:t>
            </a:r>
          </a:p>
          <a:p>
            <a:endParaRPr/>
          </a:p>
          <a:p>
            <a:r>
              <a:t>AIPMT - 2000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 குழாய்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சிறப்பான புறத்தோல்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r>
              <a:t>NEET I - 2016</a:t>
            </a:r>
          </a:p>
          <a:p>
            <a:endParaRPr/>
          </a:p>
          <a:p>
            <a:r>
              <a:t>அ) குமிழுருச்செல்கள்</a:t>
            </a:r>
          </a:p>
          <a:p>
            <a:endParaRPr/>
          </a:p>
          <a:p>
            <a:r>
              <a:t>ஆ) பட்டைத் துளைகள்</a:t>
            </a:r>
          </a:p>
          <a:p>
            <a:endParaRPr/>
          </a:p>
          <a:p>
            <a:r>
              <a:t>இ) நிரப்பிச்செல்கள்</a:t>
            </a:r>
          </a:p>
          <a:p>
            <a:endParaRPr/>
          </a:p>
          <a:p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சிறப்பான புறத்தோல் செல்களில் காப்பு செல்களை சூழ்ந்து காணப்படும் செல்கள்</a:t>
            </a:r>
          </a:p>
          <a:p>
            <a:endParaRPr/>
          </a:p>
          <a:p>
            <a:r>
              <a:t>NEET I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துணைச்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புறணி இதன் நடுப்பகுதியில் காணப்படுகிறது.</a:t>
            </a:r>
          </a:p>
          <a:p>
            <a:endParaRPr/>
          </a:p>
          <a:p>
            <a:r>
              <a:t>NEETII - 2016</a:t>
            </a:r>
          </a:p>
          <a:p>
            <a:endParaRPr/>
          </a:p>
          <a:p>
            <a:r>
              <a:t>அ) புறத்தோல் மற்றும் ஸ்டீல்</a:t>
            </a:r>
          </a:p>
          <a:p>
            <a:endParaRPr/>
          </a:p>
          <a:p>
            <a:r>
              <a:t>ஆ) பெரிசைகிள் மற்றும் அகத்தோல்</a:t>
            </a:r>
          </a:p>
          <a:p>
            <a:endParaRPr/>
          </a:p>
          <a:p>
            <a:r>
              <a:t>இ) அகத்தோல் மற்றும் பித்</a:t>
            </a:r>
          </a:p>
          <a:p>
            <a:endParaRPr/>
          </a:p>
          <a:p>
            <a:r>
              <a:t>ஈ) அகத்தோல் மற்றும் வாஸ்குலத்தொகுப்பு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355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- 20  </a:t>
            </a:r>
            <a:r>
              <a:rPr dirty="0" err="1"/>
              <a:t>கூற்று</a:t>
            </a:r>
            <a:r>
              <a:rPr dirty="0"/>
              <a:t>: </a:t>
            </a:r>
            <a:r>
              <a:rPr dirty="0" err="1"/>
              <a:t>நீர்முழ்கிய</a:t>
            </a:r>
            <a:r>
              <a:rPr dirty="0"/>
              <a:t> </a:t>
            </a:r>
            <a:r>
              <a:rPr dirty="0" err="1"/>
              <a:t>நீர்</a:t>
            </a:r>
            <a:r>
              <a:rPr dirty="0"/>
              <a:t> </a:t>
            </a:r>
            <a:r>
              <a:rPr dirty="0" err="1"/>
              <a:t>தாவரங்களில்</a:t>
            </a:r>
            <a:r>
              <a:rPr dirty="0"/>
              <a:t> </a:t>
            </a:r>
            <a:r>
              <a:rPr dirty="0" err="1"/>
              <a:t>கடத்து</a:t>
            </a:r>
            <a:r>
              <a:rPr lang="en-US" dirty="0"/>
              <a:t> </a:t>
            </a:r>
            <a:r>
              <a:rPr dirty="0" err="1"/>
              <a:t>கூறுகளான</a:t>
            </a:r>
            <a:r>
              <a:rPr dirty="0"/>
              <a:t> </a:t>
            </a:r>
            <a:r>
              <a:rPr dirty="0" err="1"/>
              <a:t>சைலம்</a:t>
            </a:r>
            <a:r>
              <a:rPr dirty="0"/>
              <a:t> </a:t>
            </a:r>
            <a:r>
              <a:rPr dirty="0" err="1"/>
              <a:t>மிகவும்</a:t>
            </a:r>
            <a:r>
              <a:rPr dirty="0"/>
              <a:t> </a:t>
            </a:r>
            <a:r>
              <a:rPr dirty="0" err="1"/>
              <a:t>குறைந்த</a:t>
            </a:r>
            <a:r>
              <a:rPr dirty="0"/>
              <a:t> </a:t>
            </a:r>
            <a:r>
              <a:rPr dirty="0" err="1"/>
              <a:t>அளவே</a:t>
            </a:r>
            <a:r>
              <a:rPr lang="en-US" dirty="0"/>
              <a:t> </a:t>
            </a:r>
            <a:r>
              <a:rPr dirty="0" err="1"/>
              <a:t>காணப்படுகிறது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dirty="0" err="1"/>
              <a:t>காரணம்</a:t>
            </a:r>
            <a:r>
              <a:rPr dirty="0"/>
              <a:t>: </a:t>
            </a:r>
            <a:r>
              <a:rPr dirty="0" err="1"/>
              <a:t>நீர்</a:t>
            </a:r>
            <a:r>
              <a:rPr dirty="0"/>
              <a:t> </a:t>
            </a:r>
            <a:r>
              <a:rPr dirty="0" err="1"/>
              <a:t>தாவரங்கள்</a:t>
            </a:r>
            <a:r>
              <a:rPr dirty="0"/>
              <a:t> </a:t>
            </a:r>
            <a:r>
              <a:rPr dirty="0" err="1"/>
              <a:t>நீரில்</a:t>
            </a:r>
            <a:r>
              <a:rPr dirty="0"/>
              <a:t> </a:t>
            </a:r>
            <a:r>
              <a:rPr dirty="0" err="1"/>
              <a:t>வாழ்கிறது</a:t>
            </a:r>
            <a:r>
              <a:rPr dirty="0"/>
              <a:t>. </a:t>
            </a:r>
            <a:r>
              <a:rPr dirty="0" err="1"/>
              <a:t>எனவே</a:t>
            </a:r>
            <a:r>
              <a:rPr dirty="0"/>
              <a:t> </a:t>
            </a:r>
            <a:r>
              <a:rPr dirty="0" err="1"/>
              <a:t>திசுக்கள்</a:t>
            </a:r>
            <a:r>
              <a:rPr dirty="0"/>
              <a:t> </a:t>
            </a:r>
            <a:r>
              <a:rPr dirty="0" err="1"/>
              <a:t>தேவைப்படுவதில்லை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காரணங்களில்</a:t>
            </a:r>
            <a:r>
              <a:rPr dirty="0"/>
              <a:t> </a:t>
            </a:r>
            <a:r>
              <a:rPr dirty="0" err="1"/>
              <a:t>சரியானதை</a:t>
            </a:r>
            <a:r>
              <a:rPr dirty="0"/>
              <a:t> </a:t>
            </a:r>
            <a:r>
              <a:rPr dirty="0" err="1"/>
              <a:t>தேர்ந்தெடு</a:t>
            </a:r>
            <a:endParaRPr dirty="0"/>
          </a:p>
          <a:p>
            <a:endParaRPr dirty="0"/>
          </a:p>
          <a:p>
            <a:r>
              <a:rPr dirty="0"/>
              <a:t>AIIMS - 2010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இரண்டும்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. </a:t>
            </a:r>
            <a:r>
              <a:rPr dirty="0" err="1"/>
              <a:t>காரணம்</a:t>
            </a:r>
            <a:r>
              <a:rPr lang="en-US" dirty="0"/>
              <a:t> </a:t>
            </a:r>
            <a:r>
              <a:rPr dirty="0" err="1"/>
              <a:t>கூற்றுக்கு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விளக்கம்</a:t>
            </a:r>
            <a:endParaRPr dirty="0"/>
          </a:p>
          <a:p>
            <a:r>
              <a:rPr dirty="0"/>
              <a:t>ஆ)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இரண்டும்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. </a:t>
            </a:r>
            <a:r>
              <a:rPr dirty="0" err="1"/>
              <a:t>காரணம்</a:t>
            </a:r>
            <a:r>
              <a:rPr lang="en-US" dirty="0"/>
              <a:t> </a:t>
            </a:r>
            <a:r>
              <a:rPr dirty="0" err="1"/>
              <a:t>கூற்றுக்கு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விளக்கமல்ல</a:t>
            </a:r>
            <a:endParaRPr dirty="0"/>
          </a:p>
          <a:p>
            <a:r>
              <a:rPr dirty="0"/>
              <a:t>இ)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 </a:t>
            </a:r>
            <a:r>
              <a:rPr dirty="0" err="1"/>
              <a:t>ஆனால்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தவறு</a:t>
            </a:r>
            <a:endParaRPr dirty="0"/>
          </a:p>
          <a:p>
            <a:r>
              <a:rPr dirty="0"/>
              <a:t>ஈ)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தவறு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கூற்று: நீர்முழ்கிய நீர் தாவரங்களில் கடத்து</a:t>
            </a:r>
            <a:br/>
            <a:r>
              <a:t>கூறுகளான சைலம் மிகவும் குறைந்த அளவே</a:t>
            </a:r>
            <a:br/>
            <a:r>
              <a:t>காணப்படுகிறது.</a:t>
            </a:r>
            <a:br/>
            <a:br/>
            <a:r>
              <a:t>காரணம்: நீர் தாவரங்கள் நீரில் வாழ்கிறது. எனவே திசுக்கள் தேவைப்படுவதில்லை.</a:t>
            </a:r>
            <a:br/>
            <a:br/>
            <a:r>
              <a:t>கீழ்க்கண்ட காரணங்களில் சரியானதை தேர்ந்தெடு</a:t>
            </a:r>
          </a:p>
          <a:p>
            <a:endParaRPr/>
          </a:p>
          <a:p>
            <a:r>
              <a:t>AIIMS - 2010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கூற்று சரி ஆனால் காரணம் தவறு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1005840"/>
            <a:ext cx="832505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- 21  </a:t>
            </a:r>
            <a:r>
              <a:rPr dirty="0" err="1"/>
              <a:t>கூற்று</a:t>
            </a:r>
            <a:r>
              <a:rPr dirty="0"/>
              <a:t> : </a:t>
            </a:r>
            <a:r>
              <a:rPr dirty="0" err="1"/>
              <a:t>ஒளிச்சேர்க்கையின்</a:t>
            </a:r>
            <a:r>
              <a:rPr dirty="0"/>
              <a:t> </a:t>
            </a:r>
            <a:r>
              <a:rPr dirty="0" err="1"/>
              <a:t>போது</a:t>
            </a:r>
            <a:r>
              <a:rPr dirty="0"/>
              <a:t> </a:t>
            </a:r>
            <a:r>
              <a:rPr dirty="0" err="1"/>
              <a:t>தயாரிக்கும்</a:t>
            </a:r>
            <a:r>
              <a:rPr dirty="0"/>
              <a:t> </a:t>
            </a:r>
            <a:r>
              <a:rPr dirty="0" err="1"/>
              <a:t>உணவு</a:t>
            </a:r>
            <a:r>
              <a:rPr dirty="0"/>
              <a:t> </a:t>
            </a:r>
            <a:r>
              <a:rPr dirty="0" err="1"/>
              <a:t>பொருளானது</a:t>
            </a:r>
            <a:r>
              <a:rPr dirty="0"/>
              <a:t> </a:t>
            </a:r>
            <a:r>
              <a:rPr dirty="0" err="1"/>
              <a:t>தாவரங்களில்</a:t>
            </a:r>
            <a:r>
              <a:rPr dirty="0"/>
              <a:t> </a:t>
            </a:r>
            <a:r>
              <a:rPr dirty="0" err="1"/>
              <a:t>சல்லடை</a:t>
            </a:r>
            <a:r>
              <a:rPr dirty="0"/>
              <a:t> </a:t>
            </a:r>
            <a:r>
              <a:rPr dirty="0" err="1"/>
              <a:t>குழாய்களின்</a:t>
            </a:r>
            <a:r>
              <a:rPr dirty="0"/>
              <a:t> </a:t>
            </a:r>
            <a:r>
              <a:rPr dirty="0" err="1"/>
              <a:t>வழியே</a:t>
            </a:r>
            <a:r>
              <a:rPr dirty="0"/>
              <a:t> </a:t>
            </a:r>
            <a:r>
              <a:rPr dirty="0" err="1"/>
              <a:t>நீண்ட</a:t>
            </a:r>
            <a:r>
              <a:rPr dirty="0"/>
              <a:t> </a:t>
            </a:r>
            <a:r>
              <a:rPr dirty="0" err="1"/>
              <a:t>தூரம்</a:t>
            </a:r>
            <a:r>
              <a:rPr dirty="0"/>
              <a:t> </a:t>
            </a:r>
            <a:r>
              <a:rPr dirty="0" err="1"/>
              <a:t>கடத்தப்படுகிறது</a:t>
            </a:r>
            <a:r>
              <a:rPr dirty="0"/>
              <a:t>.</a:t>
            </a:r>
            <a:br>
              <a:rPr dirty="0"/>
            </a:br>
            <a:endParaRPr lang="en-US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 err="1"/>
              <a:t>காரணம்</a:t>
            </a:r>
            <a:r>
              <a:rPr dirty="0"/>
              <a:t>: </a:t>
            </a:r>
            <a:r>
              <a:rPr dirty="0" err="1"/>
              <a:t>முதிர்ந்த</a:t>
            </a:r>
            <a:r>
              <a:rPr dirty="0"/>
              <a:t> </a:t>
            </a:r>
            <a:r>
              <a:rPr dirty="0" err="1"/>
              <a:t>சல்லடை</a:t>
            </a:r>
            <a:r>
              <a:rPr dirty="0"/>
              <a:t> </a:t>
            </a:r>
            <a:r>
              <a:rPr dirty="0" err="1"/>
              <a:t>குழாய்கள்</a:t>
            </a:r>
            <a:r>
              <a:rPr dirty="0"/>
              <a:t> </a:t>
            </a:r>
            <a:r>
              <a:rPr dirty="0" err="1"/>
              <a:t>பகுதி</a:t>
            </a:r>
            <a:r>
              <a:rPr dirty="0"/>
              <a:t> </a:t>
            </a:r>
            <a:r>
              <a:rPr dirty="0" err="1"/>
              <a:t>சைட்டோ</a:t>
            </a:r>
            <a:r>
              <a:rPr dirty="0"/>
              <a:t> </a:t>
            </a:r>
            <a:r>
              <a:rPr dirty="0" err="1"/>
              <a:t>பிளாசத்தையும்</a:t>
            </a:r>
            <a:r>
              <a:rPr dirty="0"/>
              <a:t> </a:t>
            </a:r>
            <a:r>
              <a:rPr dirty="0" err="1"/>
              <a:t>துளைகளையுடைய</a:t>
            </a:r>
            <a:r>
              <a:rPr dirty="0"/>
              <a:t> </a:t>
            </a:r>
            <a:r>
              <a:rPr dirty="0" err="1"/>
              <a:t>சல்லடை</a:t>
            </a:r>
            <a:r>
              <a:rPr dirty="0"/>
              <a:t> </a:t>
            </a:r>
            <a:r>
              <a:rPr dirty="0" err="1"/>
              <a:t>தட்டையும்</a:t>
            </a:r>
            <a:r>
              <a:rPr dirty="0"/>
              <a:t> </a:t>
            </a:r>
            <a:r>
              <a:rPr dirty="0" err="1"/>
              <a:t>கொண்டுள்ளது</a:t>
            </a:r>
            <a:endParaRPr dirty="0"/>
          </a:p>
          <a:p>
            <a:endParaRPr dirty="0"/>
          </a:p>
          <a:p>
            <a:r>
              <a:rPr dirty="0"/>
              <a:t>AIIMS - 2012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இரண்டும்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. </a:t>
            </a:r>
            <a:r>
              <a:rPr dirty="0" err="1"/>
              <a:t>காரணம்</a:t>
            </a:r>
            <a:r>
              <a:rPr lang="en-US" dirty="0"/>
              <a:t> </a:t>
            </a:r>
            <a:r>
              <a:rPr dirty="0" err="1"/>
              <a:t>கூற்றுக்கு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விளக்கம்</a:t>
            </a:r>
            <a:endParaRPr dirty="0"/>
          </a:p>
          <a:p>
            <a:r>
              <a:rPr dirty="0"/>
              <a:t>ஆ)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இரண்டும்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. </a:t>
            </a:r>
            <a:r>
              <a:rPr dirty="0" err="1"/>
              <a:t>காரணம்</a:t>
            </a:r>
            <a:r>
              <a:rPr lang="en-US" dirty="0"/>
              <a:t> </a:t>
            </a:r>
            <a:r>
              <a:rPr dirty="0" err="1"/>
              <a:t>கூற்றுக்கு</a:t>
            </a:r>
            <a:r>
              <a:rPr dirty="0"/>
              <a:t>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விளக்கமல்ல</a:t>
            </a:r>
            <a:endParaRPr dirty="0"/>
          </a:p>
          <a:p>
            <a:r>
              <a:rPr dirty="0"/>
              <a:t>இ)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சரி</a:t>
            </a:r>
            <a:r>
              <a:rPr dirty="0"/>
              <a:t> </a:t>
            </a:r>
            <a:r>
              <a:rPr dirty="0" err="1"/>
              <a:t>ஆனால்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தவறு</a:t>
            </a:r>
            <a:endParaRPr dirty="0"/>
          </a:p>
          <a:p>
            <a:r>
              <a:rPr dirty="0"/>
              <a:t>ஈ) </a:t>
            </a:r>
            <a:r>
              <a:rPr dirty="0" err="1"/>
              <a:t>கூற்று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காரணம்</a:t>
            </a:r>
            <a:r>
              <a:rPr dirty="0"/>
              <a:t> </a:t>
            </a:r>
            <a:r>
              <a:rPr dirty="0" err="1"/>
              <a:t>தவறு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கூற்று : ஒளிச்சேர்க்கையின் போது தயாரிக்கும் உணவு பொருளானது தாவரங்களில் சல்லடை குழாய்களின் வழியே நீண்ட தூரம் கடத்தப்படுகிறது.</a:t>
            </a:r>
            <a:br/>
            <a:br/>
            <a:r>
              <a:t>காரணம்: முதிர்ந்த சல்லடை குழாய்கள் பகுதி சைட்டோ பிளாசத்தையும் துளைகளையுடைய சல்லடை தட்டையும் கொண்டுள்ளது</a:t>
            </a:r>
          </a:p>
          <a:p>
            <a:endParaRPr/>
          </a:p>
          <a:p>
            <a:r>
              <a:t>AIIMS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கூற்று மற்றும் காரணம் இரண்டும் சரி. காரணம்</a:t>
            </a:r>
            <a:br/>
            <a:r>
              <a:t>கூற்றுக்கு சரியான விளக்கம்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வைரக்கட்டை இதில் காணப்படுகிறது.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r>
              <a:t>அ) இரண்டாம் நிலை கட்டையின் உள்பகுதியில்</a:t>
            </a:r>
          </a:p>
          <a:p>
            <a:endParaRPr/>
          </a:p>
          <a:p>
            <a:r>
              <a:t>ஆ) சாற்று கட்டையின் ஒரு பகுதி</a:t>
            </a:r>
          </a:p>
          <a:p>
            <a:endParaRPr/>
          </a:p>
          <a:p>
            <a:r>
              <a:t>இ) இரண்டாம் நிலை கட்டையின் வெளிப்பகுதியில்</a:t>
            </a:r>
          </a:p>
          <a:p>
            <a:endParaRPr/>
          </a:p>
          <a:p>
            <a:r>
              <a:t>ஈ) பெரிசைக்கிள்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வைரக்கட்டை இதில் காணப்படுகிறது.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இரண்டாம் நிலை கட்டையின் உள்பகுதியில்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சைலயிடைப் ஃபுளோயம் காணப்படும் தண்டு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r>
              <a:t>அ) குக்கர் பிட்டா</a:t>
            </a:r>
          </a:p>
          <a:p>
            <a:endParaRPr/>
          </a:p>
          <a:p>
            <a:r>
              <a:t>ஆ) சால்வியா</a:t>
            </a:r>
          </a:p>
          <a:p>
            <a:endParaRPr/>
          </a:p>
          <a:p>
            <a:r>
              <a:t>இ) எருக்கு</a:t>
            </a:r>
          </a:p>
          <a:p>
            <a:endParaRPr/>
          </a:p>
          <a:p>
            <a:r>
              <a:t>ஈ) மேற்கண்ட எதுவுமில்லை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சைலயிடைப் ஃபுளோயம் காணப்படும் தண்டு</a:t>
            </a:r>
          </a:p>
          <a:p>
            <a:endParaRPr/>
          </a:p>
          <a:p>
            <a:r>
              <a:t>JIPMER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எருக்கு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காயங்களிலிருந்து சேதப்படுத்தப்பட்ட திசுக்களை புதுப்பிப்பது</a:t>
            </a:r>
          </a:p>
          <a:p>
            <a:endParaRPr/>
          </a:p>
          <a:p>
            <a:r>
              <a:t>JIPMER - 2013</a:t>
            </a:r>
          </a:p>
          <a:p>
            <a:endParaRPr/>
          </a:p>
          <a:p>
            <a:r>
              <a:t>அ) கீழ்ப்புற ஆக்குத்திசு</a:t>
            </a:r>
          </a:p>
          <a:p>
            <a:endParaRPr/>
          </a:p>
          <a:p>
            <a:r>
              <a:t>ஆ) இரண்டாம் நிலை ஆக்குத்திசு</a:t>
            </a:r>
          </a:p>
          <a:p>
            <a:endParaRPr/>
          </a:p>
          <a:p>
            <a:r>
              <a:t>இ) முதலாம் நிலை ஆக்குத்திசு</a:t>
            </a:r>
          </a:p>
          <a:p>
            <a:endParaRPr/>
          </a:p>
          <a:p>
            <a:r>
              <a:t>ஈ) மேற்கண்ட அனைத்தும்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காயங்களிலிருந்து சேதப்படுத்தப்பட்ட திசுக்களை புதுப்பிப்பது</a:t>
            </a:r>
          </a:p>
          <a:p>
            <a:endParaRPr/>
          </a:p>
          <a:p>
            <a:r>
              <a:t>JIPMER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இரண்டாம் நிலை ஆக்குத்திசு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புறணி இதன் நடுப்பகுதியில் காணப்படுகிறது.</a:t>
            </a:r>
          </a:p>
          <a:p>
            <a:endParaRPr/>
          </a:p>
          <a:p>
            <a:r>
              <a:t>NEETII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புறத்தோல் மற்றும் ஸ்டீல்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கீழ்க்கண்ட திசுக்களில் எது உயிருள்ள செல்களை கொண்டது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r>
              <a:t>அ) சைலக் குழாய்கள்</a:t>
            </a:r>
          </a:p>
          <a:p>
            <a:endParaRPr/>
          </a:p>
          <a:p>
            <a:r>
              <a:t>ஆ) டிரக்கீடுகள்</a:t>
            </a:r>
          </a:p>
          <a:p>
            <a:endParaRPr/>
          </a:p>
          <a:p>
            <a:r>
              <a:t>இ) சல்லடை செல்கள்</a:t>
            </a:r>
          </a:p>
          <a:p>
            <a:endParaRPr/>
          </a:p>
          <a:p>
            <a:r>
              <a:t>ஈ) ஸ்கிலிரங்கைமா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கீழ்க்கண்ட திசுக்களில் எது உயிருள்ள செல்களை கொண்டது</a:t>
            </a:r>
          </a:p>
          <a:p>
            <a:endParaRPr/>
          </a:p>
          <a:p>
            <a:r>
              <a:t>JIPMER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சல்லடை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வேர் ஆக்குத்திசுவில் உறக்கமைய பகுதியின் வேலை யாது?</a:t>
            </a:r>
          </a:p>
          <a:p>
            <a:endParaRPr/>
          </a:p>
          <a:p>
            <a:r>
              <a:t>JIPMER - 2011</a:t>
            </a:r>
          </a:p>
          <a:p>
            <a:endParaRPr/>
          </a:p>
          <a:p>
            <a:r>
              <a:t>அ) முதிர்ச்சி அடைவதற்கு தேவையான உணவினை சேமிக்கும் பகுதி</a:t>
            </a:r>
          </a:p>
          <a:p>
            <a:endParaRPr/>
          </a:p>
          <a:p>
            <a:r>
              <a:t>ஆ) தாவர வளர்ச்சிப்பொருட்களை சேமிக்கும் பகுதி</a:t>
            </a:r>
          </a:p>
          <a:p>
            <a:endParaRPr/>
          </a:p>
          <a:p>
            <a:r>
              <a:t>இ) ஆக்குத்திசுவில் சேதமுற்ற செல்களை புதுப்பிக்க தேவையான சேமிக்கும் பகுதி</a:t>
            </a:r>
          </a:p>
          <a:p>
            <a:endParaRPr/>
          </a:p>
          <a:p>
            <a:r>
              <a:t>ஈ) தண்ணீரை உறுஞ்சும்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வேர் ஆக்குத்திசுவில் உறக்கமைய பகுதியின் வேலை யாது?</a:t>
            </a:r>
          </a:p>
          <a:p>
            <a:endParaRPr/>
          </a:p>
          <a:p>
            <a:r>
              <a:t>JIPMER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ஆக்குத்திசுவில் சேதமுற்ற செல்களை புதுப்பிக்க தேவையான சேமிக்கும் பகுதி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சல்லடை கூறுகளில் பி.புரதத்தின் மிக முக்கியமான வேலை</a:t>
            </a:r>
          </a:p>
          <a:p>
            <a:endParaRPr/>
          </a:p>
          <a:p>
            <a:r>
              <a:t>JIPMER - 2011</a:t>
            </a:r>
          </a:p>
          <a:p>
            <a:endParaRPr/>
          </a:p>
          <a:p>
            <a:r>
              <a:t>அ) சல்லடை தட்டுக்களில் கேலோஸ் படிவதற்கு</a:t>
            </a:r>
          </a:p>
          <a:p>
            <a:endParaRPr/>
          </a:p>
          <a:p>
            <a:r>
              <a:t>ஆ) உணவு கடத்தலுக்கு தேவையான சக்தியை அளிப்பது</a:t>
            </a:r>
          </a:p>
          <a:p>
            <a:endParaRPr/>
          </a:p>
          <a:p>
            <a:r>
              <a:t>இ) தன்னை தானே அழிக்கும் நொதி</a:t>
            </a:r>
          </a:p>
          <a:p>
            <a:endParaRPr/>
          </a:p>
          <a:p>
            <a:r>
              <a:t>ஈ) சேதமுற்ற செல்களை சரி செய்வதற்கான செயலில் பங்கேற்பது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சல்லடை கூறுகளில் பி.புரதத்தின் மிக முக்கியமான வேலை</a:t>
            </a:r>
          </a:p>
          <a:p>
            <a:endParaRPr/>
          </a:p>
          <a:p>
            <a:r>
              <a:t>JIPMER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சேதமுற்ற செல்களை சரி செய்வதற்கான செயலில் பங்கேற்பது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கீழ்க்கண்டவற்றில் எது உயிரற்ற செல்களை கொண்டது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சைலம் பாரங்கைமா</a:t>
            </a:r>
          </a:p>
          <a:p>
            <a:endParaRPr/>
          </a:p>
          <a:p>
            <a:r>
              <a:t>ஆ) கோலங்கைமா</a:t>
            </a:r>
          </a:p>
          <a:p>
            <a:endParaRPr/>
          </a:p>
          <a:p>
            <a:r>
              <a:t>இ) ஃபெல்லம்</a:t>
            </a:r>
          </a:p>
          <a:p>
            <a:endParaRPr/>
          </a:p>
          <a:p>
            <a:r>
              <a:t>ஈ) ஃபுளோயம்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- 28  கீழ்க்கண்டவற்றில் எது உயிரற்ற செல்களை கொண்டது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வாஸ்குலார்கேம்பியம் பொதுவாக உருவாக்குவது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ஃபெல்லோடெர்ம்</a:t>
            </a:r>
          </a:p>
          <a:p>
            <a:endParaRPr/>
          </a:p>
          <a:p>
            <a:r>
              <a:t>ஆ) முதல்நிலை ஃபுளோயம்</a:t>
            </a:r>
          </a:p>
          <a:p>
            <a:endParaRPr/>
          </a:p>
          <a:p>
            <a:r>
              <a:t>இ) இரண்டாம் நிலை சைலம்</a:t>
            </a:r>
          </a:p>
          <a:p>
            <a:endParaRPr/>
          </a:p>
          <a:p>
            <a:r>
              <a:t>ஈ) பெரிடெர்ம்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வாஸ்குலார்கேம்பியம் பொதுவாக உருவாக்குவது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இரண்டாம் நிலை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52602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  </a:t>
            </a:r>
            <a:r>
              <a:rPr dirty="0" err="1"/>
              <a:t>கீழ்கண்ட</a:t>
            </a:r>
            <a:r>
              <a:rPr dirty="0"/>
              <a:t> I </a:t>
            </a:r>
            <a:r>
              <a:rPr dirty="0" err="1"/>
              <a:t>முதல்</a:t>
            </a:r>
            <a:r>
              <a:rPr dirty="0"/>
              <a:t> IV </a:t>
            </a:r>
            <a:r>
              <a:rPr dirty="0" err="1"/>
              <a:t>வரை</a:t>
            </a:r>
            <a:r>
              <a:rPr dirty="0"/>
              <a:t> </a:t>
            </a: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விடைகளை</a:t>
            </a:r>
            <a:r>
              <a:rPr dirty="0"/>
              <a:t> </a:t>
            </a:r>
            <a:r>
              <a:rPr dirty="0" err="1"/>
              <a:t>படித்து</a:t>
            </a:r>
            <a:r>
              <a:rPr dirty="0"/>
              <a:t> </a:t>
            </a:r>
            <a:r>
              <a:rPr dirty="0" err="1"/>
              <a:t>இருவிதையிலை</a:t>
            </a:r>
            <a:r>
              <a:rPr dirty="0"/>
              <a:t> </a:t>
            </a:r>
            <a:r>
              <a:rPr dirty="0" err="1"/>
              <a:t>கட்டையின்</a:t>
            </a:r>
            <a:r>
              <a:rPr dirty="0"/>
              <a:t> </a:t>
            </a:r>
            <a:r>
              <a:rPr dirty="0" err="1"/>
              <a:t>கூறுகளை</a:t>
            </a:r>
            <a:r>
              <a:rPr dirty="0"/>
              <a:t>, </a:t>
            </a:r>
            <a:r>
              <a:rPr dirty="0" err="1"/>
              <a:t>வெளிப்பகுதியிலிருந்து</a:t>
            </a:r>
            <a:r>
              <a:rPr dirty="0"/>
              <a:t> </a:t>
            </a:r>
            <a:r>
              <a:rPr dirty="0" err="1"/>
              <a:t>உள்நோக்கி</a:t>
            </a:r>
            <a:r>
              <a:rPr dirty="0"/>
              <a:t>, </a:t>
            </a:r>
            <a:r>
              <a:rPr dirty="0" err="1"/>
              <a:t>சரியான</a:t>
            </a:r>
            <a:r>
              <a:rPr dirty="0"/>
              <a:t> </a:t>
            </a:r>
            <a:r>
              <a:rPr dirty="0" err="1"/>
              <a:t>வரிசையில்</a:t>
            </a:r>
            <a:r>
              <a:rPr dirty="0"/>
              <a:t> </a:t>
            </a:r>
            <a:r>
              <a:rPr dirty="0" err="1"/>
              <a:t>கண்டறிக</a:t>
            </a:r>
            <a:r>
              <a:rPr dirty="0"/>
              <a:t>.</a:t>
            </a:r>
            <a:br>
              <a:rPr dirty="0"/>
            </a:br>
            <a:r>
              <a:rPr dirty="0"/>
              <a:t>I) </a:t>
            </a:r>
            <a:r>
              <a:rPr dirty="0" err="1"/>
              <a:t>இரண்டாம்</a:t>
            </a:r>
            <a:r>
              <a:rPr dirty="0"/>
              <a:t> </a:t>
            </a:r>
            <a:r>
              <a:rPr dirty="0" err="1"/>
              <a:t>நிலை</a:t>
            </a:r>
            <a:r>
              <a:rPr dirty="0"/>
              <a:t> </a:t>
            </a:r>
            <a:r>
              <a:rPr dirty="0" err="1"/>
              <a:t>புறணி</a:t>
            </a:r>
            <a:br>
              <a:rPr dirty="0"/>
            </a:br>
            <a:r>
              <a:rPr dirty="0"/>
              <a:t>II) </a:t>
            </a:r>
            <a:r>
              <a:rPr dirty="0" err="1"/>
              <a:t>கட்டை</a:t>
            </a:r>
            <a:br>
              <a:rPr dirty="0"/>
            </a:br>
            <a:r>
              <a:rPr dirty="0"/>
              <a:t>III) </a:t>
            </a:r>
            <a:r>
              <a:rPr dirty="0" err="1"/>
              <a:t>இரண்டாம்</a:t>
            </a:r>
            <a:r>
              <a:rPr dirty="0"/>
              <a:t> </a:t>
            </a:r>
            <a:r>
              <a:rPr dirty="0" err="1"/>
              <a:t>நிலை</a:t>
            </a:r>
            <a:r>
              <a:rPr dirty="0"/>
              <a:t> </a:t>
            </a:r>
            <a:r>
              <a:rPr dirty="0" err="1"/>
              <a:t>ஃபுளோயம்</a:t>
            </a:r>
            <a:br>
              <a:rPr dirty="0"/>
            </a:br>
            <a:r>
              <a:rPr dirty="0"/>
              <a:t>IV) </a:t>
            </a:r>
            <a:r>
              <a:rPr dirty="0" err="1"/>
              <a:t>ஃபெல்லம்</a:t>
            </a:r>
            <a:endParaRPr dirty="0"/>
          </a:p>
          <a:p>
            <a:endParaRPr dirty="0"/>
          </a:p>
          <a:p>
            <a:r>
              <a:rPr dirty="0"/>
              <a:t>AIPMT - 2015</a:t>
            </a:r>
          </a:p>
          <a:p>
            <a:endParaRPr dirty="0"/>
          </a:p>
          <a:p>
            <a:r>
              <a:rPr dirty="0"/>
              <a:t>அ) III, IV, II </a:t>
            </a:r>
            <a:r>
              <a:rPr dirty="0" err="1"/>
              <a:t>மற்றும்</a:t>
            </a:r>
            <a:r>
              <a:rPr dirty="0"/>
              <a:t> I</a:t>
            </a:r>
          </a:p>
          <a:p>
            <a:r>
              <a:rPr dirty="0"/>
              <a:t>ஆ) I,</a:t>
            </a:r>
            <a:r>
              <a:rPr lang="en-US" dirty="0"/>
              <a:t> </a:t>
            </a:r>
            <a:r>
              <a:rPr dirty="0"/>
              <a:t>II, IV, </a:t>
            </a:r>
            <a:r>
              <a:rPr dirty="0" err="1"/>
              <a:t>மற்றும்</a:t>
            </a:r>
            <a:r>
              <a:rPr dirty="0"/>
              <a:t> III</a:t>
            </a:r>
          </a:p>
          <a:p>
            <a:r>
              <a:rPr dirty="0"/>
              <a:t>இ) IV, I, III </a:t>
            </a:r>
            <a:r>
              <a:rPr dirty="0" err="1"/>
              <a:t>மற்றும்</a:t>
            </a:r>
            <a:r>
              <a:rPr dirty="0"/>
              <a:t> II</a:t>
            </a:r>
          </a:p>
          <a:p>
            <a:r>
              <a:rPr dirty="0"/>
              <a:t>ஈ) IV,</a:t>
            </a:r>
            <a:r>
              <a:rPr lang="en-US" dirty="0"/>
              <a:t> </a:t>
            </a:r>
            <a:r>
              <a:rPr dirty="0"/>
              <a:t>III,</a:t>
            </a:r>
            <a:r>
              <a:rPr lang="en-US" dirty="0"/>
              <a:t> </a:t>
            </a:r>
            <a:r>
              <a:rPr dirty="0"/>
              <a:t>I </a:t>
            </a:r>
            <a:r>
              <a:rPr dirty="0" err="1"/>
              <a:t>மற்றும்</a:t>
            </a:r>
            <a:r>
              <a:rPr dirty="0"/>
              <a:t>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கீழ்க்கண்ட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r>
              <a:t>MANIPAL - 2012</a:t>
            </a:r>
          </a:p>
          <a:p>
            <a:endParaRPr/>
          </a:p>
          <a:p>
            <a:r>
              <a:t>அ) குரோட்டன்</a:t>
            </a:r>
          </a:p>
          <a:p>
            <a:endParaRPr/>
          </a:p>
          <a:p>
            <a:r>
              <a:t>ஆ) வெங்காயம்</a:t>
            </a:r>
          </a:p>
          <a:p>
            <a:endParaRPr/>
          </a:p>
          <a:p>
            <a:r>
              <a:t>இ) நீரியம்</a:t>
            </a:r>
          </a:p>
          <a:p>
            <a:endParaRPr/>
          </a:p>
          <a:p>
            <a:r>
              <a:t>ஈ) குக்கர்பிட்டா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- 30  கீழ்க்கண்ட எந்த தாவரத்தில் பல அடுக்கு புறத்தோல் காணப்படுகிறது</a:t>
            </a:r>
          </a:p>
          <a:p>
            <a:endParaRPr/>
          </a:p>
          <a:p>
            <a:r>
              <a:t>MANIPAL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நீரியம்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கீழ்கண்ட I முதல் IV வரை உள்ள விடைகளை படித்து இருவிதையிலை கட்டையின் கூறுகளை, வெளிப்பகுதியிலிருந்து உள்நோக்கி, சரியான வரிசையில் கண்டறிக.</a:t>
            </a:r>
            <a:br/>
            <a:r>
              <a:t>I) இரண்டாம் நிலை புறணி</a:t>
            </a:r>
            <a:br/>
            <a:r>
              <a:t>II) கட்டை</a:t>
            </a:r>
            <a:br/>
            <a:r>
              <a:t>III) இரண்டாம் நிலை ஃபுளோயம்</a:t>
            </a:r>
            <a:br/>
            <a:r>
              <a:t>IV) ஃபெல்லம்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IV, I, III மற்றும்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உங்களிடம் முதிர்ந்த இருவிதையிலை தண்டு மற்றும் இருவிதையிலை வேர் கொடுக்கப்பட்டுள்ளது. கீழ்க்கண்ட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இரண்டாம் நிலை சைலம்</a:t>
            </a:r>
          </a:p>
          <a:p>
            <a:endParaRPr/>
          </a:p>
          <a:p>
            <a:r>
              <a:t>ஆ) இரண்டாம் நிலை ஃபுளோயம்</a:t>
            </a:r>
          </a:p>
          <a:p>
            <a:endParaRPr/>
          </a:p>
          <a:p>
            <a:r>
              <a:t>இ) புரோட்டோ சைலம்</a:t>
            </a:r>
          </a:p>
          <a:p>
            <a:endParaRPr/>
          </a:p>
          <a:p>
            <a:r>
              <a:t>ஈ) புறணி செல்கள்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"/>
            <a:ext cx="9144000" cy="73152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தாவர உள்ளமைப்பியல்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உங்களிடம் முதிர்ந்த இருவிதையிலை தண்டு மற்றும் இருவிதையிலை வேர் கொடுக்கப்பட்டுள்ளது. கீழ்க்கண்ட எந்த உள்ளமைப்பியல் பண்பின் அடிப்படையில் அவற்றை வேறுபடுத்தி அறிவாய்?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புரோட்டோ சைலம்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2295</Words>
  <Application>Microsoft Office PowerPoint</Application>
  <PresentationFormat>On-screen Show (4:3)</PresentationFormat>
  <Paragraphs>650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தாவர உள்ளமைப்பியல்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உள்ளமைப்பியல்</dc:title>
  <dc:subject/>
  <dc:creator/>
  <cp:keywords/>
  <dc:description>generated using python-pptx</dc:description>
  <cp:lastModifiedBy>venkatasubban</cp:lastModifiedBy>
  <cp:revision>6</cp:revision>
  <dcterms:created xsi:type="dcterms:W3CDTF">2013-01-27T09:14:16Z</dcterms:created>
  <dcterms:modified xsi:type="dcterms:W3CDTF">2020-09-02T11:02:16Z</dcterms:modified>
  <cp:category/>
</cp:coreProperties>
</file>