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12th -  தாவரவியல் நீட் போட்டி தேர்வு பயிற்சி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சந்தையில் கிடைக்கும் மகரந்தத்துகள் மாத்திரைகள்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கூடுதல் ஊட்டப்பொருள்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அறுமடிய கோதுமையில் ஒற்றை மடிய (n) மற்றும் அடிப்படை (x) குரோமோசோம்களின் எண்ணிக்கை?</a:t>
            </a:r>
          </a:p>
          <a:p/>
          <a:p>
            <a:r>
              <a:t>அ) n = 21 மற்றும் x = 7</a:t>
            </a:r>
          </a:p>
          <a:p/>
          <a:p>
            <a:r>
              <a:t>ஆ) n = 7 மற்றும் x = 21</a:t>
            </a:r>
          </a:p>
          <a:p/>
          <a:p>
            <a:r>
              <a:t>இ) n = 21 மற்றும் x = 21</a:t>
            </a:r>
          </a:p>
          <a:p/>
          <a:p>
            <a:r>
              <a:t>ஈ) n = 21 மற்றும் x = 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அறுமடிய கோதுமையில் ஒற்றை மடிய (n) மற்றும் அடிப்படை (x) குரோமோசோம்களின் எண்ணிக்கை?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n = 21 மற்றும் x =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புள்ளி சடுதிமாற்றத்தில் காணப்படுவது?</a:t>
            </a:r>
          </a:p>
          <a:p/>
          <a:p>
            <a:r>
              <a:t>அ) நீக்கம்</a:t>
            </a:r>
          </a:p>
          <a:p/>
          <a:p>
            <a:r>
              <a:t>ஆ) செருகல்</a:t>
            </a:r>
          </a:p>
          <a:p/>
          <a:p>
            <a:r>
              <a:t>இ) ஒற்றை கார இணையின் மாற்றம்</a:t>
            </a:r>
          </a:p>
          <a:p/>
          <a:p>
            <a:r>
              <a:t>ஈ) இரட்டித்தல்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புள்ளி சடுதிமாற்றத்தில் காணப்படுவது?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ஒற்றை கார இணையின் 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- 51  சடுதி மாற்றத்தைப் பொருத்தமட்டில் எக்கூற்று தவறானது?</a:t>
            </a:r>
          </a:p>
          <a:p/>
          <a:p>
            <a:r>
              <a:t>அ) புற ஊதா மற்றும் காமா கதிர்கள் சடுதி மாற்றக் காரணிகள்</a:t>
            </a:r>
          </a:p>
          <a:p/>
          <a:p>
            <a:r>
              <a:t>ஆ) DNAவின் ஒரு கார இணையில் ஏற்படும் மாற்றம் சடுதிமாற்றத்தை ஏற்படுத்தாது</a:t>
            </a:r>
          </a:p>
          <a:p/>
          <a:p>
            <a:r>
              <a:t>இ) நீக்கம் மற்றும் செருகல் கார இணையில் ஏற்படும் கட்ட நகர்வு சடுதிமாற்றம்</a:t>
            </a:r>
          </a:p>
          <a:p/>
          <a:p>
            <a:r>
              <a:t>ஈ) குரோமோசோம் பிறழ்ச்சியினால் பொதுவாக காணும் புற்றுச்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- 51  சடுதி மாற்றத்தைப் பொருத்தமட்டில் எக்கூற்று தவறானது?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DNAவின் ஒரு கார இணையில் ஏற்படும் மாற்றம் சடுதிமாற்றத்தை ஏற்படுத்தாது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- 52  50% மறுகூட்டிணைவு நிகழ்விரைவு காணப்படும் இரு மரபணுக்களில் கீழ்காணும் எந்த கூற்று உண்மையல்ல? </a:t>
            </a:r>
          </a:p>
          <a:p/>
          <a:p>
            <a:r>
              <a:t>அ) மரபணுக்கள் வெவ்வேறு குரோமோசோம்களில் காணப்படுதல்</a:t>
            </a:r>
          </a:p>
          <a:p/>
          <a:p>
            <a:r>
              <a:t>ஆ) நெருக்கமான நிலையில் பிணைந்துள்ள மரபணுக்கள்</a:t>
            </a:r>
          </a:p>
          <a:p/>
          <a:p>
            <a:r>
              <a:t>இ) மரபணுக்கள் சார்பின்றி ஒதுங்கி காணப்படும்</a:t>
            </a:r>
          </a:p>
          <a:p/>
          <a:p>
            <a:r>
              <a:t>ஈ) மரபணுக்கள் ஒரே குரோமோசோமில் அமைந்திருந்தால் அவை ஒவ்வொரு குன்றல்பகுப்பிலும் ஒன்றுக்கு மேற்பட்ட குறுக்கேற்றத்தை மேற்கொள்கின்றன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- 52  50% மறுகூட்டிணைவு நிகழ்விரைவு காணப்படும் இரு மரபணுக்களில் கீழ்காணும் எந்த கூற்று உண்மையல்ல?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நெருக்கமான நிலையில் பிணைந்துள்ள மரபணுக்கள்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- 53  இருமடியங்களைக் காட் டிலும் ஒரு மடியங்கள் சடுதிமாற்ற ஆய்வுகளில் அதிக பொருத்தமானதாக கருதப்படுகிறது. ஏனெனில்?</a:t>
            </a:r>
          </a:p>
          <a:p/>
          <a:p>
            <a:r>
              <a:t>அ) அனைத்து சடுதிமாற்றங்களிலும் ஓங்கிஅல்லது ஒடுங்கி இருந்தாலும் அவை ஒருமடியத்தில் காணப்படுகின்றன</a:t>
            </a:r>
          </a:p>
          <a:p/>
          <a:p>
            <a:r>
              <a:t>ஆ) இருமடியத்தைக் காட்டிலும் ஒரு மடியத்தில் இனப்பெருக்கம் அதிக நிலைப்புத்தன்மையுடன் உள்ளது</a:t>
            </a:r>
          </a:p>
          <a:p/>
          <a:p>
            <a:r>
              <a:t>இ) சடுதிமாற்றிகள் இருமடியங்களைக் காட்டிலும் ஒரு மடியத்தில் அதிக முனைப்புடன் உட்செலுத்தவல்லன</a:t>
            </a:r>
          </a:p>
          <a:p/>
          <a:p>
            <a:r>
              <a:t>ஈ) இருமடியங்களைக் காட்டிலும் ஒரு மடியங்கள் இயற்கையில் அதிகமாக காணப்படுகின்றன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- 53  இருமடியங்களைக் காட் டிலும் ஒரு மடியங்கள் சடுதிமாற்ற ஆய்வுகளில் அதிக பொருத்தமானதாக கருதப்படுகிறது. ஏனெனில்?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அனைத்து சடுதிமாற்றங்களிலும் ஓங்கிஅல்லது ஒடுங்கி இருந்தாலும் அவை ஒருமடியத்தில் காணப்படுகின்றன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கெய்ட்டனோகேமி என்பது</a:t>
            </a:r>
          </a:p>
          <a:p/>
          <a:p>
            <a:r>
              <a:t>அ) ஒரு மலரின் மகரந்தத்துகள் அதேதாவரத்தின் மற்றொரு மலரை கருவுறச் செய்தல்</a:t>
            </a:r>
          </a:p>
          <a:p/>
          <a:p>
            <a:r>
              <a:t>ஆ) ஒரு மலரின் மகரந்தத்துகள் அதே மலரை கருவுறச்செய்தல்</a:t>
            </a:r>
          </a:p>
          <a:p/>
          <a:p>
            <a:r>
              <a:t>இ) ஒரே சிற்றினக் கூட்டத்திலுள்ள ஒரு தாவரமலரின் மகரந்தத்துகள் வேறொரு தாவர மலரைக் கருவுறச்செய்தல்</a:t>
            </a:r>
          </a:p>
          <a:p/>
          <a:p>
            <a:r>
              <a:t>ஈ) வெவ்வேறு சிற்றினக் கூட்டத்திலுள்ள தாவரமலர்களிடையே கருவுறுதல் நடைபெறுதல்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- 54  உயர் உயிரினங்களில் எவற்றின் இடையே நிகழும் மரபணு மறுக்கூட்டிணைவு குறுக்கேற்றத்தில் முடிகிறது? </a:t>
            </a:r>
          </a:p>
          <a:p/>
          <a:p>
            <a:r>
              <a:t>அ) சகோதரி அல்லாத இரட்டை குரோமோடிட்கள்</a:t>
            </a:r>
          </a:p>
          <a:p/>
          <a:p>
            <a:r>
              <a:t>ஆ) இரு சேய் உட்கருக்கள்</a:t>
            </a:r>
          </a:p>
          <a:p/>
          <a:p>
            <a:r>
              <a:t>இ) இரு வேறுபட்ட இரட்டைகள்</a:t>
            </a:r>
          </a:p>
          <a:p/>
          <a:p>
            <a:r>
              <a:t>ஈ) இரட்டைகளில் சகோதரி குரோமோடிட்கள்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- 54  உயர் உயிரினங்களில் எவற்றின் இடையே நிகழும் மரபணு மறுக்கூட்டிணைவு குறுக்கேற்றத்தில் முடிகிறது?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சகோதரி அல்லாத இரட்டை குரோமோடிட்கள்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- 55  படியெடுத்தலில் இண்ட்ரான் நீக்கமும் எக்ஸான் இணைப்பும் வரையறுக்கப்பட வரிசையில் நிகழ்வது இவ்வாறு அழைக்கப்படுகிறது?</a:t>
            </a:r>
          </a:p>
          <a:p/>
          <a:p>
            <a:r>
              <a:t>அ) வாலாக்கம்</a:t>
            </a:r>
          </a:p>
          <a:p/>
          <a:p>
            <a:r>
              <a:t>ஆ) தகவல் மாற்றம்</a:t>
            </a:r>
          </a:p>
          <a:p/>
          <a:p>
            <a:r>
              <a:t>இ) மூடுதல்</a:t>
            </a:r>
          </a:p>
          <a:p/>
          <a:p>
            <a:r>
              <a:t>ஈ) இயைத்தல்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- 55  படியெடுத்தலில் இண்ட்ரான் நீக்கமும் எக்ஸான் இணைப்பும் வரையறுக்கப்பட வரிசையில் நிகழ்வது இவ்வாறு அழைக்கப்படுகிறது?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இயைத்தல்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- 56  Table present</a:t>
            </a:r>
          </a:p>
          <a:p/>
          <a:p>
            <a:r>
              <a:t>அ) </a:t>
            </a:r>
          </a:p>
          <a:p/>
          <a:p>
            <a:r>
              <a:t>ஆ) </a:t>
            </a:r>
          </a:p>
          <a:p/>
          <a:p>
            <a:r>
              <a:t>இ) </a:t>
            </a:r>
          </a:p>
          <a:p/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- 56  Table present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- 57  பெப்டைட் உருவாக்கம் செல்லினுள் இங்கு நடைபெறுகிறது</a:t>
            </a:r>
          </a:p>
          <a:p/>
          <a:p>
            <a:r>
              <a:t>அ) ரிபோசோம்கள்</a:t>
            </a:r>
          </a:p>
          <a:p/>
          <a:p>
            <a:r>
              <a:t>ஆ) பசுங்கணிகம்</a:t>
            </a:r>
          </a:p>
          <a:p/>
          <a:p>
            <a:r>
              <a:t>இ) மைட்டோகாண்டிரியா</a:t>
            </a:r>
          </a:p>
          <a:p/>
          <a:p>
            <a:r>
              <a:t>ஈ) மேற்கூறிய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- 57  பெப்டைட் உருவாக்கம் செல்லினுள் இங்கு நடைபெறுகிறது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ரிபோசோம்கள்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- 58  ஒரு உயிரினத்தின் புரத உற்பத்தியின்போது, குறிப்பிட்ட புள்ளியில் இந்நிகழ்வு நின்றுவிடுகிறது. அந்நிகழ்விற்கு கீழ்வரும் எந்த மூன்று குறியன்கள் காரணமாகின்றன?</a:t>
            </a:r>
          </a:p>
          <a:p/>
          <a:p>
            <a:r>
              <a:t>அ) UUU, UCC, UAU</a:t>
            </a:r>
          </a:p>
          <a:p/>
          <a:p>
            <a:r>
              <a:t>ஆ) UUUC, UUA, UAC</a:t>
            </a:r>
          </a:p>
          <a:p/>
          <a:p>
            <a:r>
              <a:t>இ) UAG, UGA, UAA</a:t>
            </a:r>
          </a:p>
          <a:p/>
          <a:p>
            <a:r>
              <a:t>ஈ) UUG, UCA, UCG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- 58  ஒரு உயிரினத்தின் புரத உற்பத்தியின்போது, குறிப்பிட்ட புள்ளியில் இந்நிகழ்வு நின்றுவிடுகிறது. அந்நிகழ்விற்கு கீழ்வரும் எந்த மூன்று குறியன்கள் காரணமாகின்றன?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UAG, UGA, UAA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கெய்ட்டனோகேமி என்பது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ஒரு மலரின் மகரந்தத்துகள் அதேதாவரத்தின் மற்றொரு மலரை கருவுறச் செய்தல்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- 59  கடத்துRNA உடன் தூதுவRNA மற்றும் அமினோ அமிலங்கள் இணையும் பகுதிகள் முறையே</a:t>
            </a:r>
          </a:p>
          <a:p/>
          <a:p>
            <a:r>
              <a:t>அ) தூதுவRNA DHU வளைவுடன் மற்றும் அமினோ அமிலம் CCA முனையுடன்</a:t>
            </a:r>
          </a:p>
          <a:p/>
          <a:p>
            <a:r>
              <a:t>ஆ) தூதுவRNA CCA முனையுடன் மற்றும் அமிலனோ அமிலம் எதிர் குறியனின் வளைவுடன்</a:t>
            </a:r>
          </a:p>
          <a:p/>
          <a:p>
            <a:r>
              <a:t>இ) தூதுவRNA எதிர் குறியன் வளைவுடன் மற்றும் அமினோ  அமிலம் DHU முனையுடன்</a:t>
            </a:r>
          </a:p>
          <a:p/>
          <a:p>
            <a:r>
              <a:t>ஈ) தூதுவRNA எதிர் குறியன் வளைவுடன் மற்றும் அமினோ  அமிலம் CCA முனையுடன்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- 59  கடத்துRNA உடன் தூதுவRNA மற்றும் அமினோ அமிலங்கள் இணையும் பகுதிகள் முறையே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தூதுவRNA எதிர் குறியன் வளைவுடன் மற்றும் அமினோ  அமிலம் CCA முனையுடன்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- 60  மரபுக்குறியீட்டில் பின்வரும் எக்கூற்று சரியானது? </a:t>
            </a:r>
          </a:p>
          <a:p/>
          <a:p>
            <a:r>
              <a:t>அ) UUU தொடக்கக் குறியீடு மற்றும் அது பினைல் அலனைனுக்கான குறியீடாகும்</a:t>
            </a:r>
          </a:p>
          <a:p/>
          <a:p>
            <a:r>
              <a:t>ஆ) 64 மும்மை குறியன்களும் 20 அமினோ அமிலங்கள் மட்டும்</a:t>
            </a:r>
          </a:p>
          <a:p/>
          <a:p>
            <a:r>
              <a:t>இ) ஏதேனும் மூன்று நைட்ரஜன் காரங்கள் ஒரு குறிப்பிட்ட அமினோ அமிலத்தைக் குறிக்கும்.</a:t>
            </a:r>
          </a:p>
          <a:p/>
          <a:p>
            <a:r>
              <a:t>ஈ) UAA ஓர் அர்த்தமற்ற குறியன், மேலும் மீத்தியோனினைக் குறிக்கும்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- 60  மரபுக்குறியீட்டில் பின்வரும் எக்கூற்று சரியானது?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64 மும்மை குறியன்களும் 20 அமினோ அமிலங்கள் மட்டும்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- 61  பின்வருவனவற்றுள் எத்தொகுதி மரபுச் செய்திப்பெயர்வுக்கு பயன்படுத்தப்படுகிறது?</a:t>
            </a:r>
          </a:p>
          <a:p/>
          <a:p>
            <a:r>
              <a:t>அ) மாற்றினஉட்கருRNA, கடத்துRNA, ரிபோசோம்RNA</a:t>
            </a:r>
          </a:p>
          <a:p/>
          <a:p>
            <a:r>
              <a:t>ஆ) தூதுவRNA, கடத்துRNA, ரிபோசோம்RNA</a:t>
            </a:r>
          </a:p>
          <a:p/>
          <a:p>
            <a:r>
              <a:t>இ) தூதுவRNA, கடத்துRNA, மாற்றினஉட்கருRNA</a:t>
            </a:r>
          </a:p>
          <a:p/>
          <a:p>
            <a:r>
              <a:t>ஈ) மாற்றினஉட்கருRNA, ரிபோசோம்RNA, lRNA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- 61  பின்வருவனவற்றுள் எத்தொகுதி மரபுச் செய்திப்பெயர்வுக்கு பயன்படுத்தப்படுகிறது?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மாற்றினஉட்கருRNA, கடத்துRNA, ரிபோசோம்RNA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- 62  DNA (குறியீடற்ற) தொடர்வரிசை எவ்விதம் அழைக்கப்படும்?</a:t>
            </a:r>
          </a:p>
          <a:p/>
          <a:p>
            <a:r>
              <a:t>அ) எக்ஸான்</a:t>
            </a:r>
          </a:p>
          <a:p/>
          <a:p>
            <a:r>
              <a:t>ஆ) இன்ட்ரான்</a:t>
            </a:r>
          </a:p>
          <a:p/>
          <a:p>
            <a:r>
              <a:t>இ) சிஸ்ட்ரான்</a:t>
            </a:r>
          </a:p>
          <a:p/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- 62  DNA (குறியீடற்ற) தொடர்வரிசை எவ்விதம் அழைக்கப்படும்?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இன்ட்ரான்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- 63  படியெடுத்தலின் போது RNA பாலிமரேஸ் முழு நோதி ஓர் DNA தொடர் வரிசையில் பிணைக்கிறது. மேலும் அப்புளியில் DNA ஒரு சேணம் (saddle) போன்ற அமைப்பாக கருதினால் அத்தொடர்வரிசை எவ்வாறு அழைக்கப்படுகிறது?</a:t>
            </a:r>
          </a:p>
          <a:p/>
          <a:p>
            <a:r>
              <a:t>அ) CAAT பெட்டி</a:t>
            </a:r>
          </a:p>
          <a:p/>
          <a:p>
            <a:r>
              <a:t>ஆ) GGTT பெட்டி</a:t>
            </a:r>
          </a:p>
          <a:p/>
          <a:p>
            <a:r>
              <a:t>இ) AAAT பெட்டி</a:t>
            </a:r>
          </a:p>
          <a:p/>
          <a:p>
            <a:r>
              <a:t>ஈ) TATA பெட்டி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- 63  படியெடுத்தலின் போது RNA பாலிமரேஸ் முழு நோதி ஓர் DNA தொடர் வரிசையில் பிணைக்கிறது. மேலும் அப்புளியில் DNA ஒரு சேணம் (saddle) போன்ற அமைப்பாக கருதினால் அத்தொடர்வரிசை எவ்வாறு அழைக்கப்படுகிறது?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TATA பெட்டி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கீழ்கண்டவற்றில் எது புது மரபியல் சேர்க்கையை உருவாக்கி வேறுபாடுகளை த் தருகிறது? </a:t>
            </a:r>
          </a:p>
          <a:p/>
          <a:p>
            <a:r>
              <a:t>அ) தழைவழி இனப்பெருக்கம்</a:t>
            </a:r>
          </a:p>
          <a:p/>
          <a:p>
            <a:r>
              <a:t>ஆ) பார்த்தினோஜெனிசிஸ்</a:t>
            </a:r>
          </a:p>
          <a:p/>
          <a:p>
            <a:r>
              <a:t>இ) பாலினப்பெருக்கம்</a:t>
            </a:r>
          </a:p>
          <a:p/>
          <a:p>
            <a:r>
              <a:t>ஈ) சூல்திசு பல்கருநிலை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- 64  RNA-வின் தொடர்  நியூக்ளியோடைட்களில் சார்பிணைப்பால் இணைந்திருப்பது எதனால்?</a:t>
            </a:r>
          </a:p>
          <a:p/>
          <a:p>
            <a:r>
              <a:t>அ) ஹைட்ரஜன் பிணைப்புகள்</a:t>
            </a:r>
          </a:p>
          <a:p/>
          <a:p>
            <a:r>
              <a:t>ஆ) பாஸ்போடைஎஸ்டர் பிணைப்புகள்</a:t>
            </a:r>
          </a:p>
          <a:p/>
          <a:p>
            <a:r>
              <a:t>இ) கிளைக்கோசைடிக் பிணைப்புகள்</a:t>
            </a:r>
          </a:p>
          <a:p/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- 64  RNA-வின் தொடர்  நியூக்ளியோடைட்களில் சார்பிணைப்பால் இணைந்திருப்பது எதனால்?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பாஸ்போடைஎஸ்டர் பிணைப்புகள்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- 65  DNA சங்கிலியில் ஓகசாகி துண்டுகளின் வளர்ச்சி      </a:t>
            </a:r>
          </a:p>
          <a:p/>
          <a:p>
            <a:r>
              <a:t>அ) 3’ - 5’ வரிசையில் பலபடியாதல் மற்றும் இரட்டிப்பாதல் கவையை உருவாக்குதல்</a:t>
            </a:r>
          </a:p>
          <a:p/>
          <a:p>
            <a:r>
              <a:t>ஆ) பாதி பழமை பேணும் முறையில் DNA இரட்டிப்பாதல் </a:t>
            </a:r>
          </a:p>
          <a:p/>
          <a:p>
            <a:r>
              <a:t>இ) 5’ → 3’ வரிசையில் பலப்படியாக்கல் மற்றும் 3’ → 5’ DNA இரட்டிப்பாதலை விளக்குதல்</a:t>
            </a:r>
          </a:p>
          <a:p/>
          <a:p>
            <a:r>
              <a:t>ஈ) படியாக்கத்தின் முடிவு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- 65  DNA சங்கிலியில் ஓகசாகி துண்டுகளின் வளர்ச்சி     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5’ → 3’ வரிசையில் பலப்படியாக்கல் மற்றும் 3’ → 5’ DNA இரட்டிப்பாதலை விளக்குதல்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- 66  டெய்லரால் நடத்தப்பட்ட பாதி பழமை பேணும் குரோமோசோம் இரட்டிப்பாதலை எதில் செய்த சோனையின் மூலம் நிரூபித்தார்? </a:t>
            </a:r>
          </a:p>
          <a:p/>
          <a:p>
            <a:r>
              <a:t>அ) டுரோசோப்பில்லா மெலனகேஸ்டர்</a:t>
            </a:r>
          </a:p>
          <a:p/>
          <a:p>
            <a:r>
              <a:t>ஆ) ஈ.கோலை</a:t>
            </a:r>
          </a:p>
          <a:p/>
          <a:p>
            <a:r>
              <a:t>இ) வின்கா ரோசியா</a:t>
            </a:r>
          </a:p>
          <a:p/>
          <a:p>
            <a:r>
              <a:t>ஈ) விசியா ஃபேபா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- 66  டெய்லரால் நடத்தப்பட்ட பாதி பழமை பேணும் குரோமோசோம் இரட்டிப்பாதலை எதில் செய்த சோனையின் மூலம் நிரூபித்தார்?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வின்கா ரோசியா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- 67  DNA இரட்டிப்பாதலில் புதிய இழைகள் சிறு துண்டுகளிலிருந்து உருவாதல் மற்றும் சேர்ந்து இணைகிறது. இப்புதிய இழையை எவ்வாறு அழைக்கலாம்?</a:t>
            </a:r>
          </a:p>
          <a:p/>
          <a:p>
            <a:r>
              <a:t>அ) இறந்த இழை</a:t>
            </a:r>
          </a:p>
          <a:p/>
          <a:p>
            <a:r>
              <a:t>ஆ) பின்செல் இழை</a:t>
            </a:r>
          </a:p>
          <a:p/>
          <a:p>
            <a:r>
              <a:t>இ) முன்செல் இழை</a:t>
            </a:r>
          </a:p>
          <a:p/>
          <a:p>
            <a:r>
              <a:t>ஈ) மேற் 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- 67  DNA இரட்டிப்பாதலில் புதிய இழைகள் சிறு துண்டுகளிலிருந்து உருவாதல் மற்றும் சேர்ந்து இணைகிறது. இப்புதிய இழையை எவ்வாறு அழைக்கலாம்?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பின்செல் இழை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- 68  Diagram presnt</a:t>
            </a:r>
          </a:p>
          <a:p/>
          <a:p>
            <a:r>
              <a:t>அ) </a:t>
            </a:r>
          </a:p>
          <a:p/>
          <a:p>
            <a:r>
              <a:t>ஆ) </a:t>
            </a:r>
          </a:p>
          <a:p/>
          <a:p>
            <a:r>
              <a:t>இ) </a:t>
            </a:r>
          </a:p>
          <a:p/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- 68  Diagram presnt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கீழ்கண்டவற்றில் எது புது மரபியல் சேர்க்கையை உருவாக்கி வேறுபாடுகளை த் தருகிறது?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பாலினப்பெருக்கம்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- 69  DNA பெருக்கம் என்பது?</a:t>
            </a:r>
          </a:p>
          <a:p/>
          <a:p>
            <a:r>
              <a:t>அ) மரபுச்செய்திப் பெயர்வு</a:t>
            </a:r>
          </a:p>
          <a:p/>
          <a:p>
            <a:r>
              <a:t>ஆ) இரட்டிப்பாதல்</a:t>
            </a:r>
          </a:p>
          <a:p/>
          <a:p>
            <a:r>
              <a:t>இ) ஊடு கடத்தல்</a:t>
            </a:r>
          </a:p>
          <a:p/>
          <a:p>
            <a:r>
              <a:t>ஈ) படியெடுத்தல்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- 69  DNA பெருக்கம் என்பது?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இரட்டிப்பாதல்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- 70  குரோமோசோமின் முழு தொகுதி ஒரே அலகாக ஒரு பெற்றோரிடமிருந்து பாரம்பரியமாதல் என்பது </a:t>
            </a:r>
          </a:p>
          <a:p/>
          <a:p>
            <a:r>
              <a:t>அ) மரபணுத் தொகையம்</a:t>
            </a:r>
          </a:p>
          <a:p/>
          <a:p>
            <a:r>
              <a:t>ஆ) பிணைப்பு</a:t>
            </a:r>
          </a:p>
          <a:p/>
          <a:p>
            <a:r>
              <a:t>இ) மரபணு குளம்</a:t>
            </a:r>
          </a:p>
          <a:p/>
          <a:p>
            <a:r>
              <a:t>ஈ) மரபணுவகையம்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- 70  குரோமோசோமின் முழு தொகுதி ஒரே அலகாக ஒரு பெற்றோரிடமிருந்து பாரம்பரியமாதல் என்பது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மரபணுத் தொகையம்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- 71  நடமாடும் மரபுப்பபொருள் எனப்படுவது</a:t>
            </a:r>
          </a:p>
          <a:p/>
          <a:p>
            <a:r>
              <a:t>அ) டிரான்ஸ்போசான்</a:t>
            </a:r>
          </a:p>
          <a:p/>
          <a:p>
            <a:r>
              <a:t>ஆ) சடுதி மாற்றம்</a:t>
            </a:r>
          </a:p>
          <a:p/>
          <a:p>
            <a:r>
              <a:t>இ) எண்டோ நியூக்ளியேஸ்</a:t>
            </a:r>
          </a:p>
          <a:p/>
          <a:p>
            <a:r>
              <a:t>ஈ) வேறுபாடு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- 71  நடமாடும் மரபுப்பபொருள் எனப்படுவது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டிரான்ஸ்போசான்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உயிரிதொழில்நுட்பவியல்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- 72  இழும மின்னாற்பிரித்தலின் போ து அகரோஸ் இழுமத்தின் மீது DNA துண்டுகள் நகர்வதற்கான அளவுகோல் யாது? </a:t>
            </a:r>
          </a:p>
          <a:p/>
          <a:p>
            <a:r>
              <a:t>அ) சிறிய அளவு துண்டுகள் அதிக தூரம் இடம் நகர்கின்றன.</a:t>
            </a:r>
          </a:p>
          <a:p/>
          <a:p>
            <a:r>
              <a:t>ஆ) நேர்மின்சுமை உடைய துண்டுகள் மிகத் தொலைவிலுள்ள முனைக்கு நகரும்.</a:t>
            </a:r>
          </a:p>
          <a:p/>
          <a:p>
            <a:r>
              <a:t>இ) எதிர்மின்சுமை உடைய துண்டுகள் நகர்வதில்லை.</a:t>
            </a:r>
          </a:p>
          <a:p/>
          <a:p>
            <a:r>
              <a:t>ஈ) பெரியளவு துண்டுகள் அதிக தூரம் இடம்நகர்கின்றன.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- 72  இழும மின்னாற்பிரித்தலின் போ து அகரோஸ் இழுமத்தின் மீது DNA துண்டுகள் நகர்வதற்கான அளவுகோல் யாது?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சிறிய அளவு துண்டுகள் அதிக தூரம் இடம் நகர்கின்றன.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- 73  கலக்கி தொட்டி உயிரிஉலைகலன்கள் __________ க்காக வடிவமைக்கப்பட் டுள்ளன .</a:t>
            </a:r>
          </a:p>
          <a:p/>
          <a:p>
            <a:r>
              <a:t>அ) உற்பத்திப் பொருட்களை சுத்தப்படுத்துவதற்கு</a:t>
            </a:r>
          </a:p>
          <a:p/>
          <a:p>
            <a:r>
              <a:t>ஆ) உற்பத்திப் பொருட்களில் பதப்படுத்திகளைச் சேர்ப்பதற்காக</a:t>
            </a:r>
          </a:p>
          <a:p/>
          <a:p>
            <a:r>
              <a:t>இ) செயல்முறை முழுவதற்கும் ஆக்சிஜன் கிடைக்கச் செய்வதற்காக</a:t>
            </a:r>
          </a:p>
          <a:p/>
          <a:p>
            <a:r>
              <a:t>ஈ) வளர்ப்புக்கலனில் காற்றில்லா நிலையை உறுதி செய்வதற்காக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மூடுவிதைத் தாவரங்களில் செயல்படும் பெருவித்து எதுவாக வளர்ச்சியடைகிறது?</a:t>
            </a:r>
          </a:p>
          <a:p/>
          <a:p>
            <a:r>
              <a:t>அ) கருவூண்திசு</a:t>
            </a:r>
          </a:p>
          <a:p/>
          <a:p>
            <a:r>
              <a:t>ஆ) கருப்பை</a:t>
            </a:r>
          </a:p>
          <a:p/>
          <a:p>
            <a:r>
              <a:t>இ) கரு</a:t>
            </a:r>
          </a:p>
          <a:p/>
          <a:p>
            <a:r>
              <a:t>ஈ) சூல்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- 73  கலக்கி தொட்டி உயிரிஉலைகலன்கள் __________ க்காக வடிவமைக்கப்பட் டுள்ளன 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செயல்முறை முழுவதற்கும் ஆக்சிஜன் கிடைக்கச் செய்வதற்காக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- 74  பின்வருவனவற்றுள் எது கீழ்கால் பதப்படுத்துதல் செயல்முறையின் பகுதிக்கூறுகள் அல்ல ?</a:t>
            </a:r>
          </a:p>
          <a:p/>
          <a:p>
            <a:r>
              <a:t>அ) பிரித்தெடுத்தல்</a:t>
            </a:r>
          </a:p>
          <a:p/>
          <a:p>
            <a:r>
              <a:t>ஆ) சுத்தப்படுத்தல்</a:t>
            </a:r>
          </a:p>
          <a:p/>
          <a:p>
            <a:r>
              <a:t>இ) பதப்படுத்துதல்</a:t>
            </a:r>
          </a:p>
          <a:p/>
          <a:p>
            <a:r>
              <a:t>ஈ) வெளிப்படுத்துதல்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- 74  பின்வருவனவற்றுள் எது கீழ்கால் பதப்படுத்துதல் செயல்முறையின் பகுதிக்கூறுகள் அல்ல 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வெளிப்படுத்துதல்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- 75  பின்வருவனவற்றில் எது பிளாஸ்மிட்டின் பண்பு அல்ல? </a:t>
            </a:r>
          </a:p>
          <a:p/>
          <a:p>
            <a:r>
              <a:t>அ) மாற்றத்தக்கது</a:t>
            </a:r>
          </a:p>
          <a:p/>
          <a:p>
            <a:r>
              <a:t>ஆ) ஒற்றை இழை</a:t>
            </a:r>
          </a:p>
          <a:p/>
          <a:p>
            <a:r>
              <a:t>இ) சுயமாக பெருக்கமடையக்கூடியது</a:t>
            </a:r>
          </a:p>
          <a:p/>
          <a:p>
            <a:r>
              <a:t>ஈ) வட்ட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- 75  பின்வருவனவற்றில் எது பிளாஸ்மிட்டின் பண்பு அல்ல?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மாற்றத்தக்கது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- 76  பின்வருவனவற்றில் தற்போதைய DNA விரல்பதிவு தொழில்நுட்பமுறையில் தேவைப்படாதது எது?</a:t>
            </a:r>
          </a:p>
          <a:p/>
          <a:p>
            <a:r>
              <a:t>அ) தடைகட்டு நொதிகள்</a:t>
            </a:r>
          </a:p>
          <a:p/>
          <a:p>
            <a:r>
              <a:t>ஆ) DNA – DNA கலப்பினமாக்கல்</a:t>
            </a:r>
          </a:p>
          <a:p/>
          <a:p>
            <a:r>
              <a:t>இ) பாலிமரேஸ் சங்கிலி வினை</a:t>
            </a:r>
          </a:p>
          <a:p/>
          <a:p>
            <a:r>
              <a:t>ஈ) துத்தநாக விரல் பகுப்பாய்வு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- 76  பின்வருவனவற்றில் தற்போதைய DNA விரல்பதிவு தொழில்நுட்பமுறையில் தேவைப்படாதது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துத்தநாக விரல் பகுப்பாய்வு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- 77  எந்த தாங்கிக்கடத்தி ஒரு சிறிய DNA துண்டினை நகலாக்கம் செய்ய இயலும்?</a:t>
            </a:r>
          </a:p>
          <a:p/>
          <a:p>
            <a:r>
              <a:t>அ) பாக்டீரிய செயற்கை குரோமோசோம்</a:t>
            </a:r>
          </a:p>
          <a:p/>
          <a:p>
            <a:r>
              <a:t>ஆ) ஈஸ்ட் செயற்கை குரோமோசோம்</a:t>
            </a:r>
          </a:p>
          <a:p/>
          <a:p>
            <a:r>
              <a:t>இ) பிளாஸ்மிட்</a:t>
            </a:r>
          </a:p>
          <a:p/>
          <a:p>
            <a:r>
              <a:t>ஈ) காஸ்மிட்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- 77  எந்த தாங்கிக்கடத்தி ஒரு சிறிய DNA துண்டினை நகலாக்கம் செய்ய இயலும்?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பிளாஸ்மிட்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- 78  DNA பிரித்தெடுக்கும் செயலின் போது குளிர்ந்த எத்தனால் சேர்க்கப்படுவது.</a:t>
            </a:r>
          </a:p>
          <a:p/>
          <a:p>
            <a:r>
              <a:t>அ) DNAவை வீழ்ப்படிவமாக்க</a:t>
            </a:r>
          </a:p>
          <a:p/>
          <a:p>
            <a:r>
              <a:t>ஆ) செல் பிளவுற்று DNAவை வெளியேற்ற</a:t>
            </a:r>
          </a:p>
          <a:p/>
          <a:p>
            <a:r>
              <a:t>இ) தடைகட்டு நொதியின் செயல்பாட்டிற்கு வழிவகுக்க</a:t>
            </a:r>
          </a:p>
          <a:p/>
          <a:p>
            <a:r>
              <a:t>ஈ) ஹிஸ்டோன்கள் போன்ற புரதங்களை நீக்குவதற்கு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மூடுவிதைத் தாவரங்களில் செயல்படும் பெருவித்து எதுவாக வளர்ச்சியடைகிறது?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கருப்பை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- 78  DNA பிரித்தெடுக்கும் செயலின் போது குளிர்ந்த எத்தனால் சேர்க்கப்படுவது.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DNAவை வீழ்ப்படிவமாக்க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- 79  மரபணு மாற்றத்தில் மரபணு துப்பாக்கி கொண்டு தாக்கக்கூடிய DNAவில் பூசப்பட்ட நுண்துகள்கள் எதனால் ஆனது?</a:t>
            </a:r>
          </a:p>
          <a:p/>
          <a:p>
            <a:r>
              <a:t>அ) வெள்ளி அல்லது பிளாட்டினம்</a:t>
            </a:r>
          </a:p>
          <a:p/>
          <a:p>
            <a:r>
              <a:t>ஆ) பிளாட்டினம் அல்லது துத்தநாகம்</a:t>
            </a:r>
          </a:p>
          <a:p/>
          <a:p>
            <a:r>
              <a:t>இ) சிலிக்கான் அல்லது பிளாட்டினம்</a:t>
            </a:r>
          </a:p>
          <a:p/>
          <a:p>
            <a:r>
              <a:t>ஈ) தங்கம் அல்லது டங்ஸ்டன்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- 79  மரபணு மாற்றத்தில் மரபணு துப்பாக்கி கொண்டு தாக்கக்கூடிய DNAவில் பூசப்பட்ட நுண்துகள்கள் எதனால் ஆனது?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தங்கம் அல்லது டங்ஸ்டன்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- 80  பயோலிஸ்ட்டிக் (மரபணு துப்பாக்கி) எதற்கு பொருத்தமானது?</a:t>
            </a:r>
          </a:p>
          <a:p/>
          <a:p>
            <a:r>
              <a:t>அ) தீங்கற்ற நோய்க்காரணிகளுக்குத் தாங்கிக்கடத்திகள்</a:t>
            </a:r>
          </a:p>
          <a:p/>
          <a:p>
            <a:r>
              <a:t>ஆ) தாவர செல்களை மாற்றியமைத்தல்</a:t>
            </a:r>
          </a:p>
          <a:p/>
          <a:p>
            <a:r>
              <a:t>இ) தாங்கிக்கடத்திகளுடன் இணைந்து மறுகூட்டிணைவு DNAவை உருவாக்குதல்</a:t>
            </a:r>
          </a:p>
          <a:p/>
          <a:p>
            <a:r>
              <a:t>ஈ) DNAவின் விரல் பதிவு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- 80  பயோலிஸ்ட்டிக் (மரபணு துப்பாக்கி) எதற்கு பொருத்தமானது?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தாவர செல்களை மாற்றியமைத்தல்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- 81  மரபணுப் பொறியியலினால் இயலும். ஏனெனில்</a:t>
            </a:r>
          </a:p>
          <a:p/>
          <a:p>
            <a:r>
              <a:t>அ) பாக்டீரிய ஊடுகடத்தல் (transduction) அறிந்ததே</a:t>
            </a:r>
          </a:p>
          <a:p/>
          <a:p>
            <a:r>
              <a:t>ஆ) மின்னணு நுண்ணோக்கியினால் நாம் DNA வைக்காணலாம்</a:t>
            </a:r>
          </a:p>
          <a:p/>
          <a:p>
            <a:r>
              <a:t>இ) D N A a s e – I போன்ற எண்டோநியூக்ளியேஸினால் DNA வைக் குறிப்பிட்ட இடங்களில் துண்டிக்கலாம்</a:t>
            </a:r>
          </a:p>
          <a:p/>
          <a:p>
            <a:r>
              <a:t>ஈ) பாக்டீரியாவிலிருந்து சுத்திகரிக்கப்பட்ட ரெஸ்ட்ரிக்ஷன் எண்டோநியூக்ளியேஸ் ஆய்வுக்கூட சோதனை வளர்ப்பில் பயன்படுத்தலாம்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- 81  மரபணுப் பொறியியலினால் இயலும். ஏனெனில்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பாக்டீரியாவிலிருந்து சுத்திகரிக்கப்பட்ட ரெஸ்ட்ரிக்ஷன் எண்டோநியூக்ளியேஸ் ஆய்வுக்கூட சோதனை வளர்ப்பில் பயன்படுத்தலாம்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- 82  மரபணுப் பொறியியல் </a:t>
            </a:r>
          </a:p>
          <a:p/>
          <a:p>
            <a:r>
              <a:t>அ) செயற்கை மரபணுவை உருவாக்குதல்</a:t>
            </a:r>
          </a:p>
          <a:p/>
          <a:p>
            <a:r>
              <a:t>ஆ) ஒரு உயிரினத்தின் DNAவை மற்றோன்றுடன் கலப்பினமாக்கம் செய்தல்</a:t>
            </a:r>
          </a:p>
          <a:p/>
          <a:p>
            <a:r>
              <a:t>இ) நுண்ணுயிர்களைப் பயன்படுத்தி ஆல்கஹால் உற்பத்தி செய்தல்</a:t>
            </a:r>
          </a:p>
          <a:p/>
          <a:p>
            <a:r>
              <a:t>ஈ) ECG, EFG போன்ற கண்டறிய உதவும் கருவிகள், செயற்கை அங்கங்கள் உருவாக்குவதற்கு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- 82  மரபணுப் பொறியியல்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ஒரு உயிரினத்தின் DNAவை மற்றோன்றுடன் கலப்பினமாக்கம் செய்தல்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- 83   லைகேஸ் எதற்கு பயன்படுகிறது. </a:t>
            </a:r>
          </a:p>
          <a:p/>
          <a:p>
            <a:r>
              <a:t>அ) இரண்டு DNA துண்டுகளை இணைப்பதற்கு</a:t>
            </a:r>
          </a:p>
          <a:p/>
          <a:p>
            <a:r>
              <a:t>ஆ) DNAவை பிரிப்பதற்கு</a:t>
            </a:r>
          </a:p>
          <a:p/>
          <a:p>
            <a:r>
              <a:t>இ) DNA பாலிமரேஸ் வினையில்</a:t>
            </a:r>
          </a:p>
          <a:p/>
          <a:p>
            <a:r>
              <a:t>ஈ) இவை அனைத்திலும்.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கொடுக்கப்பட்டுள்ள கூற்றில் எது உண்மையல்ல</a:t>
            </a:r>
          </a:p>
          <a:p/>
          <a:p>
            <a:r>
              <a:t>அ) பல சிற்றினங்களின் மகரந்தத்துகள்கள் ஒவ்வாமையை ஏற்படுத்துகிறது</a:t>
            </a:r>
          </a:p>
          <a:p/>
          <a:p>
            <a:r>
              <a:t>ஆ) திரவ நைட்ரஜனில் பாதுகாக்கப்பட மகரந்தத்துகள் பயிர்பெருக்க நிகழ்வுகளில் பயன்படுத்தப்படுகிறது</a:t>
            </a:r>
          </a:p>
          <a:p/>
          <a:p>
            <a:r>
              <a:t>இ) மகரந்தப்பை வெடித்தலுக்கு டபீட்டம் உதவுகிறது</a:t>
            </a:r>
          </a:p>
          <a:p/>
          <a:p>
            <a:r>
              <a:t>ஈ) மகரந்தத்துகளின் எக்சைன் ஸ்போரபொலினினால் ஆனது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- 83   லைகேஸ் எதற்கு பயன்படுகிறது.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இரண்டு DNA துண்டுகளை இணைப்பதற்கு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- 84  மரபணுப் பொறியியல், தாங்கிக்கடத்தி வழியாக விரும்பத்தக்க மரபணுவை ஓம்புயிர் செல்லுக்கு மாற்றப்படுகிறது. இதை சார்ந்து பின்வரும் நான்கினை (1 – 4) கருத்தில் கொண்டு, எந்த ஒன்று அல்லது பல தாங்கிக்கடத்திகளாக பயன்படுத்தப்படுகிறது என்பதில் சரியான விடையை தெரிவு செய்க. 1. பாக்டீரியம் 2. பிளாஸ்மிட்</a:t>
            </a:r>
            <a:br/>
            <a:r>
              <a:t>3. பிளாஸ்மோடியம் 4. பாக்டீரியோஃபாஜ்</a:t>
            </a:r>
          </a:p>
          <a:p/>
          <a:p>
            <a:r>
              <a:t>அ) 1 மற்றும் 4 மட்டும்</a:t>
            </a:r>
          </a:p>
          <a:p/>
          <a:p>
            <a:r>
              <a:t>ஆ) 2 மற்றும் 4 மட்டும்</a:t>
            </a:r>
          </a:p>
          <a:p/>
          <a:p>
            <a:r>
              <a:t>இ) 1 மட்டும்</a:t>
            </a:r>
          </a:p>
          <a:p/>
          <a:p>
            <a:r>
              <a:t>ஈ) 1 மற்றும் 3 மட்டும்.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- 84  மரபணுப் பொறியியல், தாங்கிக்கடத்தி வழியாக விரும்பத்தக்க மரபணுவை ஓம்புயிர் செல்லுக்கு மாற்றப்படுகிறது. இதை சார்ந்து பின்வரும் நான்கினை (1 – 4) கருத்தில் கொண்டு, எந்த ஒன்று அல்லது பல தாங்கிக்கடத்திகளாக பயன்படுத்தப்படுகிறது என்பதில் சரியான விடையை தெரிவு செய்க. 1. பாக்டீரியம் 2. பிளாஸ்மிட்</a:t>
            </a:r>
            <a:br/>
            <a:r>
              <a:t>3. பிளாஸ்மோடியம் 4. பாக்டீரியோஃபாஜ்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2 மற்றும் 4 மட்டும்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- 85  எதிர் DNA இழையின் கார தொடர்வரிசைகளின் ஒருபகுதி, மாதிரியாக கீழே கொடுக்கப்பட்டுள்ளது. அதில் காண்பிக்கப்பட்டுள்ள சிறப்பு யாது?</a:t>
            </a:r>
            <a:br/>
            <a:r>
              <a:t>5’ … GAATTC … 3’ 3’ … CTTAAG … 5’</a:t>
            </a:r>
          </a:p>
          <a:p/>
          <a:p>
            <a:r>
              <a:t>அ) பாலியாண்ட்ரோம் தொடர்வரிசைகளின் கார இணைகள்</a:t>
            </a:r>
          </a:p>
          <a:p/>
          <a:p>
            <a:r>
              <a:t>ஆ) பெருக்கமடைதல் நிறைவுற்றது.</a:t>
            </a:r>
          </a:p>
          <a:p/>
          <a:p>
            <a:r>
              <a:t>இ) நீக்கல் சடுதி மாற்றம்</a:t>
            </a:r>
          </a:p>
          <a:p/>
          <a:p>
            <a:r>
              <a:t>ஈ) 5’ முனை தொடக்க குறியன்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- 85  எதிர் DNA இழையின் கார தொடர்வரிசைகளின் ஒருபகுதி, மாதிரியாக கீழே கொடுக்கப்பட்டுள்ளது. அதில் காண்பிக்கப்பட்டுள்ள சிறப்பு யாது?</a:t>
            </a:r>
            <a:br/>
            <a:r>
              <a:t>5’ … GAATTC … 3’ 3’ … CTTAAG … 5’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பாலியாண்ட்ரோம் தொடர்வரிசைகளின் கார இணைகள்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- 86   EcoR I ஒரு ரெஸ்ட்ரிக்ஷன் எண்டோஎஇயூக்ளியேஸ். இதில் co பகுதி எதைக் குறிக்கிறது</a:t>
            </a:r>
          </a:p>
          <a:p/>
          <a:p>
            <a:r>
              <a:t>அ) சீலோம்</a:t>
            </a:r>
          </a:p>
          <a:p/>
          <a:p>
            <a:r>
              <a:t>ஆ) கோலன்</a:t>
            </a:r>
          </a:p>
          <a:p/>
          <a:p>
            <a:r>
              <a:t>இ) கோலை</a:t>
            </a:r>
          </a:p>
          <a:p/>
          <a:p>
            <a:r>
              <a:t>ஈ) இணை நொதி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- 86   EcoR I ஒரு ரெஸ்ட்ரிக்ஷன் எண்டோஎஇயூக்ளியேஸ். இதில் co பகுதி எதைக் குறிக்கிறது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கோலை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- 87  Diagram presnt</a:t>
            </a:r>
          </a:p>
          <a:p/>
          <a:p>
            <a:r>
              <a:t>அ) </a:t>
            </a:r>
          </a:p>
          <a:p/>
          <a:p>
            <a:r>
              <a:t>ஆ) </a:t>
            </a:r>
          </a:p>
          <a:p/>
          <a:p>
            <a:r>
              <a:t>இ) </a:t>
            </a:r>
          </a:p>
          <a:p/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- 87  Diagram presnt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- 88   a+b = c , a &gt; b மற்றும் d &gt; c மூலக்கூறு எடை உடை ய a , b , c , d ஆகிய DNA துண்டுகளைக் அக்ரோஸ் இழும மின்னாற்பிரித்தலுக்கு உட்படுத்தப்படும் போது, இழுமத்தில் எதிர்மின்வாயில் இருந்து நேர்மின்வாய் நோக்கி இந்த துண்டுகளின் வரிசை</a:t>
            </a:r>
          </a:p>
          <a:p/>
          <a:p>
            <a:r>
              <a:t>அ) b, a, c, d</a:t>
            </a:r>
          </a:p>
          <a:p/>
          <a:p>
            <a:r>
              <a:t>ஆ)  a, b, c, d</a:t>
            </a:r>
          </a:p>
          <a:p/>
          <a:p>
            <a:r>
              <a:t>இ) c, b, a, d</a:t>
            </a:r>
          </a:p>
          <a:p/>
          <a:p>
            <a:r>
              <a:t>ஈ) b, a, d,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கொடுக்கப்பட்டுள்ள கூற்றில் எது உண்மையல்ல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மகரந்தப்பை வெடித்தலுக்கு டபீட்டம் உதவுகிறது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- 88   a+b = c , a &gt; b மற்றும் d &gt; c மூலக்கூறு எடை உடை ய a , b , c , d ஆகிய DNA துண்டுகளைக் அக்ரோஸ் இழும மின்னாற்பிரித்தலுக்கு உட்படுத்தப்படும் போது, இழுமத்தில் எதிர்மின்வாயில் இருந்து நேர்மின்வாய் நோக்கி இந்த துண்டுகளின் வரிசை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b, a, c, 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- 89  சதர்ன் கலப்பினமாக்கல் தொழில்நுட்பமுறையைப் பயன்படுத்தும் குரோமோசோம் பகுப்பாய்வில் இது பயன்படுத்தப்படுவதில்லை</a:t>
            </a:r>
          </a:p>
          <a:p/>
          <a:p>
            <a:r>
              <a:t>அ) மின்னாற்பிரிப்பு</a:t>
            </a:r>
          </a:p>
          <a:p/>
          <a:p>
            <a:r>
              <a:t>ஆ) ஒற்றியெடுப்பு</a:t>
            </a:r>
          </a:p>
          <a:p/>
          <a:p>
            <a:r>
              <a:t>இ) தானியங்கு கதிரியக்க படமெடுப்பு</a:t>
            </a:r>
          </a:p>
          <a:p/>
          <a:p>
            <a:r>
              <a:t>ஈ) PCR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- 89  சதர்ன் கலப்பினமாக்கல் தொழில்நுட்பமுறையைப் பயன்படுத்தும் குரோமோசோம் பகுப்பாய்வில் இது பயன்படுத்தப்படுவதில்லை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PCR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- 90  மறுகூட்டிணவை இல்லாத பாக்டீரியாவின் நீல காலனியிலிருந்து கூட்டிணைவு பெற்ற காலணிகளின் வேறுபட்டு வெண்மையாகத் தோன்றுகிறது. ஏனெனில் </a:t>
            </a:r>
          </a:p>
          <a:p/>
          <a:p>
            <a:r>
              <a:t>அ) மறுக்கூட்டிணைவு அல்லாத பாக்டீரியா பீட்டா காலக்டோசிடேஸினைக் கொண்டுள்ளது</a:t>
            </a:r>
          </a:p>
          <a:p/>
          <a:p>
            <a:r>
              <a:t>ஆ) மறுகூட்டிணைவு அல்லாத பாக்டீரியத்தின் ஆல்ஃபா காலக்டோசிடேஸின் உட்செருகதல் செயலிழப்பு</a:t>
            </a:r>
          </a:p>
          <a:p/>
          <a:p>
            <a:r>
              <a:t>இ) மறுகூட்டிணைவு பாக்டீரியத்தின் பீட்டா காலக்டோசிடேஸின் உட்செருகதல் செயலிழப்பு</a:t>
            </a:r>
          </a:p>
          <a:p/>
          <a:p>
            <a:r>
              <a:t>ஈ) மறுக்கூட்டிணைவு பாக்டீரியத்தின் கிளைக்கோசிடேஸ் நோதியின் செயலிழப்பு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- 90  மறுகூட்டிணவை இல்லாத பாக்டீரியாவின் நீல காலனியிலிருந்து கூட்டிணைவு பெற்ற காலணிகளின் வேறுபட்டு வெண்மையாகத் தோன்றுகிறது. ஏனெனில்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மறுகூட்டிணைவு பாக்டீரியத்தின் பீட்டா காலக்டோசிடேஸின் உட்செருகதல் செயலிழப்பு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- 91  பின்வரும் எந்த பாலியாண்ட்ரோம் DNA காரதொடர்வரிசையினை குறிப்பிட்ட ரெஸ்ட்ரிக்ஷன் நொதியினால் நடுவில் துண்டிக்க இயலும்</a:t>
            </a:r>
          </a:p>
          <a:p/>
          <a:p>
            <a:r>
              <a:t>அ) 5’ … CGTTCG … 3’ 3’ … ATCGTA … 5’</a:t>
            </a:r>
          </a:p>
          <a:p/>
          <a:p>
            <a:r>
              <a:t>ஆ) 5’ … GATATG … 3’ 3’ …CTACTA … 5’</a:t>
            </a:r>
          </a:p>
          <a:p/>
          <a:p>
            <a:r>
              <a:t>இ) 5’ … GAATTC …3’ 3’ … CTTAAG … 5’</a:t>
            </a:r>
          </a:p>
          <a:p/>
          <a:p>
            <a:r>
              <a:t>ஈ) 5’ …CACGTA …3’ 5’ … CTCAGT …3’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- 91  பின்வரும் எந்த பாலியாண்ட்ரோம் DNA காரதொடர்வரிசையினை குறிப்பிட்ட ரெஸ்ட்ரிக்ஷன் நொதியினால் நடுவில் துண்டிக்க இயலும்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5’ … GAATTC …3’ 3’ … CTTAAG … 5’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- 92  மரபணு மாற்றப்பட்ட தாவரங்களை உற்பத்தி செய்வதற்கு வெளிப்படா mRNA வானது பயன்படுத்தப்படுகிறது. இது எதற்கு எதிர்ப்புத் திறனைப் பெற்றுள்ளது.</a:t>
            </a:r>
          </a:p>
          <a:p/>
          <a:p>
            <a:r>
              <a:t>அ) காய்புழுக்கள்</a:t>
            </a:r>
          </a:p>
          <a:p/>
          <a:p>
            <a:r>
              <a:t>ஆ) நெமட்டோடுகள்</a:t>
            </a:r>
          </a:p>
          <a:p/>
          <a:p>
            <a:r>
              <a:t>இ) வெண்புழுக்கள்</a:t>
            </a:r>
          </a:p>
          <a:p/>
          <a:p>
            <a:r>
              <a:t>ஈ) பாக்டீரிய வெப்பு நோய்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- 92  மரபணு மாற்றப்பட்ட தாவரங்களை உற்பத்தி செய்வதற்கு வெளிப்படா mRNA வானது பயன்படுத்தப்படுகிறது. இது எதற்கு எதிர்ப்புத் திறனைப் பெற்றுள்ளது.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நெமட்டோடுகள்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- 93  Bt பருத்தியின் சில பண்புகளாவன</a:t>
            </a:r>
          </a:p>
          <a:p/>
          <a:p>
            <a:r>
              <a:t>அ) நீண்ட இழை மற்றும் அசுவினி தடுப்பு</a:t>
            </a:r>
          </a:p>
          <a:p/>
          <a:p>
            <a:r>
              <a:t>ஆ) நடுத்தர விளைச்சல், நீண்ட இழை மற்றும் வண்டு பூச்சிகளுக்கு தடுப்பு</a:t>
            </a:r>
          </a:p>
          <a:p/>
          <a:p>
            <a:r>
              <a:t>இ) அதிக விளைச்சல் மற்றும் டிப்தீரியா பூச்சிகளைக் கொல்லும் படிக நச்சு புரத உற்பத்தி</a:t>
            </a:r>
          </a:p>
          <a:p/>
          <a:p>
            <a:r>
              <a:t>ஈ) அதிக விளைச்சல் மற்றும் காய்புழுவிற்கு எதிர்ப்பு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இருமடிய பெண் தாவரத்தை நான்மடிய ஆண் தாவரத்தோடு கலப்பு செய்து பெறப்பட்ட விதையிலுள்ள கருவூண் திசுவின் மடியநிலை</a:t>
            </a:r>
          </a:p>
          <a:p/>
          <a:p>
            <a:r>
              <a:t>அ) ஐம்மடியம்</a:t>
            </a:r>
          </a:p>
          <a:p/>
          <a:p>
            <a:r>
              <a:t>ஆ) இருமடியம்</a:t>
            </a:r>
          </a:p>
          <a:p/>
          <a:p>
            <a:r>
              <a:t>இ) மும்மடியம்</a:t>
            </a:r>
          </a:p>
          <a:p/>
          <a:p>
            <a:r>
              <a:t>ஈ) நான்மடியம்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- 93  Bt பருத்தியின் சில பண்புகளாவன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அதிக விளைச்சல் மற்றும் காய்புழுவிற்கு எதிர்ப்பு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- 94  மரபணு மாற்றப்பட்ட பாசுமதி அரிசியின் மேம்படுத்தப்பட்டரகம்</a:t>
            </a:r>
          </a:p>
          <a:p/>
          <a:p>
            <a:r>
              <a:t>அ) வளர்ச்சி ஹார்மோன்கள் மற்றும் வேதி உரங்கள் தேவைப்படுவதில்லை</a:t>
            </a:r>
          </a:p>
          <a:p/>
          <a:p>
            <a:r>
              <a:t>ஆ) அதிக மகசூல் மற்றும் வைட்டமின் A நிறைந்ததை கொடுக்கிறது</a:t>
            </a:r>
          </a:p>
          <a:p/>
          <a:p>
            <a:r>
              <a:t>இ) நெல்லின் அனைத்து பூச்சிகள் மற்றும் நோய் ஆகியன முழுமையாக எதிர்ப்பவை</a:t>
            </a:r>
          </a:p>
          <a:p/>
          <a:p>
            <a:r>
              <a:t>ஈ) அதிக மகசூல் கொடுக்கக்கூடியது. ஆனால் நறுமணமுடையது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- 94  மரபணு மாற்றப்பட்ட பாசுமதி அரிசியின் மேம்படுத்தப்பட்டரகம்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அதிக மகசூல் மற்றும் வைட்டமின் A நிறைந்ததை கொடுக்கிறது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- 95  வைட்டமின் A பற்றாக்குறையுடன் ஒருங்கிணைந்த நிறக்குருடு வகை பின்வரும் எந்த உணவினை உட்கொள்வதால் தடுக்கப்படுகிறது.</a:t>
            </a:r>
          </a:p>
          <a:p/>
          <a:p>
            <a:r>
              <a:t>அ) ஃபிளேவர் சேவர்</a:t>
            </a:r>
          </a:p>
          <a:p/>
          <a:p>
            <a:r>
              <a:t>ஆ) கேனாலா</a:t>
            </a:r>
          </a:p>
          <a:p/>
          <a:p>
            <a:r>
              <a:t>இ) தங்கநிற அரிசி</a:t>
            </a:r>
          </a:p>
          <a:p/>
          <a:p>
            <a:r>
              <a:t>ஈ) Bt கத்தரிக்காய்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- 95  வைட்டமின் A பற்றாக்குறையுடன் ஒருங்கிணைந்த நிறக்குருடு வகை பின்வரும் எந்த உணவினை உட்கொள்வதால் தடுக்கப்படுகிறது.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தங்கநிற அரிசி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- 96  புரோட்டோபிளாஸ்ட் என்பது ஒரு செல்</a:t>
            </a:r>
          </a:p>
          <a:p/>
          <a:p>
            <a:r>
              <a:t>அ) பகுப்பு நடை பெறுகிறது</a:t>
            </a:r>
          </a:p>
          <a:p/>
          <a:p>
            <a:r>
              <a:t>ஆ) செல் சுவர் அற்றது</a:t>
            </a:r>
          </a:p>
          <a:p/>
          <a:p>
            <a:r>
              <a:t>இ) பிளாஸ்மா சவ்வு அற்றது</a:t>
            </a:r>
          </a:p>
          <a:p/>
          <a:p>
            <a:r>
              <a:t>ஈ) உட்கரு அற்றது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- 96  புரோட்டோபிளாஸ்ட் என்பது ஒரு செல்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செல் சுவர் அற்றது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- 97  நுண்பெருக்கத் தொழில்நுட்பமுறையானது</a:t>
            </a:r>
          </a:p>
          <a:p/>
          <a:p>
            <a:r>
              <a:t>அ) புரோட்டோபிளாச இணைவு</a:t>
            </a:r>
          </a:p>
          <a:p/>
          <a:p>
            <a:r>
              <a:t>ஆ) கரு மீட்பு</a:t>
            </a:r>
          </a:p>
          <a:p/>
          <a:p>
            <a:r>
              <a:t>இ) உடல் கலப்பினமாக்கல்</a:t>
            </a:r>
          </a:p>
          <a:p/>
          <a:p>
            <a:r>
              <a:t>ஈ) உடல் கரு உருவாக்கம்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- 97  நுண்பெருக்கத் தொழில்நுட்பமுறையானது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உடல் கரு உருவாக்கம்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- 98  திசு வளர்ப்பு தொழில்நுட்பமுறையினால் ஒரு நோயுற்றத் தாவரத்திலிருந்து வைரஸ் அற்ற வளமான தாவரங்களை பெறுதலுக்கு, நோயுற்ற தாவரத்தின் எந்த பகுதி பயன்படுத்தப்படுகிறது?</a:t>
            </a:r>
          </a:p>
          <a:p/>
          <a:p>
            <a:r>
              <a:t>அ) நுனி ஆக்குத் திசு மட்டும்</a:t>
            </a:r>
          </a:p>
          <a:p/>
          <a:p>
            <a:r>
              <a:t>ஆ) பாலிசேட் பாரங்கைமா</a:t>
            </a:r>
          </a:p>
          <a:p/>
          <a:p>
            <a:r>
              <a:t>இ) தண்டு நுனி மற்றும் கோண ஆக்குத் திசு இரண்டும்</a:t>
            </a:r>
          </a:p>
          <a:p/>
          <a:p>
            <a:r>
              <a:t>ஈ) புறத்தோல் மட்டு.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தாவரங்களில் இனப்பெருக்கம்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இருமடிய பெண் தாவரத்தை நான்மடிய ஆண் தாவரத்தோடு கலப்பு செய்து பெறப்பட்ட விதையிலுள்ள கருவூண் திசுவின் மடியநிலை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நான்மடியம்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- 98  திசு வளர்ப்பு தொழில்நுட்பமுறையினால் ஒரு நோயுற்றத் தாவரத்திலிருந்து வைரஸ் அற்ற வளமான தாவரங்களை பெறுதலுக்கு, நோயுற்ற தாவரத்தின் எந்த பகுதி பயன்படுத்தப்படுகிறது?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தண்டு நுனி மற்றும் கோண ஆக்குத் திசு இரண்டும்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- 99  செல்களின் முழுஆக்குத் திறன் இவரால் செயல்விளக்கம் தரப்பட்டது.</a:t>
            </a:r>
          </a:p>
          <a:p/>
          <a:p>
            <a:r>
              <a:t>அ) தியோடர் ஸூவான்</a:t>
            </a:r>
          </a:p>
          <a:p/>
          <a:p>
            <a:r>
              <a:t>ஆ) A.V. லூவான்ஹாக்</a:t>
            </a:r>
          </a:p>
          <a:p/>
          <a:p>
            <a:r>
              <a:t>இ) F. C. ஸ்டீவர்டு</a:t>
            </a:r>
          </a:p>
          <a:p/>
          <a:p>
            <a:r>
              <a:t>ஈ) இராபர்ட் ஹீக்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- 99  செல்களின் முழுஆக்குத் திறன் இவரால் செயல்விளக்கம் தரப்பட்டது.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F. C. ஸ்டீவர்டு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- 100  திசு வளர்ப்புத் தொழில்நுட்பமுறை பெற்றோர் தாவரத்தின் சிறிய திசுவிலிருந்து எண்ணிலடங்கா புதிய தாவரங்களை உற்பத்தி செய்கிறது. இத்தொழில்நுட்பமுறையின் பொருளாதார முக்கியத்துவம் உயர்கிறது.</a:t>
            </a:r>
          </a:p>
          <a:p/>
          <a:p>
            <a:r>
              <a:t>அ) பெற்றோர் தாவரத்தை ஒத்த மரபியலில் ஒரே மாதிரியான தாவரத் தொகை</a:t>
            </a:r>
          </a:p>
          <a:p/>
          <a:p>
            <a:r>
              <a:t>ஆ) ஒத்த அமைப்புடைய இருமடிய தாவரங்கள்</a:t>
            </a:r>
          </a:p>
          <a:p/>
          <a:p>
            <a:r>
              <a:t>இ) புதிய சிற்றினங்கள்</a:t>
            </a:r>
          </a:p>
          <a:p/>
          <a:p>
            <a:r>
              <a:t>ஈ) உடல்நகல்சார் வேறுபாடுகள் மூலம் தேர்ந்தெடுப்படும் வகைகள்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- 100  திசு வளர்ப்புத் தொழில்நுட்பமுறை பெற்றோர் தாவரத்தின் சிறிய திசுவிலிருந்து எண்ணிலடங்கா புதிய தாவரங்களை உற்பத்தி செய்கிறது. இத்தொழில்நுட்பமுறையின் பொருளாதார முக்கியத்துவம் உயர்கிறது.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பெற்றோர் தாவரத்தை ஒத்த மரபியலில் ஒரே மாதிரியான தாவரத் தொகை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- 101  உடல்கருவுருவாக்கத்தைப் பற்றி பின்வரும் கூற்றுகளில் எந்தக் கூற்று சரியானது அல்ல.</a:t>
            </a:r>
          </a:p>
          <a:p/>
          <a:p>
            <a:r>
              <a:t>அ) உடல்சார் கருவளர்ச்சி பாங்கினை கருமுட்டையில் இருந்து உருவாகும் கருவுடன் ஒப்பிடுதல்</a:t>
            </a:r>
          </a:p>
          <a:p/>
          <a:p>
            <a:r>
              <a:t>ஆ) நுண்வித்துக்களில் இருந்து உருவாகும் உடல்சார் கருக்கள்</a:t>
            </a:r>
          </a:p>
          <a:p/>
          <a:p>
            <a:r>
              <a:t>இ) 2,4–D போன்ற ஆக்சின்களினால் பொதுவாக தூண்டப்படும் உடல்சார் கருக்கள்</a:t>
            </a:r>
          </a:p>
          <a:p/>
          <a:p>
            <a:r>
              <a:t>ஈ) உடல் செல்களிலிருந்து உருவாகும் உடல்சார் கருக்கள்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- 101  உடல்கருவுருவாக்கத்தைப் பற்றி பின்வரும் கூற்றுகளில் எந்தக் கூற்று சரியானது அல்ல.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நுண்வித்துக்களில் இருந்து உருவாகும் உடல்சார் கருக்கள்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- 102  பின்வருவனவற்றுள் பொருந்தாத இணையைத் தேர்ந்தெடுக்க.</a:t>
            </a:r>
          </a:p>
          <a:p/>
          <a:p>
            <a:r>
              <a:t>அ) உடல் கலப்பினாக்கல் - இரு வேறுபட்ட கலப்பினப் செல்களின் இணைவு</a:t>
            </a:r>
          </a:p>
          <a:p/>
          <a:p>
            <a:r>
              <a:t>ஆ) தாங்கிக்கடத்தி DNA - tRNA உற்பத்திக்கான களம்</a:t>
            </a:r>
          </a:p>
          <a:p/>
          <a:p>
            <a:r>
              <a:t>இ) நுண்பெருக்கம் - அதிகளவு தாவரங்களை ஆய்வுக்கூட சோதனை வளர்ப்பின் மூலம் உற்பத்தி செய்தல்.</a:t>
            </a:r>
          </a:p>
          <a:p/>
          <a:p>
            <a:r>
              <a:t>ஈ) கேலஸ் - திசு வளர்ப்பில் உருவாகும் முறையற்ற செல்களின் தொகுப்பு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- 102  பின்வருவனவற்றுள் பொருந்தாத இணையைத் தேர்ந்தெடுக்க.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தாங்கிக்கடத்தி DNA - tRNA உற்பத்திக்கான களம்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- 103  பாலி எத்தலீன் கிளைக்கால் முறை எதற்கு பயன்படுத்தப்படுகிறது?</a:t>
            </a:r>
          </a:p>
          <a:p/>
          <a:p>
            <a:r>
              <a:t>அ) உயிரி டீசல் உற்பத்திக்கு</a:t>
            </a:r>
          </a:p>
          <a:p/>
          <a:p>
            <a:r>
              <a:t>ஆ) விதைகள் அற்ற கனி உற்பத்திக்கு</a:t>
            </a:r>
          </a:p>
          <a:p/>
          <a:p>
            <a:r>
              <a:t>இ) கழுவுநீரிலிருந்து ஆற்றல் உற்பத்திக்கு</a:t>
            </a:r>
          </a:p>
          <a:p/>
          <a:p>
            <a:r>
              <a:t>ஈ) தாங்கிக்கடத்தி வழி அல்லாத மரபணு மாற்ற முறைக்கு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கீழே கொடுக்கப்பட்டுள்ள தாவர அமைப்பு இணையில் எது ஒருமடியகுரோமோசோம்களைப் பெற்றுள்ளது</a:t>
            </a:r>
          </a:p>
          <a:p/>
          <a:p>
            <a:r>
              <a:t>அ) முட்டை உட்கரு மற்றும் இரண்டாம்நிலை உட்கரு</a:t>
            </a:r>
          </a:p>
          <a:p/>
          <a:p>
            <a:r>
              <a:t>ஆ) பெருவித்து தாய்செல் மற்றும் எதிரடிச் செல்கள்</a:t>
            </a:r>
          </a:p>
          <a:p/>
          <a:p>
            <a:r>
              <a:t>இ) முட்டை செல் மற்றும் எதிரடிச்செல்கள்</a:t>
            </a:r>
          </a:p>
          <a:p/>
          <a:p>
            <a:r>
              <a:t>ஈ) சூல்திசு மற்றும் எதிரடிச்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- 103  பாலி எத்தலீன் கிளைக்கால் முறை எதற்கு பயன்படுத்தப்படுகிறது?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தாங்கிக்கடத்தி வழி அல்லாத மரபணு மாற்ற முறைக்கு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- 104  உடல்சார் நகல்கள் இம்முறையில் பெறப்படுகிறது.</a:t>
            </a:r>
          </a:p>
          <a:p/>
          <a:p>
            <a:r>
              <a:t>அ) தாவர பயிர் பெருக்கம்</a:t>
            </a:r>
          </a:p>
          <a:p/>
          <a:p>
            <a:r>
              <a:t>ஆ) கதிர்வீச்சு முறை</a:t>
            </a:r>
          </a:p>
          <a:p/>
          <a:p>
            <a:r>
              <a:t>இ) மரபணுப் பொறியியல் முறை</a:t>
            </a:r>
          </a:p>
          <a:p/>
          <a:p>
            <a:r>
              <a:t>ஈ) திசு வளர்ப்பு 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- 104  உடல்சார் நகல்கள் இம்முறையில் பெறப்படுகிறது.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திசு வளர்ப்பு 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- 105  திசு வளர்ப்பு முறையின் மூளம் அதிக எண்ணிக்கையிலான நாற்றுருக்கள் பெறப்படும் தொழில்நுட்பமுறை ______ என அழைக்கப்படுகின்றன.</a:t>
            </a:r>
          </a:p>
          <a:p/>
          <a:p>
            <a:r>
              <a:t>அ) நாற்றுரு வளர்ப்பு</a:t>
            </a:r>
          </a:p>
          <a:p/>
          <a:p>
            <a:r>
              <a:t>ஆ) உறுப்பு வளர்ப்பு</a:t>
            </a:r>
          </a:p>
          <a:p/>
          <a:p>
            <a:r>
              <a:t>இ) நுண்பெருக்கம்</a:t>
            </a:r>
          </a:p>
          <a:p/>
          <a:p>
            <a:r>
              <a:t>ஈ) பெரும் பெருக்கம்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- 105  திசு வளர்ப்பு முறையின் மூளம் அதிக எண்ணிக்கையிலான நாற்றுருக்கள் பெறப்படும் தொழில்நுட்பமுறை ______ என அழைக்கப்படுகின்றன.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நுண்பெருக்கம்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- 106  தாவரத் திசு வளர்ப்பிற்கு பயன்படுத்தப்படும் இளநீரில் அடங்கியுள்ளவை ____ ஆகும்.</a:t>
            </a:r>
          </a:p>
          <a:p/>
          <a:p>
            <a:r>
              <a:t>அ) சைட்டோகைனின்</a:t>
            </a:r>
          </a:p>
          <a:p/>
          <a:p>
            <a:r>
              <a:t>ஆ) ஆக்சின்</a:t>
            </a:r>
          </a:p>
          <a:p/>
          <a:p>
            <a:r>
              <a:t>இ) ஜிப்ரலின்கள்</a:t>
            </a:r>
          </a:p>
          <a:p/>
          <a:p>
            <a:r>
              <a:t>ஈ) எத்திலீன்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- 106  தாவரத் திசு வளர்ப்பிற்கு பயன்படுத்தப்படும் இளநீரில் அடங்கியுள்ளவை ____ ஆகும்.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- 107  ____________ வளர்ப்பிலிருந்து ஒருமடியத் தாவரங்கள் கிடைக்கின்றன.</a:t>
            </a:r>
          </a:p>
          <a:p/>
          <a:p>
            <a:r>
              <a:t>அ) மகரந்தத் துகள்கள்</a:t>
            </a:r>
          </a:p>
          <a:p/>
          <a:p>
            <a:r>
              <a:t>ஆ) வேர் நுனிகள்</a:t>
            </a:r>
          </a:p>
          <a:p/>
          <a:p>
            <a:r>
              <a:t>இ) இளம் இலைகள்</a:t>
            </a:r>
          </a:p>
          <a:p/>
          <a:p>
            <a:r>
              <a:t>ஈ) கருவூண் 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உயிரிதொழில்நுட்பவியல்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- 107  ____________ வளர்ப்பிலிருந்து ஒருமடியத் தாவரங்கள் கிடைக்கின்றன.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மகரந்தத் துகள்கள்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சூழ்நிலையியல்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கீழே கொடுக்கப்பட்டுள்ள தாவர அமைப்பு இணையில் எது ஒருமடியகுரோமோசோம்களைப் பெற்றுள்ளது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முட்டை செல் மற்றும் எதிரடிச்செல்கள்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- 108  நிமட்டோஃபோர்கள் மற்றும் கனிக்குள் விதை முளைத்தல் என்ற பண்பினை பெற்றிருக்கும் தாவரங்கள் எவை?</a:t>
            </a:r>
          </a:p>
          <a:p/>
          <a:p>
            <a:r>
              <a:t>அ) உவர் சதுப்புநிலத் தாவரங்கள்</a:t>
            </a:r>
          </a:p>
          <a:p/>
          <a:p>
            <a:r>
              <a:t>ஆ) மணல்பகுதி வாழ்த் தாவரங்கள்</a:t>
            </a:r>
          </a:p>
          <a:p/>
          <a:p>
            <a:r>
              <a:t>இ) நீர்வாழ்த் தாவரங்கள்</a:t>
            </a:r>
          </a:p>
          <a:p/>
          <a:p>
            <a:r>
              <a:t>ஈ) வளநிலத் தாவரங்கள்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- 108  நிமட்டோஃபோர்கள் மற்றும் கனிக்குள் விதை முளைத்தல் என்ற பண்பினை பெற்றிருக்கும் தாவரங்கள் எவை?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உவர் சதுப்புநிலத் தாவரங்கள்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- 109  பூஞ்சை வேர்களுக்கு எடுத்துக்காட்டு?</a:t>
            </a:r>
          </a:p>
          <a:p/>
          <a:p>
            <a:r>
              <a:t>அ) அமென்சாலிசம்</a:t>
            </a:r>
          </a:p>
          <a:p/>
          <a:p>
            <a:r>
              <a:t>ஆ) நுண்ணியிரி எதிர்ப்பு</a:t>
            </a:r>
          </a:p>
          <a:p/>
          <a:p>
            <a:r>
              <a:t>இ) ஒருங்குயிரிநிலை</a:t>
            </a:r>
          </a:p>
          <a:p/>
          <a:p>
            <a:r>
              <a:t>ஈ) பூஞ்சை எதிர்ப்புப்பொருள் (Fungistatis)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- 109  பூஞ்சை வேர்களுக்கு எடுத்துக்காட்டு?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ஒருங்குயிரிநிலை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- 110  (+) குறியீடு பயன்பெறும் இடைச்செயலையும், (-) குறியீடு பயனடையாத இடைச்செயலையும், மற்றும் (0) குறியீடு நடுநிலை இடைச்செயலையும் குறிக்கிறது. உயிரினத் தொகையின் இடைச்செயல் (+), (-) எதைக் குறிப்பிடுகின்றன?</a:t>
            </a:r>
          </a:p>
          <a:p/>
          <a:p>
            <a:r>
              <a:t>அ) ஒருங்குயிரி நிலை</a:t>
            </a:r>
          </a:p>
          <a:p/>
          <a:p>
            <a:r>
              <a:t>ஆ) அமென்சாலிசம்</a:t>
            </a:r>
          </a:p>
          <a:p/>
          <a:p>
            <a:r>
              <a:t>இ) உடன் உண்ணும் நிலை</a:t>
            </a:r>
          </a:p>
          <a:p/>
          <a:p>
            <a:r>
              <a:t>ஈ) ஒட்டுண்ணி வாழ்க்கை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- 110  (+) குறியீடு பயன்பெறும் இடைச்செயலையும், (-) குறியீடு பயனடையாத இடைச்செயலையும், மற்றும் (0) குறியீடு நடுநிலை இடைச்செயலையும் குறிக்கிறது. உயிரினத் தொகையின் இடைச்செயல் (+), (-) எதைக் குறிப்பிடுகின்றன?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ஒட்டுண்ணி வாழ்க்கை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- 111  கீழ்கண்டவற்றில் எது சரியாக பொருந்தி உள்ளது?</a:t>
            </a:r>
          </a:p>
          <a:p/>
          <a:p>
            <a:r>
              <a:t>அ) ஏரன்கைமா – ஒபன்ஷியா</a:t>
            </a:r>
          </a:p>
          <a:p/>
          <a:p>
            <a:r>
              <a:t>ஆ) வயது பிரமிட் – உயிர்மம்</a:t>
            </a:r>
          </a:p>
          <a:p/>
          <a:p>
            <a:r>
              <a:t>இ) பார்தீனியம் ஹிஸ்டிரோபோரஸ் – உயிரி பன்மத்தை அச்சுறுத்தல்</a:t>
            </a:r>
          </a:p>
          <a:p/>
          <a:p>
            <a:r>
              <a:t>ஈ) அடுக்கமைவு - உயிரினத் தொகை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- 111  கீழ்கண்டவற்றில் எது சரியாக பொருந்தி உள்ளது?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பார்தீனியம் ஹிஸ்டிரோபோரஸ் – உயிரி பன்மத்தை அச்சுறுத்தல்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- 112  ஒரே வாழிடத்தில் வாழும் பல்வேறு வகை சிற்றினங்களின் கூட்டுறவு மற்றும் செயல்பாட்டு இடைச்செயல்கள் எனப்படுவது?</a:t>
            </a:r>
          </a:p>
          <a:p/>
          <a:p>
            <a:r>
              <a:t>அ) உயிரினத் தொகை</a:t>
            </a:r>
          </a:p>
          <a:p/>
          <a:p>
            <a:r>
              <a:t>ஆ) சுற்றுச்சூழல் செயல் வாழிடம்</a:t>
            </a:r>
          </a:p>
          <a:p/>
          <a:p>
            <a:r>
              <a:t>இ) உயிரின குழுமம்</a:t>
            </a:r>
          </a:p>
          <a:p/>
          <a:p>
            <a:r>
              <a:t>ஈ) சூழல்மண்டலம்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- 112  ஒரே வாழிடத்தில் வாழும் பல்வேறு வகை சிற்றினங்களின் கூட்டுறவு மற்றும் செயல்பாட்டு இடைச்செயல்கள் எனப்படுவது?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உயிரின குழுமம்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இருவிதையிலைத் தாவரத்தில் பொதுவாக கருப்பையில் காணப்படும் உட்கருக்களின் அமைப்பு</a:t>
            </a:r>
          </a:p>
          <a:p/>
          <a:p>
            <a:r>
              <a:t>அ) 2 + 4 + 2</a:t>
            </a:r>
          </a:p>
          <a:p/>
          <a:p>
            <a:r>
              <a:t>ஆ) 3 + 2 + 3</a:t>
            </a:r>
          </a:p>
          <a:p/>
          <a:p>
            <a:r>
              <a:t>இ) 2 + 3 + 3</a:t>
            </a:r>
          </a:p>
          <a:p/>
          <a:p>
            <a:r>
              <a:t>ஈ) 3 + 3 + 2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- 113  உறிஞ்சுதலில் வேர்களானது ஒரு குறிப்பிடத்தக்க பங்கினை இதில் பெற்றிருப்பதில்லை?</a:t>
            </a:r>
          </a:p>
          <a:p/>
          <a:p>
            <a:r>
              <a:t>அ) கோதுமை</a:t>
            </a:r>
          </a:p>
          <a:p/>
          <a:p>
            <a:r>
              <a:t>ஆ) சூரியகாந்தி</a:t>
            </a:r>
          </a:p>
          <a:p/>
          <a:p>
            <a:r>
              <a:t>இ) பிஸ்டியா</a:t>
            </a:r>
          </a:p>
          <a:p/>
          <a:p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- 113  உறிஞ்சுதலில் வேர்களானது ஒரு குறிப்பிடத்தக்க பங்கினை இதில் பெற்றிருப்பதில்லை?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பிஸ்டியா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- 114  பூமியின் பாதியளவு வனப்பகுதியை நாம் அழித்தோமானால், முதலில் மற்றும் அதிகமாக ஏற்படும் பாதிப்பு எது?</a:t>
            </a:r>
          </a:p>
          <a:p/>
          <a:p>
            <a:r>
              <a:t>அ) சில சிற்றினங்கள் அழிந்துவிடக்கூடும்</a:t>
            </a:r>
          </a:p>
          <a:p/>
          <a:p>
            <a:r>
              <a:t>ஆ) உயிரினத் தொகை மற்றும் சூழ்நிலை சமநிலைத்தன்மை அதிகரிக்கும்</a:t>
            </a:r>
          </a:p>
          <a:p/>
          <a:p>
            <a:r>
              <a:t>இ) ஆற்றல் பற்றாக்குறை ஏற்படக்கூடும்</a:t>
            </a:r>
          </a:p>
          <a:p/>
          <a:p>
            <a:r>
              <a:t>ஈ) இந்த சமநிலையற்ற தன்மையினை மீதி பாதி வனங்கள் இந்த பாதிப்பைச் சரிசெய்துவிடும்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- 114  பூமியின் பாதியளவு வனப்பகுதியை நாம் அழித்தோமானால், முதலில் மற்றும் அதிகமாக ஏற்படும் பாதிப்பு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சில சிற்றினங்கள் அழிந்துவிடக்கூடும்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- 115  மரத்தில் வாழக்கூடிய பெரும்பாலான விலங்குகள் காணபடுவது?</a:t>
            </a:r>
          </a:p>
          <a:p/>
          <a:p>
            <a:r>
              <a:t>அ) வெப்பமண்டல மழைக்காடுகள்</a:t>
            </a:r>
          </a:p>
          <a:p/>
          <a:p>
            <a:r>
              <a:t>ஆ) ஊசியிலைக்காடுகள்</a:t>
            </a:r>
          </a:p>
          <a:p/>
          <a:p>
            <a:r>
              <a:t>இ) முள் மர நிலம்</a:t>
            </a:r>
          </a:p>
          <a:p/>
          <a:p>
            <a:r>
              <a:t>ஈ) மிதவெப்பமண்டல இலையுதிர்க் காடுகள்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- 115  மரத்தில் வாழக்கூடிய பெரும்பாலான விலங்குகள் காணபடுவது?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வெப்பமண்டல மழைக்காடுகள்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- 116  ஸ்குட்டா இதற்கு எடுத்துக்காட்டு?</a:t>
            </a:r>
          </a:p>
          <a:p/>
          <a:p>
            <a:r>
              <a:t>அ) புற ஒட்டுண்ணி</a:t>
            </a:r>
          </a:p>
          <a:p/>
          <a:p>
            <a:r>
              <a:t>ஆ) அடைக்காக்கும் ஒட்டுண்ணி</a:t>
            </a:r>
          </a:p>
          <a:p/>
          <a:p>
            <a:r>
              <a:t>இ) கொன்று உண்ணும் வாழ்க்கைமுறை</a:t>
            </a:r>
          </a:p>
          <a:p/>
          <a:p>
            <a:r>
              <a:t>ஈ) அக ஒட்டுண்ணி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- 116  ஸ்குட்டா இதற்கு எடுத்துக்காட்டு?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புற ஒட்டுண்ணி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- 117  பெரிய கட்டைத்தன்மையுடைய கொடிகள் பொதுவாக இங்கு அதிகமாக காணப்படுகிறன?</a:t>
            </a:r>
          </a:p>
          <a:p/>
          <a:p>
            <a:r>
              <a:t>அ) பனிமுகடு காடுகள்</a:t>
            </a:r>
          </a:p>
          <a:p/>
          <a:p>
            <a:r>
              <a:t>ஆ) மிதவெப்ப மண்டலக்காடுகள்</a:t>
            </a:r>
          </a:p>
          <a:p/>
          <a:p>
            <a:r>
              <a:t>இ) அலையாத்தி காடுகள்</a:t>
            </a:r>
          </a:p>
          <a:p/>
          <a:p>
            <a:r>
              <a:t>ஈ) வெப்பமண்டல மழைக்காடுகள்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- 117  பெரிய கட்டைத்தன்மையுடைய கொடிகள் பொதுவாக இங்கு அதிகமாக காணப்படுகிறன?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வெப்பமண்டல மழைக்காடுகள்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இருவிதையிலைத் தாவரத்தில் பொதுவாக கருப்பையில் காணப்படும் உட்கருக்களின் அமைப்பு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3 + 2 + 3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- 118  செயல் வாழிடம் தழுவியிருப்பது சுட்டிக் காட்டுவது?</a:t>
            </a:r>
          </a:p>
          <a:p/>
          <a:p>
            <a:r>
              <a:t>அ) இரு சிற்றினங்களுக்கிடையே செயல்படும் கூட்டுறவு</a:t>
            </a:r>
          </a:p>
          <a:p/>
          <a:p>
            <a:r>
              <a:t>ஆ) ஒரே ஓம்புயிரியில் இரண்டு ஒட்டுண்ணிகள் காணப்படுவது</a:t>
            </a:r>
          </a:p>
          <a:p/>
          <a:p>
            <a:r>
              <a:t>இ) இரு சிற்றினங்களுக்கிடையே ஒன்று அல்லது பல வளங்களை பகிர்ந்து கொள்வது</a:t>
            </a:r>
          </a:p>
          <a:p/>
          <a:p>
            <a:r>
              <a:t>ஈ) இரு சிற்றினங்களுக்கிடையே உள்ள ஒருங்குயிரி வாழ்க்கை 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- 118  செயல் வாழிடம் தழுவியிருப்பது சுட்டிக் காட்டுவது?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இரு சிற்றினங்களுக்கிடையே ஒன்று அல்லது பல வளங்களை பகிர்ந்து கொள்வது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- 119  கீழ்கண்டவற்றில் எந்த இணை சரியாக பொருந்தவில்லை?</a:t>
            </a:r>
          </a:p>
          <a:p/>
          <a:p>
            <a:r>
              <a:t>அ) சவன்னா – அக்கேசியா மரங்கள்</a:t>
            </a:r>
          </a:p>
          <a:p/>
          <a:p>
            <a:r>
              <a:t>ஆ) பிரெய்ரி – தொற்றுத் தாவரங்கள்</a:t>
            </a:r>
          </a:p>
          <a:p/>
          <a:p>
            <a:r>
              <a:t>இ) துந்தரா – நிலைத்த உறைபனி</a:t>
            </a:r>
          </a:p>
          <a:p/>
          <a:p>
            <a:r>
              <a:t>ஈ) ஊசியிலைக் காடுகள் – பசுமை மாறாக்காடுகள்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- 119  கீழ்கண்டவற்றில் எந்த இணை சரியாக பொருந்தவில்லை?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பிரெய்ரி – தொற்றுத் தாவரங்கள்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- 120  எந்த சூழல்மண்டலம் அதிகப்படியான உயிரித்திரளைக் கொண்டுள்ளது?</a:t>
            </a:r>
          </a:p>
          <a:p/>
          <a:p>
            <a:r>
              <a:t>அ) புல்வெளி சூழல்மண்டலம்</a:t>
            </a:r>
          </a:p>
          <a:p/>
          <a:p>
            <a:r>
              <a:t>ஆ) குளச்சூழல்மண்டலம்</a:t>
            </a:r>
          </a:p>
          <a:p/>
          <a:p>
            <a:r>
              <a:t>இ) ஏரி சூழல்மண்டலம்</a:t>
            </a:r>
          </a:p>
          <a:p/>
          <a:p>
            <a:r>
              <a:t>ஈ) வனச் சூழல்மண்டலம்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- 120  எந்த சூழல்மண்டலம் அதிகப்படியான உயிரித்திரளைக் கொண்டுள்ளது?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வனச் சூழல்மண்டலம்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- 121  கீழ்கண்ட எது வெற்றுபாறைகளின் மீது முன்னோடி உயிரினங்களாகத் தோன்றும்?</a:t>
            </a:r>
          </a:p>
          <a:p/>
          <a:p>
            <a:r>
              <a:t>அ) மாஸ்கள்</a:t>
            </a:r>
          </a:p>
          <a:p/>
          <a:p>
            <a:r>
              <a:t>ஆ) பசும்பாசிகள்</a:t>
            </a:r>
          </a:p>
          <a:p/>
          <a:p>
            <a:r>
              <a:t>இ) லைக்கன்கள்</a:t>
            </a:r>
          </a:p>
          <a:p/>
          <a:p>
            <a:r>
              <a:t>ஈ) ஈரல் வடிவ பிரையோ ஃபைட்கள்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- 121  கீழ்கண்ட எது வெற்றுபாறைகளின் மீது முன்னோடி உயிரினங்களாகத் தோன்றும்?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லைக்கன்கள்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- 122  Table is present</a:t>
            </a:r>
          </a:p>
          <a:p/>
          <a:p>
            <a:r>
              <a:t>அ) </a:t>
            </a:r>
          </a:p>
          <a:p/>
          <a:p>
            <a:r>
              <a:t>ஆ) </a:t>
            </a:r>
          </a:p>
          <a:p/>
          <a:p>
            <a:r>
              <a:t>இ) </a:t>
            </a:r>
          </a:p>
          <a:p/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- 122  Table is present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காற்றின் மூலம் மகரந்தச்சேர்க்கை நடைபெறும் மலர்கள் </a:t>
            </a:r>
          </a:p>
          <a:p/>
          <a:p>
            <a:r>
              <a:t>அ) சிறிய, பூந்தேன் சுரக்கும், உலர் மகரந்தத்துகள்கள்</a:t>
            </a:r>
          </a:p>
          <a:p/>
          <a:p>
            <a:r>
              <a:t>ஆ) சிறிய, பிராகசமான நிறமுடைய, அதிக அளவு மகரந்தத்துகள்கள் உருவாக்குபவை</a:t>
            </a:r>
          </a:p>
          <a:p/>
          <a:p>
            <a:r>
              <a:t>இ) சிறிய, அதிக அளவு மகரந்தத்துகள்கள் உருவாக்குபவை</a:t>
            </a:r>
          </a:p>
          <a:p/>
          <a:p>
            <a:r>
              <a:t>ஈ) பெரிய, மிகுதியான பூந்தேன் மற்றும் மகரந்தத்துகள்கள் உருவாக்குபவை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- 123  இரண்டாம்நிலை வழிமுறை வளர்ச்சி நடைபெறுவது?</a:t>
            </a:r>
          </a:p>
          <a:p/>
          <a:p>
            <a:r>
              <a:t>அ) புதிதாக உருவான குளம்</a:t>
            </a:r>
          </a:p>
          <a:p/>
          <a:p>
            <a:r>
              <a:t>ஆ) புதிதாக குளிர்ந்த எரிக்குழம்பு</a:t>
            </a:r>
          </a:p>
          <a:p/>
          <a:p>
            <a:r>
              <a:t>இ) வெற்றுப் பாறை</a:t>
            </a:r>
          </a:p>
          <a:p/>
          <a:p>
            <a:r>
              <a:t>ஈ) அழிக்கப்பட்ட காடு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- 123  இரண்டாம்நிலை வழிமுறை வளர்ச்சி நடைபெறுவது?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அழிக்கப்பட்ட காடு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- 124  ஒரு சூழல்மண்டலத்தில் ஒளிச்சேர்க்கையின் போது உருவாகும் கரிமப் பொருட்களின் வீதம் இவ்வாறு அழைக்கப்படுகிறது?</a:t>
            </a:r>
          </a:p>
          <a:p/>
          <a:p>
            <a:r>
              <a:t>அ) இரண்டாம்நிலை உற்பத்தித்திறன்</a:t>
            </a:r>
          </a:p>
          <a:p/>
          <a:p>
            <a:r>
              <a:t>ஆ) நிகர உற்பத்தித்திறன்</a:t>
            </a:r>
          </a:p>
          <a:p/>
          <a:p>
            <a:r>
              <a:t>இ) நிகர முதல்நிலை உற்பத்தித்திறன்</a:t>
            </a:r>
          </a:p>
          <a:p/>
          <a:p>
            <a:r>
              <a:t>ஈ) மொத்த முதல்நிலை உற்பத்தித்திறன்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- 124  ஒரு சூழல்மண்டலத்தில் ஒளிச்சேர்க்கையின் போது உருவாகும் கரிமப் பொருட்களின் வீதம் இவ்வாறு அழைக்கப்படுகிறது?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மொத்த முதல்நிலை உற்பத்தித்திறன்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- 125  இயற்கையான பாஸ்பரஸ் தேக்கம் காணப்படுவது?</a:t>
            </a:r>
          </a:p>
          <a:p/>
          <a:p>
            <a:r>
              <a:t>அ) பாறை</a:t>
            </a:r>
          </a:p>
          <a:p/>
          <a:p>
            <a:r>
              <a:t>ஆ) தொல்லுயிர் படிவம்</a:t>
            </a:r>
          </a:p>
          <a:p/>
          <a:p>
            <a:r>
              <a:t>இ) கடல் நீர்</a:t>
            </a:r>
          </a:p>
          <a:p/>
          <a:p>
            <a:r>
              <a:t>ஈ) விலங்கு எலும்புகள்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- 125  இயற்கையான பாஸ்பரஸ் தேக்கம் காணப்படுவது?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பாறை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- 126  இரண்டாம்நிலை உற்பத்தித்திறன் என்பது _______________ மூலம் உருவாக்கப்படும் புதிய கரிமப் பொருள் வீதமாகும்?</a:t>
            </a:r>
          </a:p>
          <a:p/>
          <a:p>
            <a:r>
              <a:t>அ) நுகர்வோர்கள்</a:t>
            </a:r>
          </a:p>
          <a:p/>
          <a:p>
            <a:r>
              <a:t>ஆ) சிதைப்பவைகள்</a:t>
            </a:r>
          </a:p>
          <a:p/>
          <a:p>
            <a:r>
              <a:t>இ) உற்பத்தியாளர்கள்</a:t>
            </a:r>
          </a:p>
          <a:p/>
          <a:p>
            <a:r>
              <a:t>ஈ) ஒட்டுண்ணிகள்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- 126  இரண்டாம்நிலை உற்பத்தித்திறன் என்பது _______________ மூலம் உருவாக்கப்படும் புதிய கரிமப் பொருள் வீதமாகும்?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நுகர்வோர்கள்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- 127  சிதைவின் போது நடைபெறும் பின்வரும் செயல்முறைகளில் எந்த ஒன்று சரியாக விவரிக்கப்பட்டுள்ளது?</a:t>
            </a:r>
          </a:p>
          <a:p/>
          <a:p>
            <a:r>
              <a:t>அ) சிதை மாற்றம் – முழுவதும் காற்றில்லா சூழலில் நடைபெறும் இறுதி படிநிலை</a:t>
            </a:r>
          </a:p>
          <a:p/>
          <a:p>
            <a:r>
              <a:t>ஆ) கசிந்தோடுதல் – மண்ணில் மேல் அடுகிற்கு நீரில் கரையும் கனிம ஊட்டச்சத்து உயர்வு</a:t>
            </a:r>
          </a:p>
          <a:p/>
          <a:p>
            <a:r>
              <a:t>இ) துணுக்காதல் – மண்புழு போன்ற உயிரினங்களால் நடைபெறுவது</a:t>
            </a:r>
          </a:p>
          <a:p/>
          <a:p>
            <a:r>
              <a:t>ஈ) மட்காதல் – நுண்ணியிரிகளின் அதீத செயல்பாட்டால் கருமையான படிக உருவமற்ற பொருட்களான மட்கு திரளுதலுக்கு வழிவகுக்கிறது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- 127  சிதைவின் போது நடைபெறும் பின்வரும் செயல்முறைகளில் எந்த ஒன்று சரியாக விவரிக்கப்பட்டுள்ளது?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துணுக்காதல் – மண்புழு போன்ற உயிரினங்களால் நடைபெறுவது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காற்றின் மூலம் மகரந்தச்சேர்க்கை நடைபெறும் மலர்கள்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சிறிய, அதிக அளவு மகரந்தத்துகள்கள் உருவாக்குபவை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- 128  கீழ்கண்ட எந்த ஒன்று சூழல்மண்டலத்தின் செயல்பாட்டு அலகு அல்ல? </a:t>
            </a:r>
          </a:p>
          <a:p/>
          <a:p>
            <a:r>
              <a:t>அ) ஆற்றல் ஓட்டம்</a:t>
            </a:r>
          </a:p>
          <a:p/>
          <a:p>
            <a:r>
              <a:t>ஆ) சிதைவுறுதல்</a:t>
            </a:r>
          </a:p>
          <a:p/>
          <a:p>
            <a:r>
              <a:t>இ) உற்பத்தித்திறன்</a:t>
            </a:r>
          </a:p>
          <a:p/>
          <a:p>
            <a:r>
              <a:t>ஈ) அடுக்கமைவு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- 128  கீழ்கண்ட எந்த ஒன்று சூழல்மண்டலத்தின் செயல்பாட்டு அலகு அல்ல?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அடுக்கமைவு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- 129  நேரான எண்ணிக்கை பிரமிட் காணப்படாதது?</a:t>
            </a:r>
          </a:p>
          <a:p/>
          <a:p>
            <a:r>
              <a:t>அ) குளம்</a:t>
            </a:r>
          </a:p>
          <a:p/>
          <a:p>
            <a:r>
              <a:t>ஆ) வனம்</a:t>
            </a:r>
          </a:p>
          <a:p/>
          <a:p>
            <a:r>
              <a:t>இ) ஏரி</a:t>
            </a:r>
          </a:p>
          <a:p/>
          <a:p>
            <a:r>
              <a:t>ஈ) புல்வெளி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- 129  நேரான எண்ணிக்கை பிரமிட் காணப்படாதது?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வனம்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- 130  ஒரு புல்வெளி சூழல்மண்டலத்திலுள்ள முயல் மூலம் உருவாக்கப்படும் அல்லது முயலால் சேமிக்கப்படும் புதிய கனிமப் பொருள் வீதமே</a:t>
            </a:r>
          </a:p>
          <a:p/>
          <a:p>
            <a:r>
              <a:t>அ) நிகர உற்பத்தித்திறன்</a:t>
            </a:r>
          </a:p>
          <a:p/>
          <a:p>
            <a:r>
              <a:t>ஆ) இரண்டாம்நிலை உற்பத்தித்திறன்</a:t>
            </a:r>
          </a:p>
          <a:p/>
          <a:p>
            <a:r>
              <a:t>இ) நிகர முதல்நிலை உற்பத்தித்திறன்</a:t>
            </a:r>
          </a:p>
          <a:p/>
          <a:p>
            <a:r>
              <a:t>ஈ) மொத்த முதல்நிலை உற்பத்தித்திறன்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- 130  ஒரு புல்வெளி சூழல்மண்டலத்திலுள்ள முயல் மூலம் உருவாக்கப்படும் அல்லது முயலால் சேமிக்கப்படும் புதிய கனிமப் பொருள் வீதமே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இரண்டாம்நிலை உற்பத்தித்திறன்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- 131  நீர் வழிமுறை வளர்ச்சியில் இரண்டாவது நிலை கொண்டிருக்கும் தாவரங்கள்?</a:t>
            </a:r>
          </a:p>
          <a:p/>
          <a:p>
            <a:r>
              <a:t>அ) அசோலா</a:t>
            </a:r>
          </a:p>
          <a:p/>
          <a:p>
            <a:r>
              <a:t>ஆ) டைஃபா</a:t>
            </a:r>
          </a:p>
          <a:p/>
          <a:p>
            <a:r>
              <a:t>இ) சாலிக்ஸ்</a:t>
            </a:r>
          </a:p>
          <a:p/>
          <a:p>
            <a:r>
              <a:t>ஈ) வாலிஸ் நேரியா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- 131  நீர் வழிமுறை வளர்ச்சியில் இரண்டாவது நிலை கொண்டிருக்கும் தாவரங்கள்?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வாலிஸ் நேரியா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- 132  கீழ்கண்ட எந்த ஒன்று வேளாண் சூழல்ம ண்டலத்தின் சிறப்பியல்பு? </a:t>
            </a:r>
          </a:p>
          <a:p/>
          <a:p>
            <a:r>
              <a:t>அ) சூழியல் வழிமுறை வளர்ச்சி</a:t>
            </a:r>
          </a:p>
          <a:p/>
          <a:p>
            <a:r>
              <a:t>ஆ) மண்ணில் உயிரினங்கள் இல்லா திருப்பது</a:t>
            </a:r>
          </a:p>
          <a:p/>
          <a:p>
            <a:r>
              <a:t>இ) குறைவான மரபணுபன்மம்</a:t>
            </a:r>
          </a:p>
          <a:p/>
          <a:p>
            <a:r>
              <a:t>ஈ) களைகள் இல்லாதிருப்ப 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- 132  கீழ்கண்ட எந்த ஒன்று வேளாண் சூழல்ம ண்டலத்தின் சிறப்பியல்பு?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குறைவான மரபணுபன்மம்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நூலிழை சாதனத்தின் பணி</a:t>
            </a:r>
          </a:p>
          <a:p/>
          <a:p>
            <a:r>
              <a:t>அ) சூலகமுடிக்கு ஏற்புடைய மகரந்தத்துகளைக் கண்டறிதல்</a:t>
            </a:r>
          </a:p>
          <a:p/>
          <a:p>
            <a:r>
              <a:t>ஆ) உருவாக்கசெல் பகுப்படைதலைத் தூண்டுதல்</a:t>
            </a:r>
          </a:p>
          <a:p/>
          <a:p>
            <a:r>
              <a:t>இ) பூந்தேன் உற்பத்தி செய்தல்</a:t>
            </a:r>
          </a:p>
          <a:p/>
          <a:p>
            <a:r>
              <a:t>ஈ) மகரந்தக்குழாய் நுழைதலுக்கு வழிகாட்டுகிறது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- 133  கடலின் ஆழமான நீர்ப்பகுதியில் காணப்படும் பெரும்பாலான விலங்குகள்?</a:t>
            </a:r>
          </a:p>
          <a:p/>
          <a:p>
            <a:r>
              <a:t>அ) மட்குண்ணிகள்</a:t>
            </a:r>
          </a:p>
          <a:p/>
          <a:p>
            <a:r>
              <a:t>ஆ) முதல்நிலை நுகர்வோர்கள்</a:t>
            </a:r>
          </a:p>
          <a:p/>
          <a:p>
            <a:r>
              <a:t>இ) இரண்டாம்நிலை நுகர்வோர்கள்</a:t>
            </a:r>
          </a:p>
          <a:p/>
          <a:p>
            <a:r>
              <a:t>ஈ) மூன்றாம்நிலை நுகர்வோர்கள்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- 133  கடலின் ஆழமான நீர்ப்பகுதியில் காணப்படும் பெரும்பாலான விலங்குகள்?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மட்குண்ணிகள்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- 134  சூழியல் வழிமுறை வளர்ச்சியின் போது</a:t>
            </a:r>
          </a:p>
          <a:p/>
          <a:p>
            <a:r>
              <a:t>அ) சூழலுடன் சமநிலையில் உள்ள ஒரு குழுமத்தின் மாற்றத்திற்கு வழிவகுக்கும் இவை முன்னோடி குழுமங்கள் என்று அழைக்கப்படுகிறது</a:t>
            </a:r>
          </a:p>
          <a:p/>
          <a:p>
            <a:r>
              <a:t>ஆ) ஒரு குறிப்பிட்ட பகுதியில் சிற்றினங்களின் தொகுதியில் படிப்படியாக மற்றும் ஊகிக்கக்கூடிய மாற்றங்கள் நடைபெறுகின்றன</a:t>
            </a:r>
          </a:p>
          <a:p/>
          <a:p>
            <a:r>
              <a:t>இ) ஒரு புதிய உயிரிய குழுமங்கள் அதன் முதன்மை தளத்தில் மிக வேகமாக நிலைப்படுத்தப்படுகிறது</a:t>
            </a:r>
          </a:p>
          <a:p/>
          <a:p>
            <a:r>
              <a:t>ஈ) விலங்குகளின் எண்ணிக்கை மற்றும் வகைகள் நிலையாக இருக்கும்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- 134  சூழியல் வழிமுறை வளர்ச்சியின் போது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ஒரு குறிப்பிட்ட பகுதியில் சிற்றினங்களின் தொகுதியில் படிப்படியாக மற்றும் ஊகிக்கக்கூடிய மாற்றங்கள் நடைபெறுகின்றன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- 135  ஓர் குறிப்பிட்ட காலத்தில், ஓர் ஊட்டமட்டத்தில் காணப்படும் உயிரிப் பொருட்களின் எடை இவ்வாறு அழைக்கப்படுகின்றன?</a:t>
            </a:r>
          </a:p>
          <a:p/>
          <a:p>
            <a:r>
              <a:t>அ) உயிரி நிலைத் தொகுப்பு</a:t>
            </a:r>
          </a:p>
          <a:p/>
          <a:p>
            <a:r>
              <a:t>ஆ) மொத்த முதல்நிலை உற்பத்தித்திறன்</a:t>
            </a:r>
          </a:p>
          <a:p/>
          <a:p>
            <a:r>
              <a:t>இ) நிலைத்த கூறு</a:t>
            </a:r>
          </a:p>
          <a:p/>
          <a:p>
            <a:r>
              <a:t>ஈ) நிகர முதல்நிலை உற்பத்தித்திறன்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- 135  ஓர் குறிப்பிட்ட காலத்தில், ஓர் ஊட்டமட்டத்தில் காணப்படும் உயிரிப் பொருட்களின் எடை இவ்வாறு அழைக்கப்படுகின்றன?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உயிரி நிலைத் தொகுப்பு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- 136  Table is present</a:t>
            </a:r>
          </a:p>
          <a:p/>
          <a:p>
            <a:r>
              <a:t>அ) </a:t>
            </a:r>
          </a:p>
          <a:p/>
          <a:p>
            <a:r>
              <a:t>ஆ) </a:t>
            </a:r>
          </a:p>
          <a:p/>
          <a:p>
            <a:r>
              <a:t>இ) </a:t>
            </a:r>
          </a:p>
          <a:p/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- 136  Table is present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- 137  Figure is present</a:t>
            </a:r>
          </a:p>
          <a:p/>
          <a:p>
            <a:r>
              <a:t>அ) </a:t>
            </a:r>
          </a:p>
          <a:p/>
          <a:p>
            <a:r>
              <a:t>ஆ) </a:t>
            </a:r>
          </a:p>
          <a:p/>
          <a:p>
            <a:r>
              <a:t>இ) </a:t>
            </a:r>
          </a:p>
          <a:p/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- 137  Figure is present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நூலிழை சாதனத்தின் பணி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மகரந்தக்குழாய் நுழைதலுக்கு வழிகாட்டுகிறது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- 138  உற்பத்தியாளர்கள் மட்டத்தில் 20 ஜூல் ஆற்றல் ஈர்க்கப்பட்டால், கீழ்கண்ட உணவுச்சங்கிலியில் மயிலுக்கு எவ்வளவு உணவு ஆற்றல் கிடைக் கும்? தாவரம் → எலி → பாம்பு → மயில்</a:t>
            </a:r>
          </a:p>
          <a:p/>
          <a:p>
            <a:r>
              <a:t>அ) 0.02 ஜூல்</a:t>
            </a:r>
          </a:p>
          <a:p/>
          <a:p>
            <a:r>
              <a:t>ஆ) 0.002 ஜூல்</a:t>
            </a:r>
          </a:p>
          <a:p/>
          <a:p>
            <a:r>
              <a:t>இ) 0.2 ஜூல்</a:t>
            </a:r>
          </a:p>
          <a:p/>
          <a:p>
            <a:r>
              <a:t>ஈ) 0.0002 ஜூல்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- 138  உற்பத்தியாளர்கள் மட்டத்தில் 20 ஜூல் ஆற்றல் ஈர்க்கப்பட்டால், கீழ்கண்ட உணவுச்சங்கிலியில் மயிலுக்கு எவ்வளவு உணவு ஆற்றல் கிடைக் கும்? தாவரம் → எலி → பாம்பு → மயில்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0.02 ஜூல்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- 139  Figure is present</a:t>
            </a:r>
          </a:p>
          <a:p/>
          <a:p>
            <a:r>
              <a:t>அ) </a:t>
            </a:r>
          </a:p>
          <a:p/>
          <a:p>
            <a:r>
              <a:t>ஆ) </a:t>
            </a:r>
          </a:p>
          <a:p/>
          <a:p>
            <a:r>
              <a:t>இ) </a:t>
            </a:r>
          </a:p>
          <a:p/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- 139  Figure is present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- 140  கீழ்கண்ட வாக்கியங்களில் ஆற்றல் பிரமிட் பற்றிய ஒன்று சரியான தல்லா . ஆனால் மற்ற மூன்றும் சரியானவை.</a:t>
            </a:r>
          </a:p>
          <a:p/>
          <a:p>
            <a:r>
              <a:t>அ) இது நேரான வடிவம்</a:t>
            </a:r>
          </a:p>
          <a:p/>
          <a:p>
            <a:r>
              <a:t>ஆ) அடிப்பகுதி அகலமானது</a:t>
            </a:r>
          </a:p>
          <a:p/>
          <a:p>
            <a:r>
              <a:t>இ) இது வேறுபட ஊட்ட மட்டங்களில் காணப்படும் உயிரினங்களின் ஆற்றலின் அளவைக் காட்டுகிறது</a:t>
            </a:r>
          </a:p>
          <a:p/>
          <a:p>
            <a:r>
              <a:t>ஈ) இது தலை கீழான வடிவம்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- 140  கீழ்கண்ட வாக்கியங்களில் ஆற்றல் பிரமிட் பற்றிய ஒன்று சரியான தல்லா . ஆனால் மற்ற மூன்றும் சரியானவை.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இது தலை கீழான வடிவம்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- 141  ஒரே சூழல் மண்டலத்தில் ஒரு காலத்தில் ஒன்றுக்கு மேற்மட்ட ஊட்டமட்டத்தில் காணப்படும் கீழே கொடுக்கப்படுள்ள விலங்கு எது?</a:t>
            </a:r>
          </a:p>
          <a:p/>
          <a:p>
            <a:r>
              <a:t>அ) ஆடு</a:t>
            </a:r>
          </a:p>
          <a:p/>
          <a:p>
            <a:r>
              <a:t>ஆ) தவளை</a:t>
            </a:r>
          </a:p>
          <a:p/>
          <a:p>
            <a:r>
              <a:t>இ) சிட்டுக்குருவி</a:t>
            </a:r>
          </a:p>
          <a:p/>
          <a:p>
            <a:r>
              <a:t>ஈ) சிங்கம்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- 141  ஒரே சூழல் மண்டலத்தில் ஒரு காலத்தில் ஒன்றுக்கு மேற்மட்ட ஊட்டமட்டத்தில் காணப்படும் கீழே கொடுக்கப்படுள்ள விலங்கு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சிட்டுக்குருவி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- 142  நீர் மற்றும் வறள்நில வழிமுறை வளர்ச்சி நடைபெற வழிவகுப்பது</a:t>
            </a:r>
          </a:p>
          <a:p/>
          <a:p>
            <a:r>
              <a:t>அ) அதிக வறண்ட நிலை</a:t>
            </a:r>
          </a:p>
          <a:p/>
          <a:p>
            <a:r>
              <a:t>ஆ) அதிக ஈர நிலை</a:t>
            </a:r>
          </a:p>
          <a:p/>
          <a:p>
            <a:r>
              <a:t>இ) மிதமான நீர் நிலை</a:t>
            </a:r>
          </a:p>
          <a:p/>
          <a:p>
            <a:r>
              <a:t>ஈ) வறள் நிலை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- 142  நீர் மற்றும் வறள்நில வழிமுறை வளர்ச்சி நடைபெற வழிவகுப்பது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மிதமான நீர் நிலை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தென்னையின் இளநீர் குறிப்பிடுவது</a:t>
            </a:r>
          </a:p>
          <a:p/>
          <a:p>
            <a:r>
              <a:t>அ) எண்டோகார்ப்</a:t>
            </a:r>
          </a:p>
          <a:p/>
          <a:p>
            <a:r>
              <a:t>ஆ) சதைப்பற்றுடைய மீசோகார்ப்</a:t>
            </a:r>
          </a:p>
          <a:p/>
          <a:p>
            <a:r>
              <a:t>இ) தனி உட்கருசார் முன்கரு</a:t>
            </a:r>
          </a:p>
          <a:p/>
          <a:p>
            <a:r>
              <a:t>ஈ) தனி உட்கருசார் கருவூண்திசு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- 143  மொத்த சூரிய ஒளியில் ஓளிச்சேர்க்கை சார் செயலூக்கக் கதிர்வீச்சின்  (PAR) விகிதம்.</a:t>
            </a:r>
          </a:p>
          <a:p/>
          <a:p>
            <a:r>
              <a:t>அ) 80% விட அதிகம்</a:t>
            </a:r>
          </a:p>
          <a:p/>
          <a:p>
            <a:r>
              <a:t>ஆ) சுமார் 70%</a:t>
            </a:r>
          </a:p>
          <a:p/>
          <a:p>
            <a:r>
              <a:t>இ) சுமார் 60%</a:t>
            </a:r>
          </a:p>
          <a:p/>
          <a:p>
            <a:r>
              <a:t>ஈ) 50% விட குறைவு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- 143  மொத்த சூரிய ஒளியில் ஓளிச்சேர்க்கை சார் செயலூக்கக் கதிர்வீச்சின்  (PAR) விகிதம்.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50% விட குறைவு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- 144  மண்புழுக்களினால் சிதைவுக்கூளங்கள் சிறிய துகள்களாக உடைக்கப்படும் செய்முறை?</a:t>
            </a:r>
          </a:p>
          <a:p/>
          <a:p>
            <a:r>
              <a:t>அ) கனிமமாக்கம்</a:t>
            </a:r>
          </a:p>
          <a:p/>
          <a:p>
            <a:r>
              <a:t>ஆ) சிதை மாற்றம்</a:t>
            </a:r>
          </a:p>
          <a:p/>
          <a:p>
            <a:r>
              <a:t>இ) மட்காதல்</a:t>
            </a:r>
          </a:p>
          <a:p/>
          <a:p>
            <a:r>
              <a:t>ஈ) துணுக்காதல்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- 144  மண்புழுக்களினால் சிதைவுக்கூளங்கள் சிறிய துகள்களாக உடைக்கப்படும் செய்முறை?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துணுக்காதல்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- 145  தாவர உண்ணிகள் மற்றும் சிதைப்பவைகளால் உட்கொள்ள கிடைக்கும் உயிரித்திரள் அளவு?</a:t>
            </a:r>
          </a:p>
          <a:p/>
          <a:p>
            <a:r>
              <a:t>அ) மொத்த முதல்நிலை உற்பத்தித்திறன்</a:t>
            </a:r>
          </a:p>
          <a:p/>
          <a:p>
            <a:r>
              <a:t>ஆ) நிகர முதல்நிலை உற்பத்தித்திறன்</a:t>
            </a:r>
          </a:p>
          <a:p/>
          <a:p>
            <a:r>
              <a:t>இ) இரண்டாம்நிலை உற்பத்தித்திறன்</a:t>
            </a:r>
          </a:p>
          <a:p/>
          <a:p>
            <a:r>
              <a:t>ஈ) நிலை உயிரித்தொகுப்பு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- 145  தாவர உண்ணிகள் மற்றும் சிதைப்பவைகளால் உட்கொள்ள கிடைக்கும் உயிரித்திரள் அளவு?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நிகர முதல்நிலை உற்பத்தித்திறன்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- 146  ஒரு நீர் வழிமுறை வளர்ச்சியில் காணப்படும் தாவரங்களின் சரியான வரிசை?</a:t>
            </a:r>
          </a:p>
          <a:p/>
          <a:p>
            <a:r>
              <a:t>அ) வால்வாக்ஸ் → ஹைட்ரில்லா → பிஸ்டியா → கிரிபஸ் → லாண்டானா → ஓக்</a:t>
            </a:r>
          </a:p>
          <a:p/>
          <a:p>
            <a:r>
              <a:t>ஆ) பிஸ்டியா → வால்வாக்ஸ் → கிரிபஸ் → ஹைட்ரில்லா → ஓக் → லாண்டானா</a:t>
            </a:r>
          </a:p>
          <a:p/>
          <a:p>
            <a:r>
              <a:t>இ) ஓக் → லாண்டானா → வால்வாக்ஸ் → ஹைட்ரில்லா → பிஸ்டியா → கிரிபஸ்</a:t>
            </a:r>
          </a:p>
          <a:p/>
          <a:p>
            <a:r>
              <a:t>ஈ) ஓக் → லாண்டானா → கிரிபஸ் → பிஸ்டியா → ஹைட்ரில்லா → வால்வாக்ஸ்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- 146  ஒரு நீர் வழிமுறை வளர்ச்சியில் காணப்படும் தாவரங்களின் சரியான வரிசை?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வால்வாக்ஸ் → ஹைட்ரில்லா → பிஸ்டியா → கிரிபஸ் → லாண்டானா → ஓக்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- 147  புவியின் மொத்த கார்பனில் சுமார் 70% காணப்படுவது? </a:t>
            </a:r>
          </a:p>
          <a:p/>
          <a:p>
            <a:r>
              <a:t>அ) காடுகள்</a:t>
            </a:r>
          </a:p>
          <a:p/>
          <a:p>
            <a:r>
              <a:t>ஆ) புல்வெளிகள்</a:t>
            </a:r>
          </a:p>
          <a:p/>
          <a:p>
            <a:r>
              <a:t>இ) வேளாண் சூழல்மண்டலம்</a:t>
            </a:r>
          </a:p>
          <a:p/>
          <a:p>
            <a:r>
              <a:t>ஈ) கடல்கள்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- 147  புவியின் மொத்த கார்பனில் சுமார் 70% காணப்படுவது?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கடல்கள்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கீழே கொடுக்கப்பட்டுள்ளவற்றில் எத்தாவரம்</a:t>
            </a:r>
            <a:br/>
            <a:r>
              <a:t>இலைவழி இனப்பெ ருக்கம் செய்கிறது?</a:t>
            </a:r>
          </a:p>
          <a:p/>
          <a:p>
            <a:r>
              <a:t>அ) அகேவ்</a:t>
            </a:r>
          </a:p>
          <a:p/>
          <a:p>
            <a:r>
              <a:t>ஆ) பிரையோஃபில்லம்</a:t>
            </a:r>
          </a:p>
          <a:p/>
          <a:p>
            <a:r>
              <a:t>இ) கிளாடியேலஸ் </a:t>
            </a:r>
          </a:p>
          <a:p/>
          <a:p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தென்னையின் இளநீர் குறிப்பிடுவது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தனி உட்கருசார் கருவூண்திசு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- 148  உணவுச்சங்கிலிக்கு தொடர்பான கீழ்கண்ட வாக்கியங்களை கவனிக்க. i) ஒரு குறிப்பிட்ட இடத்தில் காணப்படும் 80% புலிகளை அகற்றினால் தாவரத் தொகுப்புகளின் வளர்ச்சி பெருமளவு அதிகரிக்கும்</a:t>
            </a:r>
            <a:br/>
            <a:r>
              <a:t>ii) பெரும்பாலான ஊண் உண்ணிகளை அகற்றினால் மான்களின் எண்ணிகையை அதிகரிக்கும்</a:t>
            </a:r>
            <a:br/>
            <a:r>
              <a:t>iii) ஆற்றல் இழப்பின் காரணமாக, பொதுவாக உணவுச்சங்கிலியின் நீளம் 3 – 4 ஊட்ட மட்டங்களாக கட்டுப்படுத்தப்படுகிறது</a:t>
            </a:r>
            <a:br/>
            <a:r>
              <a:t>iv) உணவுச்சங்கிலியின் நீளம் 2 முதல் 8 ஊட்ட மட்டங்களாக  வேறுபடுகிறது.</a:t>
            </a:r>
            <a:br/>
            <a:r>
              <a:t>மேலே குறிப்பிட்டுள்ள எந்த இரண்டு வாக்கியங்கள் சரியானவை? </a:t>
            </a:r>
          </a:p>
          <a:p/>
          <a:p>
            <a:r>
              <a:t>அ) i மற்றும் ii</a:t>
            </a:r>
          </a:p>
          <a:p/>
          <a:p>
            <a:r>
              <a:t>ஆ) ii மற்றும் iii</a:t>
            </a:r>
          </a:p>
          <a:p/>
          <a:p>
            <a:r>
              <a:t>இ) iii மற்றும் iv</a:t>
            </a:r>
          </a:p>
          <a:p/>
          <a:p>
            <a:r>
              <a:t>ஈ) i மற்றும் iv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- 148  உணவுச்சங்கிலிக்கு தொடர்பான கீழ்கண்ட வாக்கியங்களை கவனிக்க. i) ஒரு குறிப்பிட்ட இடத்தில் காணப்படும் 80% புலிகளை அகற்றினால் தாவரத் தொகுப்புகளின் வளர்ச்சி பெருமளவு அதிகரிக்கும்</a:t>
            </a:r>
            <a:br/>
            <a:r>
              <a:t>ii) பெரும்பாலான ஊண் உண்ணிகளை அகற்றினால் மான்களின் எண்ணிகையை அதிகரிக்கும்</a:t>
            </a:r>
            <a:br/>
            <a:r>
              <a:t>iii) ஆற்றல் இழப்பின் காரணமாக, பொதுவாக உணவுச்சங்கிலியின் நீளம் 3 – 4 ஊட்ட மட்டங்களாக கட்டுப்படுத்தப்படுகிறது</a:t>
            </a:r>
            <a:br/>
            <a:r>
              <a:t>iv) உணவுச்சங்கிலியின் நீளம் 2 முதல் 8 ஊட்ட மட்டங்களாக  வேறுபடுகிறது.</a:t>
            </a:r>
            <a:br/>
            <a:r>
              <a:t>மேலே குறிப்பிட்டுள்ள எந்த இரண்டு வாக்கியங்கள் சரியானவை?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ii மற்றும் iii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- 149  கீழ்கண்ட எது சூழியல் பிரமிட் உருவாக்க பயன்படுவதில்லை?</a:t>
            </a:r>
          </a:p>
          <a:p/>
          <a:p>
            <a:r>
              <a:t>அ) உலர் எடை</a:t>
            </a:r>
          </a:p>
          <a:p/>
          <a:p>
            <a:r>
              <a:t>ஆ) உயிரினங்களின் எண்ணிக்கை</a:t>
            </a:r>
          </a:p>
          <a:p/>
          <a:p>
            <a:r>
              <a:t>இ) ஆற்றல் ஓட்டத்தின் அளவு</a:t>
            </a:r>
          </a:p>
          <a:p/>
          <a:p>
            <a:r>
              <a:t>ஈ) உயிரி எடை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- 149  கீழ்கண்ட எது சூழியல் பிரமிட் உருவாக்க பயன்படுவதில்லை?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உயிரி எடை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- 150  2012ஆம் ஆண்டு காலநிலை மாற்றம் பற்றிய கட்சிகளின் ஐ.நா மாநாடு இங்கு நடைபெற்றது?</a:t>
            </a:r>
          </a:p>
          <a:p/>
          <a:p>
            <a:r>
              <a:t>அ) லிமா</a:t>
            </a:r>
          </a:p>
          <a:p/>
          <a:p>
            <a:r>
              <a:t>ஆ) வர்ஷா</a:t>
            </a:r>
          </a:p>
          <a:p/>
          <a:p>
            <a:r>
              <a:t>இ) டர்பன்</a:t>
            </a:r>
          </a:p>
          <a:p/>
          <a:p>
            <a:r>
              <a:t>ஈ) டோஹா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- 150  2012ஆம் ஆண்டு காலநிலை மாற்றம் பற்றிய கட்சிகளின் ஐ.நா மாநாடு இங்கு நடைபெற்றது?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டோஹா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- 151  சுற்றுச்சூழலில் SO2 மாசுபாட் டினை குறிப்பிடுகின்ற மிக பொருத்தமான சுட்டிக்காட்டிகள் எது?</a:t>
            </a:r>
          </a:p>
          <a:p/>
          <a:p>
            <a:r>
              <a:t>அ)  பாசி</a:t>
            </a:r>
          </a:p>
          <a:p/>
          <a:p>
            <a:r>
              <a:t>ஆ) பூஞ்சை</a:t>
            </a:r>
          </a:p>
          <a:p/>
          <a:p>
            <a:r>
              <a:t>இ) லைக்கன்கள் </a:t>
            </a:r>
          </a:p>
          <a:p/>
          <a:p>
            <a:r>
              <a:t>ஈ) ஊசியிலைக் காடுகள்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- 151  சுற்றுச்சூழலில் SO2 மாசுபாட் டினை குறிப்பிடுகின்ற மிக பொருத்தமான சுட்டிக்காட்டிகள்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லைக்கன்கள்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- 152  அடுக்கு வளிமண்டல ஓசோன் (stratospheric ozone) குறைபாடு காரணமாக வளி மண்டலத்தில் அதிகமான புற ஊதா கதிர்வீச்சுகளுடன் தொடர்பில்லாத முதன்மை சுகாதார அபாயங்களிலொன்று எது?</a:t>
            </a:r>
          </a:p>
          <a:p/>
          <a:p>
            <a:r>
              <a:t>அ) கண்கள் பாதிப்படைதல்</a:t>
            </a:r>
          </a:p>
          <a:p/>
          <a:p>
            <a:r>
              <a:t>ஆ) அதிகரித்த கல்லீரல் புற்றுநோய்</a:t>
            </a:r>
          </a:p>
          <a:p/>
          <a:p>
            <a:r>
              <a:t>இ) அதிகரித்த தோல் புற்றுநோய்</a:t>
            </a:r>
          </a:p>
          <a:p/>
          <a:p>
            <a:r>
              <a:t>ஈ) குறைக்கப்பட்ட நோய் எதிர்ப்பு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- 152  அடுக்கு வளிமண்டல ஓசோன் (stratospheric ozone) குறைபாடு காரணமாக வளி மண்டலத்தில் அதிகமான புற ஊதா கதிர்வீச்சுகளுடன் தொடர்பில்லாத முதன்மை சுகாதார அபாயங்களிலொன்று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அதிகரித்த கல்லீரல் புற்றுநோய்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நீர் ஹையாசந்த் மற்றும் நீர் அல்லியில் மகரந்தச்சேர்க்கை நடைபெறுவதற்கு உதவும் முகவர்</a:t>
            </a:r>
          </a:p>
          <a:p/>
          <a:p>
            <a:r>
              <a:t>அ) பூச்சிகள் அல்லது காற்று </a:t>
            </a:r>
          </a:p>
          <a:p/>
          <a:p>
            <a:r>
              <a:t>ஆ) பறவைகள்</a:t>
            </a:r>
          </a:p>
          <a:p/>
          <a:p>
            <a:r>
              <a:t>இ) வௌவால்கள்</a:t>
            </a:r>
          </a:p>
          <a:p/>
          <a:p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- 153  மரங்களின் மீது அதிக அளவு லைக்கன்கள் வளர்ச்சி கொண்டுள்ளது எதைச் சுட்டிக் காட்டுகின்றன? </a:t>
            </a:r>
          </a:p>
          <a:p/>
          <a:p>
            <a:r>
              <a:t>அ) மிகவும் ஆரோக்கியமான மரங்கள்</a:t>
            </a:r>
          </a:p>
          <a:p/>
          <a:p>
            <a:r>
              <a:t>ஆ) அதிகம் பாதிக்கப்பட்ட மரங்கள்</a:t>
            </a:r>
          </a:p>
          <a:p/>
          <a:p>
            <a:r>
              <a:t>இ) அப்பகுதி பெரிய அளவில் மாசுபட்டுள்ளது</a:t>
            </a:r>
          </a:p>
          <a:p/>
          <a:p>
            <a:r>
              <a:t>ஈ) மாசு அடையாத பகுதி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- 153  மரங்களின் மீது அதிக அளவு லைக்கன்கள் வளர்ச்சி கொண்டுள்ளது எதைச் சுட்டிக் காட்டுகின்றன?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மாசு அடையாத பகுதி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- 154  வளி மண்டலத்தின் ஓசோன் எந்த ஓசோன் அடுக்கில் காணப்படுகிறது?</a:t>
            </a:r>
          </a:p>
          <a:p/>
          <a:p>
            <a:r>
              <a:t>அ) அயனி மண்டலம்</a:t>
            </a:r>
          </a:p>
          <a:p/>
          <a:p>
            <a:r>
              <a:t>ஆ) இடைவெளி மண்டல அடுக்கு</a:t>
            </a:r>
          </a:p>
          <a:p/>
          <a:p>
            <a:r>
              <a:t>இ) அடுக்கு வளி மண்டலம்</a:t>
            </a:r>
          </a:p>
          <a:p/>
          <a:p>
            <a:r>
              <a:t>ஈ) வெப்ப வெளிமண்டலம்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- 154  வளி மண்டலத்தின் ஓசோன் எந்த ஓசோன் அடுக்கில் காணப்படுகிறது?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அடுக்கு வளி மண்டலம்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- 155  கீழ்கண்டவற்றில் தவறான கூற்று எது?</a:t>
            </a:r>
          </a:p>
          <a:p/>
          <a:p>
            <a:r>
              <a:t>அ) வெப்ப மண்டல பகுதிகளில் பெரும்பாலான காடுகள் அழிந்துவிட்டன</a:t>
            </a:r>
          </a:p>
          <a:p/>
          <a:p>
            <a:r>
              <a:t>ஆ) வளிமண்டல மேலடுக்கில் உள்ள ஓசோன் விலங்குகளுக்கு தீங்கு விளைவிக்கிறன</a:t>
            </a:r>
          </a:p>
          <a:p/>
          <a:p>
            <a:r>
              <a:t>இ) பசுமை வீடு விளைவு இயற்கையான நிகழ்வாகும்</a:t>
            </a:r>
          </a:p>
          <a:p/>
          <a:p>
            <a:r>
              <a:t>ஈ) யூட்ரோபிகேசன் என்பது நன்னீர் நிலைகளின் இயற்கையான நிகழ்வாகும்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- 155  கீழ்கண்டவற்றில் தவறான கூற்று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வளிமண்டல மேலடுக்கில் உள்ள ஓசோன் விலங்குகளுக்கு தீங்கு விளைவிக்கிறன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- 156  நல்ல ஓசோன் இங்கு காணப்படுகிறது?</a:t>
            </a:r>
          </a:p>
          <a:p/>
          <a:p>
            <a:r>
              <a:t>அ) இடைவெளி மண்டலம்</a:t>
            </a:r>
          </a:p>
          <a:p/>
          <a:p>
            <a:r>
              <a:t>ஆ) வெப்பவெளி மண்டலம்</a:t>
            </a:r>
          </a:p>
          <a:p/>
          <a:p>
            <a:r>
              <a:t>இ) அடுக்கு வளி மண்டலம்</a:t>
            </a:r>
          </a:p>
          <a:p/>
          <a:p>
            <a:r>
              <a:t>ஈ) அயனி மண்டலம்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- 156  நல்ல ஓசோன் இங்கு காணப்படுகிறது?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அடுக்கு வளி மண்டலம்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- 157  சிப்கோ இயக்கம் இதை பாதுகாப்பதற்காக உருவாக்கப்பட்டது?</a:t>
            </a:r>
          </a:p>
          <a:p/>
          <a:p>
            <a:r>
              <a:t>அ) காடுகள்</a:t>
            </a:r>
          </a:p>
          <a:p/>
          <a:p>
            <a:r>
              <a:t>ஆ) கால்நடைகள்</a:t>
            </a:r>
          </a:p>
          <a:p/>
          <a:p>
            <a:r>
              <a:t>இ) ஈர நிலங்கள்</a:t>
            </a:r>
          </a:p>
          <a:p/>
          <a:p>
            <a:r>
              <a:t>ஈ) புல்வெளிகள்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- 157  சிப்கோ இயக்கம் இதை பாதுகாப்பதற்காக உருவாக்கப்பட்டது?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காடுகள்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நீர் ஹையாசந்த் மற்றும் நீர் அல்லியில் மகரந்தச்சேர்க்கை நடைபெறுவதற்கு உதவும் முகவர்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பூச்சிகள் அல்லது காற்று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- 158  சரியான இணையை கண்டுபிடி?</a:t>
            </a:r>
          </a:p>
          <a:p/>
          <a:p>
            <a:r>
              <a:t>அ) அடிப்படை மரபுகளை பாதுகாத்தல் - உயிரி பன்மம்</a:t>
            </a:r>
          </a:p>
          <a:p/>
          <a:p>
            <a:r>
              <a:t>ஆ) கியோட்டோ நெறிமுறை - காலநிலை மாறுபாடு</a:t>
            </a:r>
          </a:p>
          <a:p/>
          <a:p>
            <a:r>
              <a:t>இ) மாண்ட்ரியல் நெறிமுறை - புவி வெப்ப மடைதல்</a:t>
            </a:r>
          </a:p>
          <a:p/>
          <a:p>
            <a:r>
              <a:t>ஈ) ராம்சார் மாநாடு - நிலத்தடி நீர் மாசு அடைதல்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- 158  சரியான இணையை கண்டுபிடி?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கியோட்டோ நெறிமுறை - காலநிலை மாறுபாடு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- 159  நீர் மாசுபாட்டின் பொதுவான சுட்டிக்காட்டி உயிரினம் எது?</a:t>
            </a:r>
          </a:p>
          <a:p/>
          <a:p>
            <a:r>
              <a:t>அ) லெம்னா பன்சிகோஸ்ட்டா</a:t>
            </a:r>
          </a:p>
          <a:p/>
          <a:p>
            <a:r>
              <a:t>ஆ) ஹைக்கார்னியா கிராசிபிஸ்</a:t>
            </a:r>
          </a:p>
          <a:p/>
          <a:p>
            <a:r>
              <a:t>இ) ஈஸ்டிரிச்சியா கோலை</a:t>
            </a:r>
          </a:p>
          <a:p/>
          <a:p>
            <a:r>
              <a:t>ஈ) எண்டமிலா இஸ்டோலிடிகா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- 159  நீர் மாசுபாட்டின் பொதுவான சுட்டிக்காட்டி உயிரினம்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ஈஸ்டிரிச்சியா கோலை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- 160  ஓசோன் அடுக்கில் துளை உருவாவதற்கான மிகப்பெரிய பங்களிப்பு நாடு எது?</a:t>
            </a:r>
          </a:p>
          <a:p/>
          <a:p>
            <a:r>
              <a:t>அ) ரஷ்யா</a:t>
            </a:r>
          </a:p>
          <a:p/>
          <a:p>
            <a:r>
              <a:t>ஆ) ஜப்பான்</a:t>
            </a:r>
          </a:p>
          <a:p/>
          <a:p>
            <a:r>
              <a:t>இ) அமெரிக்கா</a:t>
            </a:r>
          </a:p>
          <a:p/>
          <a:p>
            <a:r>
              <a:t>ஈ) ஜெர்மனி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 சூழ்நிலையியல்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- 160  ஓசோன் அடுக்கில் துளை உருவாவதற்கான மிகப்பெரிய பங்களிப்பு நாடு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ரஷ்யா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பொருளாதார தாவரவியல்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- 161  Dr. நார்மன் போர்லாக் என்ற பெயர் எதனுடன் தொடர்புடையது? </a:t>
            </a:r>
          </a:p>
          <a:p/>
          <a:p>
            <a:r>
              <a:t>அ) பசுமைப் புரட்சி</a:t>
            </a:r>
          </a:p>
          <a:p/>
          <a:p>
            <a:r>
              <a:t>ஆ) மஞ்சள் புரட்சி</a:t>
            </a:r>
          </a:p>
          <a:p/>
          <a:p>
            <a:r>
              <a:t>இ) வெள்ளைப் புரட்சி</a:t>
            </a:r>
          </a:p>
          <a:p/>
          <a:p>
            <a:r>
              <a:t>ஈ) நீலப் புரட்சி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- 161  Dr. நார்மன் போர்லாக் என்ற பெயர் எதனுடன் தொடர்புடையது?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பசுமைப் புரட்சி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- 162  கீழ்கண்டவற்றில் பயிர்த் தாவரங்களில் தூண்டப்பட்ட சடுதி மாற்றத்தைத் தோற்றுவிக்க பொதுவாக பயன்படும் காரணி எது?</a:t>
            </a:r>
          </a:p>
          <a:p/>
          <a:p>
            <a:r>
              <a:t>அ) ஆல்ஃபா</a:t>
            </a:r>
          </a:p>
          <a:p/>
          <a:p>
            <a:r>
              <a:t>ஆ) எக்ஸ் கதிர்</a:t>
            </a:r>
          </a:p>
          <a:p/>
          <a:p>
            <a:r>
              <a:t>இ) UV கதிர் / புற ஊதாக்கதிர்</a:t>
            </a:r>
          </a:p>
          <a:p/>
          <a:p>
            <a:r>
              <a:t>ஈ) காமா கதிர்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பெரிஸ்பெ ர்ம் கருவூண்திசுவிலிருந்து வேறுபடும் விதம் </a:t>
            </a:r>
          </a:p>
          <a:p/>
          <a:p>
            <a:r>
              <a:t>அ) ஒருமடிய திசுவாக இருத்தல்</a:t>
            </a:r>
          </a:p>
          <a:p/>
          <a:p>
            <a:r>
              <a:t>ஆ) சேமிப்பு உணவு இல்லாதிருத்தல்</a:t>
            </a:r>
          </a:p>
          <a:p/>
          <a:p>
            <a:r>
              <a:t>இ) இருமடிய திசுவாக இருத்தல்</a:t>
            </a:r>
          </a:p>
          <a:p/>
          <a:p>
            <a:r>
              <a:t>ஈ) இரண்டாம்நிலை உட்கருவோடு பல விந்துகள் இணை ந்து உருவாதல்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- 162  கீழ்கண்டவற்றில் பயிர்த் தாவரங்களில் தூண்டப்பட்ட சடுதி மாற்றத்தைத் தோற்றுவிக்க பொதுவாக பயன்படும் காரணி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காமா கதிர்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- 163  அயல் பன்மடியம் மூலம் மனிதனால் உருவாக்கப்பட்ட தானியப் பயிர் எது? </a:t>
            </a:r>
          </a:p>
          <a:p/>
          <a:p>
            <a:r>
              <a:t>அ) ஹார்டியம் வல்கர்</a:t>
            </a:r>
          </a:p>
          <a:p/>
          <a:p>
            <a:r>
              <a:t>ஆ) டிரிடிக்கேல்</a:t>
            </a:r>
          </a:p>
          <a:p/>
          <a:p>
            <a:r>
              <a:t>இ)  ரஃபானஸ்பிராசிகா</a:t>
            </a:r>
          </a:p>
          <a:p/>
          <a:p>
            <a:r>
              <a:t>ஈ) ஜியாமேஸ்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- 163  அயல் பன்மடியம் மூலம் மனிதனால் உருவாக்கப்பட்ட தானியப் பயிர் எது?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டிரிடிக்கேல்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- 164  பயிர் பெருக்கத்தின் குறிக்கோள் </a:t>
            </a:r>
          </a:p>
          <a:p/>
          <a:p>
            <a:r>
              <a:t>அ) சிறந்த விளைச்சல்</a:t>
            </a:r>
          </a:p>
          <a:p/>
          <a:p>
            <a:r>
              <a:t>ஆ) சிறந்த தரம்</a:t>
            </a:r>
          </a:p>
          <a:p/>
          <a:p>
            <a:r>
              <a:t>இ) நோய் / இறுக்கம் எதிர்க்கும் திறன்</a:t>
            </a:r>
          </a:p>
          <a:p/>
          <a:p>
            <a:r>
              <a:t>ஈ) மேற்கூறிய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- 164  பயிர் பெருக்கத்தின் குறிக்கோள்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மேற்கூறிய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- 165  தேர்ந்தெடுத்தல் என்ற முறையுடன் தொடர்புடையது? </a:t>
            </a:r>
          </a:p>
          <a:p/>
          <a:p>
            <a:r>
              <a:t>அ) செல்லியல்</a:t>
            </a:r>
          </a:p>
          <a:p/>
          <a:p>
            <a:r>
              <a:t>ஆ) தாவர பாசியியல்</a:t>
            </a:r>
          </a:p>
          <a:p/>
          <a:p>
            <a:r>
              <a:t>இ) பயிர் பெருக்கம்</a:t>
            </a:r>
          </a:p>
          <a:p/>
          <a:p>
            <a:r>
              <a:t>ஈ) மரபியல்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- 165  தேர்ந்தெடுத்தல் என்ற முறையுடன் தொடர்புடையது?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பயிர் பெருக்கம்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- 166  இந்தியாவில் பசுமைப் புரட்சி ஏற்பட்ட காலம்?</a:t>
            </a:r>
          </a:p>
          <a:p/>
          <a:p>
            <a:r>
              <a:t>அ) 1960களில்</a:t>
            </a:r>
          </a:p>
          <a:p/>
          <a:p>
            <a:r>
              <a:t>ஆ) 1970களில்</a:t>
            </a:r>
          </a:p>
          <a:p/>
          <a:p>
            <a:r>
              <a:t>இ) 1980களில்</a:t>
            </a:r>
          </a:p>
          <a:p/>
          <a:p>
            <a:r>
              <a:t>ஈ) 1950களில்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- 166  இந்தியாவில் பசுமைப் புரட்சி ஏற்பட்ட காலம்?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1960களில்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- 167  இந்திய பசுமைப் புரட்சியில் உருவாக்கப்பட்ட ஜெயா மற்றும் ரத்னா எந்த இரகத்திலிருந்து பெறப்பட்டது?</a:t>
            </a:r>
          </a:p>
          <a:p/>
          <a:p>
            <a:r>
              <a:t>அ) சோளம்</a:t>
            </a:r>
          </a:p>
          <a:p/>
          <a:p>
            <a:r>
              <a:t>ஆ) நெல்</a:t>
            </a:r>
          </a:p>
          <a:p/>
          <a:p>
            <a:r>
              <a:t>இ) கரும்பு</a:t>
            </a:r>
          </a:p>
          <a:p/>
          <a:p>
            <a:r>
              <a:t>ஈ) கோதுமை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பெரிஸ்பெ ர்ம் கருவூண்திசுவிலிருந்து வேறுபடும் விதம்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இருமடிய திசுவாக இருத்தல்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- 167  இந்திய பசுமைப் புரட்சியில் உருவாக்கப்பட்ட ஜெயா மற்றும் ரத்னா எந்த இரகத்திலிருந்து பெறப்பட்டது?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நெல்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- 168  மனிதனால் உருவாக்கப்பட்ட முதல் தானியம் டிரிடிக்கேல் என்பது</a:t>
            </a:r>
          </a:p>
          <a:p/>
          <a:p>
            <a:r>
              <a:t>அ) எண்மடியம் (ஆக்டபிளாய்ட்)</a:t>
            </a:r>
          </a:p>
          <a:p/>
          <a:p>
            <a:r>
              <a:t>ஆ) அறுமடியம் (ஹெக்சபிளாய்ட்)</a:t>
            </a:r>
          </a:p>
          <a:p/>
          <a:p>
            <a:r>
              <a:t>இ) அ மற்றும் ஆ இரண்டும்</a:t>
            </a:r>
          </a:p>
          <a:p/>
          <a:p>
            <a:r>
              <a:t>ஈ) இருமடியம் (டிப்ளாய்ட்)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- 168  மனிதனால் உருவாக்கப்பட்ட முதல் தானியம் டிரிடிக்கேல் என்பது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அறுமடியம் (ஹெக்சபிளாய்ட்)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- 169  பயிர்பெருக்க நிகழ்வுகளில் பயிரின் மரபணுக்களிலுள்ள பல்வேறு அல்லீல்களின் மொத்த தொகுப்பு இவ்வாறு அழைக்கப்படுகிறது?</a:t>
            </a:r>
          </a:p>
          <a:p/>
          <a:p>
            <a:r>
              <a:t>அ) தேர்ந்தெடுத்த பெற்றோர் தாவரங்களுக்கிடையே நடைபெறும் குறுக்கு கலப்புறுத்தம்</a:t>
            </a:r>
          </a:p>
          <a:p/>
          <a:p>
            <a:r>
              <a:t>ஆ) பெற்றோர் தாவரங்களை தேர்ந்தெடுத்தலின் மதிப்பாய்வு</a:t>
            </a:r>
          </a:p>
          <a:p/>
          <a:p>
            <a:r>
              <a:t>இ) மரபணுக்கூறு தொகுப்பு</a:t>
            </a:r>
          </a:p>
          <a:p/>
          <a:p>
            <a:r>
              <a:t>ஈ) மறுசேர்க்கையில் உயர்ந்தவற்றை தேர்ந்தெடுத்தல்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- 169  பயிர்பெருக்க நிகழ்வுகளில் பயிரின் மரபணுக்களிலுள்ள பல்வேறு அல்லீல்களின் மொத்த தொகுப்பு இவ்வாறு அழைக்கப்படுகிறது?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மரபணுக்கூறு தொகுப்பு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- 170  அரைகுட்டை கோதுமை இரகத்திற்கு எடுத்துக்காட்டு?</a:t>
            </a:r>
          </a:p>
          <a:p/>
          <a:p>
            <a:r>
              <a:t>அ) IR 8</a:t>
            </a:r>
          </a:p>
          <a:p/>
          <a:p>
            <a:r>
              <a:t>ஆ) சோனாலிகா</a:t>
            </a:r>
          </a:p>
          <a:p/>
          <a:p>
            <a:r>
              <a:t>இ)  டிரிடிகம்</a:t>
            </a:r>
          </a:p>
          <a:p/>
          <a:p>
            <a:r>
              <a:t>ஈ) சக்காரம்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- 170  அரைகுட்டை கோதுமை இரகத்திற்கு எடுத்துக்காட்டு?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சோனாலிகா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- 171  துருநோயுயிரியால் உருவாகும் நோயை எதிர்க்கும் திறனுடைய ஹிம்கிரி கலப்புறுத்தம் மூலம் பெறப்பட்டது. இது எதனுடைய இரகம்?</a:t>
            </a:r>
          </a:p>
          <a:p/>
          <a:p>
            <a:r>
              <a:t>அ) மிளகாய்</a:t>
            </a:r>
          </a:p>
          <a:p/>
          <a:p>
            <a:r>
              <a:t>ஆ) சோளம்</a:t>
            </a:r>
          </a:p>
          <a:p/>
          <a:p>
            <a:r>
              <a:t>இ) கரும்ப</a:t>
            </a:r>
          </a:p>
          <a:p/>
          <a:p>
            <a:r>
              <a:t>ஈ) கோதுமை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- 171  துருநோயுயிரியால் உருவாகும் நோயை எதிர்க்கும் திறனுடைய ஹிம்கிரி கலப்புறுத்தம் மூலம் பெறப்பட்டது. இது எதனுடைய இரகம்?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கோதுமை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- 172  கனிமங்கள், வைட்டமின்கள், புரதங்கள் நிறைந்த தாவரங்களை பெருக்கம் செய்யும் முறை ? </a:t>
            </a:r>
          </a:p>
          <a:p/>
          <a:p>
            <a:r>
              <a:t>அ) உடல கலப்புறுத்தம்</a:t>
            </a:r>
          </a:p>
          <a:p/>
          <a:p>
            <a:r>
              <a:t>ஆ) உயிரிவழி ஊட்டம் சேர்த்தல்</a:t>
            </a:r>
          </a:p>
          <a:p/>
          <a:p>
            <a:r>
              <a:t>இ) உயிரி பெரிதாக்குதல்</a:t>
            </a:r>
          </a:p>
          <a:p/>
          <a:p>
            <a:r>
              <a:t>ஈ) நுண் பெருக்கம்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மூடுவிதைத் தாவரங்களில் எந்த செல்பகுப்புற்று ஆண் கேமீட்கள் உருவாகின்றன? </a:t>
            </a:r>
          </a:p>
          <a:p/>
          <a:p>
            <a:r>
              <a:t>அ) நுண்வித்து தாய்செல்</a:t>
            </a:r>
          </a:p>
          <a:p/>
          <a:p>
            <a:r>
              <a:t>ஆ) நுண்வித்து</a:t>
            </a:r>
          </a:p>
          <a:p/>
          <a:p>
            <a:r>
              <a:t>இ) உருவாக்கசெல்</a:t>
            </a:r>
          </a:p>
          <a:p/>
          <a:p>
            <a:r>
              <a:t>ஈ) தழைவழிச்செல்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- 172  கனிமங்கள், வைட்டமின்கள், புரதங்கள் நிறைந்த தாவரங்களை பெருக்கம் செய்யும் முறை 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உயிரிவழி ஊட்டம் சேர்த்தல்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- 173  கலப்பின வீரியத்தை தக்க வைத்துக் கொள்வதில் உடல இனப்பெருக்கம் செய்யும் தாவரங்கள் சிறந்து விளங்குவதற்கான காரணம்?</a:t>
            </a:r>
          </a:p>
          <a:p/>
          <a:p>
            <a:r>
              <a:t>அ) அதிக நோய் எதிர்ப்புத்திறனை பெற்றுள்ளதால்</a:t>
            </a:r>
          </a:p>
          <a:p/>
          <a:p>
            <a:r>
              <a:t>ஆ) விரும்பிய கலப்பு யிரி தோன்றியபின் அவற்றில் தோன்றிய பண்பு மறையாதிருத்தல்</a:t>
            </a:r>
          </a:p>
          <a:p/>
          <a:p>
            <a:r>
              <a:t>இ) எளிதாக இனப்பெருக்கம் செய்ய இயலும்</a:t>
            </a:r>
          </a:p>
          <a:p/>
          <a:p>
            <a:r>
              <a:t>ஈ) அதிக வாழ்நாளை பெற்றிருப்பதால்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பொருளாதார தாவரவியல்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- 173  கலப்பின வீரியத்தை தக்க வைத்துக் கொள்வதில் உடல இனப்பெருக்கம் செய்யும் தாவரங்கள் சிறந்து விளங்குவதற்கான காரணம்?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விரும்பிய கலப்பு யிரி தோன்றியபின் அவற்றில் தோன்றிய பண்பு மறையாதிருத்தல்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மூடுவிதைத் தாவரங்களில் எந்த செல்பகுப்புற்று ஆண் கேமீட்கள் உருவாகின்றன?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உருவாக்கசெல்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வேற்றிட பல்கருநிலை எனும் கருவுறா இனப்பெருக்க வகையில் கரு எதிலிருந்து நேரடியாகத் தோன்றுகிறது? </a:t>
            </a:r>
          </a:p>
          <a:p/>
          <a:p>
            <a:r>
              <a:t>அ) கருப்பையிலுள்ள சினர்ஜிட் அல்லது எதிரடிச்செல்கள்</a:t>
            </a:r>
          </a:p>
          <a:p/>
          <a:p>
            <a:r>
              <a:t>ஆ) சூல்திசு அல்லது சூல்உறைகள்</a:t>
            </a:r>
          </a:p>
          <a:p/>
          <a:p>
            <a:r>
              <a:t>இ) கருமுட்டை</a:t>
            </a:r>
          </a:p>
          <a:p/>
          <a:p>
            <a:r>
              <a:t>ஈ) சூலிலுள்ள துணை கருப்பைகள்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வேற்றிட பல்கருநிலை எனும் கருவுறா இனப்பெருக்க வகையில் கரு எதிலிருந்து நேரடியாகத் தோன்றுகிறது?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சூல்திசு அல்லது சூல்உறைகள்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ஒரு தானிய வகையில் கருவின் ஒரே ஒரு விதையிலை எது?</a:t>
            </a:r>
          </a:p>
          <a:p/>
          <a:p>
            <a:r>
              <a:t>அ) முளைவே ர் உறை</a:t>
            </a:r>
          </a:p>
          <a:p/>
          <a:p>
            <a:r>
              <a:t>ஆ) ஸ்குட்டல்லம்</a:t>
            </a:r>
          </a:p>
          <a:p/>
          <a:p>
            <a:r>
              <a:t>இ) முன்இல</a:t>
            </a:r>
          </a:p>
          <a:p/>
          <a:p>
            <a:r>
              <a:t>ஈ) முளைகுருத்து உறை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கீழே கொடுக்கப்பட்டுள்ளவற்றில் எத்தாவரம்</a:t>
            </a:r>
            <a:br/>
            <a:r>
              <a:t>இலைவழி இனப்பெ ருக்கம் செய்கிறது?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பிரையோஃபில்லம்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ஒரு தானிய வகையில் கருவின் ஒரே ஒரு விதையிலை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ஸ்குட்டல்லம்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சூல் வளை வதால் சூல்திசு மற்றும் கருப்பை சூல்கா ம்பிற்கு செங் குத்தாக அமை ந்திருக்கும் வகை </a:t>
            </a:r>
          </a:p>
          <a:p/>
          <a:p>
            <a:r>
              <a:t>அ) கேம்ஃபைலோடிராபஸ்</a:t>
            </a:r>
          </a:p>
          <a:p/>
          <a:p>
            <a:r>
              <a:t>ஆ) அனாடிராபஸ்</a:t>
            </a:r>
          </a:p>
          <a:p/>
          <a:p>
            <a:r>
              <a:t>இ) ஆர்தோடிராபஸ்</a:t>
            </a:r>
          </a:p>
          <a:p/>
          <a:p>
            <a:r>
              <a:t>ஈ) ஹெமிஅனாடிராபஸ்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சூல் வளை வதால் சூல்திசு மற்றும் கருப்பை சூல்கா ம்பிற்கு செங் குத்தாக அமை ந்திருக்கும் வகை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ஹெமிஅனாடிராபஸ்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இரட்டைக் கருவுறுதலின் போது கருவூண் திசு எதிலிருந்து உருவாகிறது?</a:t>
            </a:r>
          </a:p>
          <a:p/>
          <a:p>
            <a:r>
              <a:t>அ) இரண்டு துருவ உட்கரு மற்றும் ஒரு ஆண் கேமீட்</a:t>
            </a:r>
          </a:p>
          <a:p/>
          <a:p>
            <a:r>
              <a:t>ஆ) ஒரு துருவ உட்கரு மற்றும் ஒரு ஆண் கேமீட்</a:t>
            </a:r>
          </a:p>
          <a:p/>
          <a:p>
            <a:r>
              <a:t>இ) முட்டை மற்றும் ஆண் கேமீட்கள்</a:t>
            </a:r>
          </a:p>
          <a:p/>
          <a:p>
            <a:r>
              <a:t>ஈ) இரண்டு துருவ உட்கரு மற்றும் இரண்டு ஆண் கேமீட்கள்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இரட்டைக் கருவுறுதலின் போது கருவூண் திசு எதிலிருந்து உருவாகிறது?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இரண்டு துருவ உட்கரு மற்றும் ஒரு ஆண் கேமீட்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மரபியல்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சைட்டோபிளாச ஆண் மலட்டுத்தன்மை உடைய தாவரங்களில் மரபணுக்கள் அமைந்திருக்குமிடம் </a:t>
            </a:r>
          </a:p>
          <a:p/>
          <a:p>
            <a:r>
              <a:t>அ) மைட்டோகாண்ட்ரியா மரபணுத் தொகையம்</a:t>
            </a:r>
          </a:p>
          <a:p/>
          <a:p>
            <a:r>
              <a:t>ஆ) சைட்டோசால்</a:t>
            </a:r>
          </a:p>
          <a:p/>
          <a:p>
            <a:r>
              <a:t>இ) பசுங்கணிக மரபணுத் தொகையம்</a:t>
            </a:r>
          </a:p>
          <a:p/>
          <a:p>
            <a:r>
              <a:t>ஈ) நியூக்ளியார் மரபணுத் தொகையம்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சைட்டோபிளாச ஆண் மலட்டுத்தன்மை உடைய தாவரங்களில் மரபணுக்கள் அமைந்திருக்குமிடம்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மைட்டோகாண்ட்ரியா மரபணுத் தொகையம்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நீவிர் அறிந்த எந்த வகை பாரம்பரியத்தில் அதிகளவு தாய்வழியின் தாக்கம் சந்ததிகளிடையே காணப்படுகிறது? </a:t>
            </a:r>
          </a:p>
          <a:p/>
          <a:p>
            <a:r>
              <a:t>அ) ஆட்டோசோமல்</a:t>
            </a:r>
          </a:p>
          <a:p/>
          <a:p>
            <a:r>
              <a:t>ஆ) சைட்டோபிளாஸ்மிக்</a:t>
            </a:r>
          </a:p>
          <a:p/>
          <a:p>
            <a:r>
              <a:t>இ) Y-இணைந்தது</a:t>
            </a:r>
          </a:p>
          <a:p/>
          <a:p>
            <a:r>
              <a:t>ஈ) X-இணைந்தது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நீவிர் அறிந்த எந்த வகை பாரம்பரியத்தில் அதிகளவு தாய்வழியின் தாக்கம் சந்ததிகளிடையே காணப்படுகிறது?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சைட்டோபிளாஸ்மிக்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மூடிய மலர் மகரந்தச்சேர்க்கையின் நன்மை</a:t>
            </a:r>
          </a:p>
          <a:p/>
          <a:p>
            <a:r>
              <a:t>அ) அதிக மரபியல் வேறுபாடு</a:t>
            </a:r>
          </a:p>
          <a:p/>
          <a:p>
            <a:r>
              <a:t>ஆ) அதிக வீரியமுள்ள சந்ததி</a:t>
            </a:r>
          </a:p>
          <a:p/>
          <a:p>
            <a:r>
              <a:t>இ) மகரந்தச்சேர்க்கை காரணிகளை சாராதநிலை</a:t>
            </a:r>
          </a:p>
          <a:p/>
          <a:p>
            <a:r>
              <a:t>ஈ) விவிபேரி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பின்வருவனவற்றுள் மெண்டலின் ஓங்கு பண்பு விதியின் அடிப்படையில் விளக்க இயலாத கூற்று எது?</a:t>
            </a:r>
          </a:p>
          <a:p/>
          <a:p>
            <a:r>
              <a:t>அ) காரணிகள் இணைகளாகக் காணப்படும்</a:t>
            </a:r>
          </a:p>
          <a:p/>
          <a:p>
            <a:r>
              <a:t>ஆ) ஒரு குறிப்பிட்ட பண்பினை கட்டுப்படுத்தும் தனிப்பட்ட அலகு காரணி என்று அழைக்கப்படுகின்றது</a:t>
            </a:r>
          </a:p>
          <a:p/>
          <a:p>
            <a:r>
              <a:t>இ) ஒரு இணை காரணிகளில் ஒரு காரணி ஓங்கியும், மற்றறொன்று ஒடுங்கியும் காணப்படும்</a:t>
            </a:r>
          </a:p>
          <a:p/>
          <a:p>
            <a:r>
              <a:t>ஈ) அல்லீல்கள் எந்நிலையிலும் கலப்புறா வண்ணம் இரு பண்புகள் மீளவும் F2 சந்ததியில் காணப்படும்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பின்வருவனவற்றுள் மெண்டலின் ஓங்கு பண்பு விதியின் அடிப்படையில் விளக்க இயலாத கூற்று எது?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அல்லீல்கள் எந்நிலையிலும் கலப்புறா வண்ணம் இரு பண்புகள் மீளவும் F2 சந்ததியில் காணப்படும்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மெண்டலின் எந்த சோதனையில் F2 தலைமுறையின்போது 1:2:1 எந்த விகிதாசாரம் மரபணுவாக்க மற்றும் புறத்தோற்ற வகையை ஒத்துள்ளது?</a:t>
            </a:r>
          </a:p>
          <a:p/>
          <a:p>
            <a:r>
              <a:t>அ) ஒரு பண்புக்கலப்பில் முழுமையற்ற ஓங்குத்தன்மை</a:t>
            </a:r>
          </a:p>
          <a:p/>
          <a:p>
            <a:r>
              <a:t>ஆ) இணை ஓங்குத்தன்மை</a:t>
            </a:r>
          </a:p>
          <a:p/>
          <a:p>
            <a:r>
              <a:t>இ) இரு பண்புக்கலப்பு</a:t>
            </a:r>
          </a:p>
          <a:p/>
          <a:p>
            <a:r>
              <a:t>ஈ) ஒரு பண்புக்கலப்புடன் முழுமையான ஓங்குத்தன்மை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மெண்டலின் எந்த சோதனையில் F2 தலைமுறையின்போது 1:2:1 எந்த விகிதாசாரம் மரபணுவாக்க மற்றும் புறத்தோற்ற வகையை ஒத்துள்ளது?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ஒரு பண்புக்கலப்பில் முழுமையற்ற ஓங்குத்தன்மை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ஒரு பிளியோட்ரோபிக் மரபணுவானது</a:t>
            </a:r>
          </a:p>
          <a:p/>
          <a:p>
            <a:r>
              <a:t>அ) ஒரு உயிரினத்தில் பல பண்புகளைக் கட்டுப்படுத்தும்</a:t>
            </a:r>
          </a:p>
          <a:p/>
          <a:p>
            <a:r>
              <a:t>ஆ) தொன்மை தாவரங்களை மட்டும் வெளிப்படுத்த</a:t>
            </a:r>
          </a:p>
          <a:p/>
          <a:p>
            <a:r>
              <a:t>இ) பிளியோசீன் காலத்திலிருந்து பரிணமித்த மரபணுவாகும்</a:t>
            </a:r>
          </a:p>
          <a:p/>
          <a:p>
            <a:r>
              <a:t>ஈ) மற்றுமொரு  L மரபணு கூட்டமைப்பில் மட்டும் ஒரு பண்பைக் கட்டுப்படுத்தும்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ஒரு பிளியோட்ரோபிக் மரபணுவானது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ஒரு உயிரினத்தில் பல பண்புகளைக் கட்டுப்படுத்தும்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ஒரு தூயகால்வழித் தாவரம் என்பது</a:t>
            </a:r>
          </a:p>
          <a:p/>
          <a:p>
            <a:r>
              <a:t>அ) ஒத்த பண்பிணைவு மற்றும் தன்னை ஒத்த சந்ததி உருவாக்கம்</a:t>
            </a:r>
          </a:p>
          <a:p/>
          <a:p>
            <a:r>
              <a:t>ஆ) எப்போதும் ஒடுங்குத்தன்மை ஒத்தப்பண்பிணைவு மரபிய கட்டமைப்பு</a:t>
            </a:r>
          </a:p>
          <a:p/>
          <a:p>
            <a:r>
              <a:t>இ) ஒத்த வகைய பெருகவல்ல ஓரமைப்பு</a:t>
            </a:r>
          </a:p>
          <a:p/>
          <a:p>
            <a:r>
              <a:t>ஈ) தொடர்பற்ற தாவரங்களுக்கிடையே அயல் மகரந்தச்சேர்க்கை மூலம் உருவாகும் தாவரம்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ஒரு தூயகால்வழித் தாவரம் என்பது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ஒத்த பண்பிணைவு மற்றும் தன்னை ஒத்த சந்ததி உருவாக்கம்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தரசத்திற்கு பதிலாக சர்க்கரையைப் பெற்றிருந்ததால் பட்டாணித் தாவரத்தில் சுருங்கிய விதைகளை மெ ண்டல் பெற்றார். இதற்கு காரணமான நொதி யாது?</a:t>
            </a:r>
          </a:p>
          <a:p/>
          <a:p>
            <a:r>
              <a:t>அ) அமைலேஸ்</a:t>
            </a:r>
          </a:p>
          <a:p/>
          <a:p>
            <a:r>
              <a:t>ஆ) இன்வர்டேஸ்</a:t>
            </a:r>
          </a:p>
          <a:p/>
          <a:p>
            <a:r>
              <a:t>இ) டையஸ்டேஸ்</a:t>
            </a:r>
          </a:p>
          <a:p/>
          <a:p>
            <a:r>
              <a:t>ஈ) தரச கிளைத்தல் நொதி இல்லாமை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தரசத்திற்கு பதிலாக சர்க்கரையைப் பெற்றிருந்ததால் பட்டாணித் தாவரத்தில் சுருங்கிய விதைகளை மெ ண்டல் பெற்றார். இதற்கு காரணமான நொதி யாது?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தரச கிளைத்தல் நொதி இல்லாமை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மூடிய மலர் மகரந்தச்சேர்க்கையின் நன்மை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மகரந்தச்சேர்க்கை காரணிகளை சாராதநிலை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நிரப்பு மரபணுவின் விகிதம்?</a:t>
            </a:r>
          </a:p>
          <a:p/>
          <a:p>
            <a:r>
              <a:t>அ) 9:3:4</a:t>
            </a:r>
          </a:p>
          <a:p/>
          <a:p>
            <a:r>
              <a:t>ஆ) 12:3:1</a:t>
            </a:r>
          </a:p>
          <a:p/>
          <a:p>
            <a:r>
              <a:t>இ) 9:3:3:4 </a:t>
            </a:r>
          </a:p>
          <a:p/>
          <a:p>
            <a:r>
              <a:t>ஈ) 9:7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நிரப்பு மரபணுவின் விகிதம்?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9:7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333 அமினோ அமிலத்தைக் கொண்ட ஒரு RNA 999 காரத்தைக் கொண்டிருக்கிறது. இதில் 901 அமைவிடத்தில் இருக்கும் காரம் நீக்கப்பபட்டு 998 காரங்களானால், எத்தனை குறியன்களில் மாறுபாடு நிகழும்?</a:t>
            </a:r>
          </a:p>
          <a:p/>
          <a:p>
            <a:r>
              <a:t>அ) 1</a:t>
            </a:r>
          </a:p>
          <a:p/>
          <a:p>
            <a:r>
              <a:t>ஆ) 11</a:t>
            </a:r>
          </a:p>
          <a:p/>
          <a:p>
            <a:r>
              <a:t>இ) 33</a:t>
            </a:r>
          </a:p>
          <a:p/>
          <a:p>
            <a:r>
              <a:t>ஈ) 333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333 அமினோ அமிலத்தைக் கொண்ட ஒரு RNA 999 காரத்தைக் கொண்டிருக்கிறது. இதில் 901 அமைவிடத்தில் இருக்கும் காரம் நீக்கப்பபட்டு 998 காரங்களானால், எத்தனை குறியன்களில் மாறுபாடு நிகழும்?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333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ஒத்த பண்பிணைவு சிவப்பு மலருடைய ஒரு தாவரத்தை ஒத்தபண்பிணைவு கொண்ட வெள்ளை மலருடைய தாவரத்துடன் கலப்புறுத்தம் செய்யும் போது கிடைக்கும் சந்ததி</a:t>
            </a:r>
          </a:p>
          <a:p/>
          <a:p>
            <a:r>
              <a:t>அ) பாதி வெள்ளை மலருடையது</a:t>
            </a:r>
          </a:p>
          <a:p/>
          <a:p>
            <a:r>
              <a:t>ஆ) பாதி சிவப்பு மலருடையது</a:t>
            </a:r>
          </a:p>
          <a:p/>
          <a:p>
            <a:r>
              <a:t>இ) அனைத்தும் வெள்ளை மலருடையது</a:t>
            </a:r>
          </a:p>
          <a:p/>
          <a:p>
            <a:r>
              <a:t>ஈ) அனைத்தும் சிவப்பு மலருடையது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ஒத்த பண்பிணைவு சிவப்பு மலருடைய ஒரு தாவரத்தை ஒத்தபண்பிணைவு கொண்ட வெள்ளை மலருடைய தாவரத்துடன் கலப்புறுத்தம் செய்யும் போது கிடைக்கும் சந்ததி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அனைத்தும் சிவப்பு மலருடையது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- 32  இரு தாவரங்களுக்கிடையே நிகழும் இருபண்பு சோதனைக் கலப்பினால் உருவாகும் விகிதமானது?</a:t>
            </a:r>
          </a:p>
          <a:p/>
          <a:p>
            <a:r>
              <a:t>அ) 2:1 </a:t>
            </a:r>
          </a:p>
          <a:p/>
          <a:p>
            <a:r>
              <a:t>ஆ) 1:2:1</a:t>
            </a:r>
          </a:p>
          <a:p/>
          <a:p>
            <a:r>
              <a:t>இ) 3:1 </a:t>
            </a:r>
          </a:p>
          <a:p/>
          <a:p>
            <a:r>
              <a:t>ஈ) 1:1:1:1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- 32  இரு தாவரங்களுக்கிடையே நிகழும் இருபண்பு சோதனைக் கலப்பினால் உருவாகும் விகிதமானது?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1:1:1:1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தூயகால்வழிப்பெருக்கம் எதைக்குறிக்கிறது?</a:t>
            </a:r>
          </a:p>
          <a:p/>
          <a:p>
            <a:r>
              <a:t>அ) மாற்றுபண்பிணைவுத்தன்மை மட்டும்</a:t>
            </a:r>
          </a:p>
          <a:p/>
          <a:p>
            <a:r>
              <a:t>ஆ) மாற்றுபண்பிணைவுத்தன்மை மற்றும் பிணை ப்பு</a:t>
            </a:r>
          </a:p>
          <a:p/>
          <a:p>
            <a:r>
              <a:t>இ) ஒத்தபண்பிணைவுத்தன்மை மட்டும்</a:t>
            </a:r>
          </a:p>
          <a:p/>
          <a:p>
            <a:r>
              <a:t>ஈ) ஒத்தபண்பிணைவுத்தன்மை மற்றும் சுயசார்பின்மை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தூயகால்வழிப்பெருக்கம் எதைக்குறிக்கிறது?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ஒத்தபண்பிணைவுத்தன்மை மட்டும்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உண்ணத்தகுந்த தரை கீழ் தண்டிற்கு எடுத்துக்காட்டு</a:t>
            </a:r>
          </a:p>
          <a:p/>
          <a:p>
            <a:r>
              <a:t>அ) கேரட்</a:t>
            </a:r>
          </a:p>
          <a:p/>
          <a:p>
            <a:r>
              <a:t>ஆ) நிலக்கடலை</a:t>
            </a:r>
          </a:p>
          <a:p/>
          <a:p>
            <a:r>
              <a:t>இ) சர்க்கரை வள்ளிக்கிழங்கு</a:t>
            </a:r>
          </a:p>
          <a:p/>
          <a:p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AABBCC x aabbcc கலப்பில் உருவாகும் முதல் மகவுச்சந்ததியில் எத்தனை மாறுபட்ட கேமீட்கள் தோன்றுகின்றன.?</a:t>
            </a:r>
          </a:p>
          <a:p/>
          <a:p>
            <a:r>
              <a:t>அ) 3</a:t>
            </a:r>
          </a:p>
          <a:p/>
          <a:p>
            <a:r>
              <a:t>ஆ) 8</a:t>
            </a:r>
          </a:p>
          <a:p/>
          <a:p>
            <a:r>
              <a:t>இ) 27</a:t>
            </a:r>
          </a:p>
          <a:p/>
          <a:p>
            <a:r>
              <a:t>ஈ) 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AABBCC x aabbcc கலப்பில் உருவாகும் முதல் மகவுச்சந்ததியில் எத்தனை மாறுபட்ட கேமீட்கள் தோன்றுகின்றன.?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- 35  கீழ்காண்பவைகளுள் எச்சூழலில் இணை ஓங்குத்தன்மை மரபணுக்களைக் குறிப்பிடுகிறது?</a:t>
            </a:r>
          </a:p>
          <a:p/>
          <a:p>
            <a:r>
              <a:t>அ) ஒரு மரபணு வெளிப்பாடடையும் போது புறத்தோற்ற வகைய விளைவை அல்லீல்கள் மறைக்கிறது.</a:t>
            </a:r>
          </a:p>
          <a:p/>
          <a:p>
            <a:r>
              <a:t>ஆ) அல்லீல்கள் இரண்டும் இடைசெயலினால் ஒரு பண்பை வெளிப்படுத்தும். இப்பண்பு அதன் ஒவ்வொரு பெற்றோரை ஒத்தோ அல்லது ஒத்திருக்காமலோ காணப்படும்</a:t>
            </a:r>
          </a:p>
          <a:p/>
          <a:p>
            <a:r>
              <a:t>இ) ஏதேனும் பெற்றோரை சார்ந்தோ அல்லது சாராமலோ உள்ள பண்புக்கூறில் உள்ள இரு அல்லீல்கள்</a:t>
            </a:r>
          </a:p>
          <a:p/>
          <a:p>
            <a:r>
              <a:t>ஈ) அல்லீல்கள் ஒவ்வொன்றும் மாற்று பண்பிணைவு நிலையில் அதன் தனித்த தாக்கத்தை உண்டு பண்ணுகின்றன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- 35  கீழ்காண்பவைகளுள் எச்சூழலில் இணை ஓங்குத்தன்மை மரபணுக்களைக் குறிப்பிடுகிறது?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அல்லீல்கள் ஒவ்வொன்றும் மாற்று பண்பிணைவு நிலையில் அதன் தனித்த தாக்கத்தை உண்டு பண்ணுகின்றன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‘A’வை ஓங்கு அல்லீலாகவும், ‘a’வை ஒடுங்கு அல்லீலாகவும் கொண்டு முதல் மகவுச்சந்ததியில் Aaவை aaவுடன் கலப்புறச் செய்யும்போது பெரும்பாலும் வெளிப்படுவது</a:t>
            </a:r>
          </a:p>
          <a:p/>
          <a:p>
            <a:r>
              <a:t>அ) அனைத்தும் ஓங்குதன்மை புறத்தோற்ற வகையத்தை வெளிப்படுத்தும்</a:t>
            </a:r>
          </a:p>
          <a:p/>
          <a:p>
            <a:r>
              <a:t>ஆ) அனைத்தும் ஒடுங்குத்தன்மை புறத்தோற்ற வகையத்தை வெளிப்படுத்தும்</a:t>
            </a:r>
          </a:p>
          <a:p/>
          <a:p>
            <a:r>
              <a:t>இ) 50% விழுக்காடாக இரு வகையமும் முறையே ஓங்குத்தன்மை மற்றும் ஒடுங்குத்தன்மை புறத்தோற்ற வகையங்களை வெளிப்படுத்தம்</a:t>
            </a:r>
          </a:p>
          <a:p/>
          <a:p>
            <a:r>
              <a:t>ஈ) 75% ஒங்குத்தன்மை புறத்தோற்ற வகையத்தை வெளிப்படுத்தும்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‘A’வை ஓங்கு அல்லீலாகவும், ‘a’வை ஒடுங்கு அல்லீலாகவும் கொண்டு முதல் மகவுச்சந்ததியில் Aaவை aaவுடன் கலப்புறச் செய்யும்போது பெரும்பாலும் வெளிப்படுவது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50% விழுக்காடாக இரு வகையமும் முறையே ஓங்குத்தன்மை மற்றும் ஒடுங்குத்தன்மை புறத்தோற்ற வகையங்களை வெளிப்படுத்தம்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பைசம் சட்டைவம் 14 குரோமோசோம்களை பெற்றுள்ள நிலையில் எத்தனை வகை ஓரிணைகள் காணப்படுகின்றன?</a:t>
            </a:r>
          </a:p>
          <a:p/>
          <a:p>
            <a:r>
              <a:t>அ) 14</a:t>
            </a:r>
          </a:p>
          <a:p/>
          <a:p>
            <a:r>
              <a:t>ஆ) 7</a:t>
            </a:r>
          </a:p>
          <a:p/>
          <a:p>
            <a:r>
              <a:t>இ) 214</a:t>
            </a:r>
          </a:p>
          <a:p/>
          <a:p>
            <a:r>
              <a:t>ஈ) 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பைசம் சட்டைவம் 14 குரோமோசோம்களை பெற்றுள்ள நிலையில் எத்தனை வகை ஓரிணைகள் காணப்படுகின்றன?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கி.பி. 1900ஆம் ஆண்டு மரபிலாளர்களுக்கு அதீத முக்கியத்துவம் வாய்ந்தது. ஏனெனில்?</a:t>
            </a:r>
          </a:p>
          <a:p/>
          <a:p>
            <a:r>
              <a:t>அ) மரபணுக்களின் கண்டுபிடிப்பு</a:t>
            </a:r>
          </a:p>
          <a:p/>
          <a:p>
            <a:r>
              <a:t>ஆ) பிணைப்பு நெறிமுறைகள்</a:t>
            </a:r>
          </a:p>
          <a:p/>
          <a:p>
            <a:r>
              <a:t>இ) பாரம்பரியத்தில் குரோமோசோம் கோட்ப்பாடு</a:t>
            </a:r>
          </a:p>
          <a:p/>
          <a:p>
            <a:r>
              <a:t>ஈ) மெண்டலிய மறு கண்டுபிடிப்பு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கி.பி. 1900ஆம் ஆண்டு மரபிலாளர்களுக்கு அதீத முக்கியத்துவம் வாய்ந்தது. ஏனெனில்?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மெண்டலிய மறு கண்டுபிடிப்பு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உண்ணத்தகுந்த தரை கீழ் தண்டிற்கு எடுத்துக்காட்டு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முப்பண்புக் கலப்பின் இரண்டாம் மகவுச்சந்ததி புறத்தோற்ற வகைய விகிதம்? </a:t>
            </a:r>
          </a:p>
          <a:p/>
          <a:p>
            <a:r>
              <a:t>அ) 27:9:9:9:3:3:3:1 </a:t>
            </a:r>
          </a:p>
          <a:p/>
          <a:p>
            <a:r>
              <a:t>ஆ) 9:3:3:1</a:t>
            </a:r>
          </a:p>
          <a:p/>
          <a:p>
            <a:r>
              <a:t>இ) 1:4:6:4:1 </a:t>
            </a:r>
          </a:p>
          <a:p/>
          <a:p>
            <a:r>
              <a:t>ஈ) 27:9:3:3:9:1:2:1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முப்பண்புக் கலப்பின் இரண்டாம் மகவுச்சந்ததி புறத்தோற்ற வகைய விகிதம்?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27:9:9:9:3:3:3:1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சடுதிமாற்ற நிகழ்வில் குவானைனுக்கு பதிலாக அடினைன் உருவாவது என்பது</a:t>
            </a:r>
          </a:p>
          <a:p/>
          <a:p>
            <a:r>
              <a:t>அ) கட்டநகர்வு சடுதிமாற்றம்</a:t>
            </a:r>
          </a:p>
          <a:p/>
          <a:p>
            <a:r>
              <a:t>ஆ) படியெடுத்தல்</a:t>
            </a:r>
          </a:p>
          <a:p/>
          <a:p>
            <a:r>
              <a:t>இ) மரபுச் செய்திப் பெயர்வு</a:t>
            </a:r>
          </a:p>
          <a:p/>
          <a:p>
            <a:r>
              <a:t>ஈ) இடைமாற்றம்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சடுதிமாற்ற நிகழ்வில் குவானைனுக்கு பதிலாக அடினைன் உருவாவது என்பது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மரபுச் செய்திப் பெயர்வு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சடுதிமாற்றம் எதனுடன் தூண்டப்படுகிறது?</a:t>
            </a:r>
          </a:p>
          <a:p/>
          <a:p>
            <a:r>
              <a:t>அ) காமா கதிர்வீச்சுகள்</a:t>
            </a:r>
          </a:p>
          <a:p/>
          <a:p>
            <a:r>
              <a:t>ஆ) அகச்சிவப்பு கதிர்வீச்சுகள்</a:t>
            </a:r>
          </a:p>
          <a:p/>
          <a:p>
            <a:r>
              <a:t>இ) IAA</a:t>
            </a:r>
          </a:p>
          <a:p/>
          <a:p>
            <a:r>
              <a:t>ஈ) எத்திலீன்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சடுதிமாற்றம் எதனுடன் தூண்டப்படுகிறது?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காமா கதிர்வீச்சுகள்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மரபணு ஒரு பிணைப்புற்ற தொகுதியிலிருந்து மற்றொன்றிற்கு மாறும் செயல் இவ்வாறு அழைக்கப்படுகிறது</a:t>
            </a:r>
          </a:p>
          <a:p/>
          <a:p>
            <a:r>
              <a:t>அ) தலைகீழ் இடமாற்றம் </a:t>
            </a:r>
          </a:p>
          <a:p/>
          <a:p>
            <a:r>
              <a:t>ஆ) குறுக்கேற்றம்</a:t>
            </a:r>
          </a:p>
          <a:p/>
          <a:p>
            <a:r>
              <a:t>இ) தலைகீழ் திருப்பம் </a:t>
            </a:r>
          </a:p>
          <a:p/>
          <a:p>
            <a:r>
              <a:t>ஈ) இரட்டிப்பாதல்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மரபணு ஒரு பிணைப்புற்ற தொகுதியிலிருந்து மற்றொன்றிற்கு மாறும் செயல் இவ்வாறு அழைக்கப்படுகிறது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தலைகீழ் இடமாற்றம்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ஒரு புள்ளி சடுதிமாற்றத்தில் பிரிமிட்டினால் பியூரின் பதிலீடு செய்யப்படுவது இவ்வாறு அழைக்கப்படுகிறது? </a:t>
            </a:r>
          </a:p>
          <a:p/>
          <a:p>
            <a:r>
              <a:t>அ) மாற்றம்</a:t>
            </a:r>
          </a:p>
          <a:p/>
          <a:p>
            <a:r>
              <a:t>ஆ) தலைகீழ் இடமாற்றம்</a:t>
            </a:r>
          </a:p>
          <a:p/>
          <a:p>
            <a:r>
              <a:t>இ) நீக்கம்</a:t>
            </a:r>
          </a:p>
          <a:p/>
          <a:p>
            <a:r>
              <a:t>ஈ) இடைமாற்றம்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ஒரு புள்ளி சடுதிமாற்றத்தில் பிரிமிட்டினால் பியூரின் பதிலீடு செய்யப்படுவது இவ்வாறு அழைக்கப்படுகிறது? 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இடைமாற்றம்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சந்தையில் கிடைக்கும் மகரந்தத்துகள் மாத்திரைகள்</a:t>
            </a:r>
          </a:p>
          <a:p/>
          <a:p>
            <a:r>
              <a:t>அ) சோதனைக்குழாய் கருவுறுதல்</a:t>
            </a:r>
          </a:p>
          <a:p/>
          <a:p>
            <a:r>
              <a:t>ஆ) பயிர்பெருக்க நிகழ்வுகள்</a:t>
            </a:r>
          </a:p>
          <a:p/>
          <a:p>
            <a:r>
              <a:t>இ) கூடுதல் ஊட்டப்பொருள்</a:t>
            </a:r>
          </a:p>
          <a:p/>
          <a:p>
            <a:r>
              <a:t>ஈ) புறவாழிட பேணுகை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கட்டநகர்வு சடுதிமாற்றம் காணப்படுவது எப்போது?</a:t>
            </a:r>
          </a:p>
          <a:p/>
          <a:p>
            <a:r>
              <a:t>அ) காரங்கள் பதிலீடு செய்யும் போது</a:t>
            </a:r>
          </a:p>
          <a:p/>
          <a:p>
            <a:r>
              <a:t>ஆ) காரநீக்கம் அல்லது சேர்த்தல்</a:t>
            </a:r>
          </a:p>
          <a:p/>
          <a:p>
            <a:r>
              <a:t>இ) எதிர்குறியன்கள் காணப்படாதது</a:t>
            </a:r>
          </a:p>
          <a:p/>
          <a:p>
            <a:r>
              <a:t>ஈ) இவற்றுள்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கட்டநகர்வு சடுதிமாற்றம் காணப்படுவது எப்போது?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காரநீக்கம் அல்லது சேர்த்தல்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ஒரு குரோமோசோமின் இரு மரபணுக்களுக்கு இடையே உள்ள தொலைவு குறுக்கேற்ற அலகுகளால் அளக்கப்படுகின்றன. இந்தக்குறுக்கேற்ற அலகுகள் குறிப்பிடுவது</a:t>
            </a:r>
          </a:p>
          <a:p/>
          <a:p>
            <a:r>
              <a:t>அ) இவற்றிற்கிடையேயான குறுக்கேற்றத்தின் விகிதம்</a:t>
            </a:r>
          </a:p>
          <a:p/>
          <a:p>
            <a:r>
              <a:t>ஆ) இவற்றிற்கிடையேயான குறுக்கேற்றத்தின் விழுக்காடு</a:t>
            </a:r>
          </a:p>
          <a:p/>
          <a:p>
            <a:r>
              <a:t>இ) இவற்றிற்கிடையேயான குறுக்கேற்றத்தின் எண்ணிக்கை</a:t>
            </a:r>
          </a:p>
          <a:p/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ஒரு குரோமோசோமின் இரு மரபணுக்களுக்கு இடையே உள்ள தொலைவு குறுக்கேற்ற அலகுகளால் அளக்கப்படுகின்றன. இந்தக்குறுக்கேற்ற அலகுகள் குறிப்பிடுவது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இவற்றிற்கிடையேயான குறுக்கேற்றத்தின் விழுக்காடு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ஒரு மரபணு கூட்டத்திற்கு இடையேயான பிணைப்பு காணப்படின் அதன் செயல்பாடானது?</a:t>
            </a:r>
          </a:p>
          <a:p/>
          <a:p>
            <a:r>
              <a:t>அ) குரோமோசோம் வரைபடம் காணப்படுவதில்லை</a:t>
            </a:r>
          </a:p>
          <a:p/>
          <a:p>
            <a:r>
              <a:t>ஆ) குன்றல் பகுப்பின் போது காணப்படும் மறுகூட்டிணைவு</a:t>
            </a:r>
          </a:p>
          <a:p/>
          <a:p>
            <a:r>
              <a:t>இ) சார்பின்றி ஒதுங்குதல் கா ணப்படுவதில்லை</a:t>
            </a:r>
          </a:p>
          <a:p/>
          <a:p>
            <a:r>
              <a:t>ஈ) செல் பகுப்பைத் தூண்டும்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ஒரு மரபணு கூட்டத்திற்கு இடையேயான பிணைப்பு காணப்படின் அதன் செயல்பாடானது?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சார்பின்றி ஒதுங்குதல் கா ணப்படுவதில்லை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- 47  மரபியல் வரைப டம் என்பதொரு</a:t>
            </a:r>
          </a:p>
          <a:p/>
          <a:p>
            <a:r>
              <a:t>அ) குரோமோசோமின் மீதுள்ள மரபணுக்களின் நிலைகளைக் குறிப்பது</a:t>
            </a:r>
          </a:p>
          <a:p/>
          <a:p>
            <a:r>
              <a:t>ஆ) வேறுபட்ட நிலைகளில் உள்ள மரபணுப் பரிணாமம்</a:t>
            </a:r>
          </a:p>
          <a:p/>
          <a:p>
            <a:r>
              <a:t>இ) செல் பகுப்பின் பொழுது காணப்படும் நிலைகள்</a:t>
            </a:r>
          </a:p>
          <a:p/>
          <a:p>
            <a:r>
              <a:t>ஈ) ஒரு பகுதியில் பரவி காணப்படும் வேறுபட்ட சிற்றினங்கள்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- 47  மரபியல் வரைப டம் என்பதொரு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குரோமோசோமின் மீதுள்ள மரபணுக்களின் நிலைகளைக் குறிப்பது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சடுதிமாற்றத்திற்கு பிறகு ஒரு உயிரினத்தின் மரபிய அமைவிடத்தில் உள்ள பண்புகளின் மாற்றத்திற்கு காரணமானவை?</a:t>
            </a:r>
          </a:p>
          <a:p/>
          <a:p>
            <a:r>
              <a:t>அ) DNA இரட்டிப்பாதல்</a:t>
            </a:r>
          </a:p>
          <a:p/>
          <a:p>
            <a:r>
              <a:t>ஆ) புரத உற்பத்தி முறை</a:t>
            </a:r>
          </a:p>
          <a:p/>
          <a:p>
            <a:r>
              <a:t>இ) RNA படியெடுத்தல் முறை</a:t>
            </a:r>
          </a:p>
          <a:p/>
          <a:p>
            <a:r>
              <a:t>ஈ) புரத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12th -  தாவரவியல் நீட் போட்டி தேர்வு பயிற்சி
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சடுதிமாற்றத்திற்கு பிறகு ஒரு உயிரினத்தின் மரபிய அமைவிடத்தில் உள்ள பண்புகளின் மாற்றத்திற்கு காரணமானவை?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புரத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