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தாவரங்களில் இனப்பெருக்கம்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கெய்ட்டனோகேமி என்பது</a:t>
            </a:r>
          </a:p>
          <a:p/>
          <a:p>
            <a:r>
              <a:t>NEET  - 2014</a:t>
            </a:r>
          </a:p>
          <a:p/>
          <a:p>
            <a:r>
              <a:t>அ) ஒரு மலரின் மகரந்தத்துகள் அதே தாவரத்தின் மற்றொரு மலரை கருவுறச் செய்தல்</a:t>
            </a:r>
          </a:p>
          <a:p/>
          <a:p>
            <a:r>
              <a:t>ஆ) ஒரு மலரின் மகரந்தத்துகள் அதே மலரை கருவுறச் செய்தல்</a:t>
            </a:r>
          </a:p>
          <a:p/>
          <a:p>
            <a:r>
              <a:t>இ) ஒரே சிற்றினக் கூட்டத்திலுள்ள ஒரு தாவரமலரின் மகரந்தத்துகள் வேறொரு தாவர மலரைக் கருவுறச் செய்தல்</a:t>
            </a:r>
          </a:p>
          <a:p/>
          <a:p>
            <a:r>
              <a:t>ஈ) வெவ்வேறு சிற்றினக் கூட்டத்திலுள்ள தாவர மலர்களிடையே கருவுறுதல் நடைபெறுதல்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கெய்ட்டனோகேமி என்பது</a:t>
            </a:r>
          </a:p>
          <a:p/>
          <a:p>
            <a:r>
              <a:t>NEET  - 2014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ஒரு மலரின் மகரந்தத்துகள் அதே தாவரத்தின் மற்றொரு மலரை கருவுறச் செய்தல்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கீழ்க்கண்டவற்றில் எது புது மரபியல் சேர்க்கையை உருவாக்கி வேறுபாடுகளைத் தருகிறது? </a:t>
            </a:r>
          </a:p>
          <a:p/>
          <a:p>
            <a:r>
              <a:t>NEET  - 2016</a:t>
            </a:r>
          </a:p>
          <a:p/>
          <a:p>
            <a:r>
              <a:t>அ) தழைவழி இனப்பெருக்கம்</a:t>
            </a:r>
          </a:p>
          <a:p/>
          <a:p>
            <a:r>
              <a:t>ஆ) பார்த்தினோஜெனிசிஸ்</a:t>
            </a:r>
          </a:p>
          <a:p/>
          <a:p>
            <a:r>
              <a:t>இ) பாலினப்பெருக்கம்</a:t>
            </a:r>
          </a:p>
          <a:p/>
          <a:p>
            <a:r>
              <a:t>ஈ) சூல்திசு பல்கருநிலை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கீழ்க்கண்டவற்றில் எது புது மரபியல் சேர்க்கையை உருவாக்கி வேறுபாடுகளைத் தருகிறது? </a:t>
            </a:r>
          </a:p>
          <a:p/>
          <a:p>
            <a:r>
              <a:t>NEET  - 2016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பாலினப்பெருக்கம்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மூடுவிதைத் தாவரங்களில் செயல்படும் பெருவித்து எதுவாக வளர்ச்சியடைகிறது?</a:t>
            </a:r>
          </a:p>
          <a:p/>
          <a:p>
            <a:r>
              <a:t>NEET  - 2017</a:t>
            </a:r>
          </a:p>
          <a:p/>
          <a:p>
            <a:r>
              <a:t>அ) கருவூண்திசு</a:t>
            </a:r>
          </a:p>
          <a:p/>
          <a:p>
            <a:r>
              <a:t>ஆ) கருப்பை</a:t>
            </a:r>
          </a:p>
          <a:p/>
          <a:p>
            <a:r>
              <a:t>இ) கரு</a:t>
            </a:r>
          </a:p>
          <a:p/>
          <a:p>
            <a:r>
              <a:t>ஈ) சூல்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மூடுவிதைத் தாவரங்களில் செயல்படும் பெருவித்து எதுவாக வளர்ச்சியடைகிறது?</a:t>
            </a:r>
          </a:p>
          <a:p/>
          <a:p>
            <a:r>
              <a:t>NEET  - 2017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கருப்பை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கொடுக்கப்பட்டுள்ள கூற்றில் எது உண்மையல்ல</a:t>
            </a:r>
          </a:p>
          <a:p/>
          <a:p>
            <a:r>
              <a:t>NEET  - 2016</a:t>
            </a:r>
          </a:p>
          <a:p/>
          <a:p>
            <a:r>
              <a:t>அ) பல சிற்றினங்களின் மகரந்தத்துகள்கள் ஒவ்வாமையை ஏற்படுத்துகிறது</a:t>
            </a:r>
          </a:p>
          <a:p/>
          <a:p>
            <a:r>
              <a:t>ஆ) திரவ நைட்ரஜனில் பாதுகாக்கப்பட மகரந்தத்துகள் பயிர்பெருக்க நிகழ்வுகளில் பயன்படுத்தப்படுகிறது</a:t>
            </a:r>
          </a:p>
          <a:p/>
          <a:p>
            <a:r>
              <a:t>இ) மகரந்தப்பை வெடித்தலுக்கு டபீட்டம் உதவுகிறது</a:t>
            </a:r>
          </a:p>
          <a:p/>
          <a:p>
            <a:r>
              <a:t>ஈ) மகரந்தத்துகளின் எக்சைன் ஸ்போரபொலினினால் ஆனது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கொடுக்கப்பட்டுள்ள கூற்றில் எது உண்மையல்ல</a:t>
            </a:r>
          </a:p>
          <a:p/>
          <a:p>
            <a:r>
              <a:t>NEET  - 2016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மகரந்தப்பை வெடித்தலுக்கு டபீட்டம் உதவுகிறது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இருமடிய பெண் தாவரத்தை நான்மடிய ஆண் தாவரத்தோடு கலப்பு செய்து பெறப்பட்ட விதையிலுள்ள கருவூண் திசுவின் மடியநிலை</a:t>
            </a:r>
          </a:p>
          <a:p/>
          <a:p>
            <a:r>
              <a:t>AIPMT - 2004</a:t>
            </a:r>
          </a:p>
          <a:p/>
          <a:p>
            <a:r>
              <a:t>அ) ஐம்மடியம்</a:t>
            </a:r>
          </a:p>
          <a:p/>
          <a:p>
            <a:r>
              <a:t>ஆ) இருமடியம்</a:t>
            </a:r>
          </a:p>
          <a:p/>
          <a:p>
            <a:r>
              <a:t>இ) மும்மடியம்</a:t>
            </a:r>
          </a:p>
          <a:p/>
          <a:p>
            <a:r>
              <a:t>ஈ) நான்மடியம்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இருமடிய பெண் தாவரத்தை நான்மடிய ஆண் தாவரத்தோடு கலப்பு செய்து பெறப்பட்ட விதையிலுள்ள கருவூண் திசுவின் மடியநிலை</a:t>
            </a:r>
          </a:p>
          <a:p/>
          <a:p>
            <a:r>
              <a:t>AIPMT - 2004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நான்மடியம்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கீழே கொடுக்கப்பட்டுள்ளவற்றில் எத்தாவரம்</a:t>
            </a:r>
            <a:br/>
            <a:r>
              <a:t>இலைவழி இனப்பெருக்கம் செய்கிறது?</a:t>
            </a:r>
          </a:p>
          <a:p/>
          <a:p>
            <a:r>
              <a:t>DPMT - 2003</a:t>
            </a:r>
          </a:p>
          <a:p/>
          <a:p>
            <a:r>
              <a:t>அ) அகேவ்</a:t>
            </a:r>
          </a:p>
          <a:p/>
          <a:p>
            <a:r>
              <a:t>ஆ) பிரையோஃபில்லம்</a:t>
            </a:r>
          </a:p>
          <a:p/>
          <a:p>
            <a:r>
              <a:t>இ) கிளாடியேலஸ் </a:t>
            </a:r>
          </a:p>
          <a:p/>
          <a:p>
            <a:r>
              <a:t>ஈ) உருளைக்கிழங்கு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கீழே கொடுக்கப்பட்டுள்ள தாவர அமைப்பு இணையில் எது ஒருமடிய குரோமோசோம்களைப் பெற்றுள்ளது</a:t>
            </a:r>
          </a:p>
          <a:p/>
          <a:p>
            <a:r>
              <a:t>AIPMT - 2008</a:t>
            </a:r>
          </a:p>
          <a:p/>
          <a:p>
            <a:r>
              <a:t>அ) முட்டை உட்கரு மற்றும் இரண்டாம்நிலை உட்கரு</a:t>
            </a:r>
          </a:p>
          <a:p/>
          <a:p>
            <a:r>
              <a:t>ஆ) பெருவித்து தாய்செல் மற்றும் எதிரடிச் செல்கள்</a:t>
            </a:r>
          </a:p>
          <a:p/>
          <a:p>
            <a:r>
              <a:t>இ) முட்டை செல் மற்றும் எதிரடிச்செல்கள்</a:t>
            </a:r>
          </a:p>
          <a:p/>
          <a:p>
            <a:r>
              <a:t>ஈ) சூல்திசு மற்றும் எதிரடிச்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கீழே கொடுக்கப்பட்டுள்ள தாவர அமைப்பு இணையில் எது ஒருமடிய குரோமோசோம்களைப் பெற்றுள்ளது</a:t>
            </a:r>
          </a:p>
          <a:p/>
          <a:p>
            <a:r>
              <a:t>AIPMT - 2008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முட்டை செல் மற்றும் எதிரடிச்செல்கள்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இருவிதையிலைத் தாவரத்தில் பொதுவாக கருப்பையில் காணப்படும் உட்கருக்களின் அமைப்பு</a:t>
            </a:r>
          </a:p>
          <a:p/>
          <a:p>
            <a:r>
              <a:t>AIPMT - 2006</a:t>
            </a:r>
          </a:p>
          <a:p/>
          <a:p>
            <a:r>
              <a:t>அ) 2 + 4 + 2</a:t>
            </a:r>
          </a:p>
          <a:p/>
          <a:p>
            <a:r>
              <a:t>ஆ) 3 + 2 + 3</a:t>
            </a:r>
          </a:p>
          <a:p/>
          <a:p>
            <a:r>
              <a:t>இ) 2 + 3 + 3</a:t>
            </a:r>
          </a:p>
          <a:p/>
          <a:p>
            <a:r>
              <a:t>ஈ) 3 + 3 + 2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இருவிதையிலைத் தாவரத்தில் பொதுவாக கருப்பையில் காணப்படும் உட்கருக்களின் அமைப்பு</a:t>
            </a:r>
          </a:p>
          <a:p/>
          <a:p>
            <a:r>
              <a:t>AIPMT - 2006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3 + 2 + 3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காற்றின் மூலம் மகரந்தச் சேர்க்கை நடைபெறும் மலர்கள் </a:t>
            </a:r>
          </a:p>
          <a:p/>
          <a:p>
            <a:r>
              <a:t>AIPMT PRE - 2010</a:t>
            </a:r>
          </a:p>
          <a:p/>
          <a:p>
            <a:r>
              <a:t>அ) சிறிய, பூந்தேன் சுரக்கும், உலர் மகரந்தத்துகள்கள்</a:t>
            </a:r>
          </a:p>
          <a:p/>
          <a:p>
            <a:r>
              <a:t>ஆ) சிறிய, பிராகசமான நிறமுடைய, அதிக அளவு மகரந்தத்துகள்கள் உருவாக்குபவை</a:t>
            </a:r>
          </a:p>
          <a:p/>
          <a:p>
            <a:r>
              <a:t>இ) சிறிய, அதிக அளவு மகரந்தத்துகள்கள் உருவாக்குபவை</a:t>
            </a:r>
          </a:p>
          <a:p/>
          <a:p>
            <a:r>
              <a:t>ஈ) பெரிய, மிகுதியான பூந்தேன் மற்றும் மகரந்தத்துகள்கள் உருவாக்குபவை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காற்றின் மூலம் மகரந்தச் சேர்க்கை நடைபெறும் மலர்கள் </a:t>
            </a:r>
          </a:p>
          <a:p/>
          <a:p>
            <a:r>
              <a:t>AIPMT PRE - 2010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சிறிய, அதிக அளவு மகரந்தத்துகள்கள் உருவாக்குபவை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நூலிழை சாதனத்தின் பணி</a:t>
            </a:r>
          </a:p>
          <a:p/>
          <a:p>
            <a:r>
              <a:t>AIPMT - 2014</a:t>
            </a:r>
          </a:p>
          <a:p/>
          <a:p>
            <a:r>
              <a:t>அ) சூலகமுடிக்கு ஏற்புடைய மகரந்தத்துகளைக் கண்டறிதல்</a:t>
            </a:r>
          </a:p>
          <a:p/>
          <a:p>
            <a:r>
              <a:t>ஆ) உருவாக்கசெல் பகுப்படைதலைத் தூண்டுதல்</a:t>
            </a:r>
          </a:p>
          <a:p/>
          <a:p>
            <a:r>
              <a:t>இ) பூந்தேன் உற்பத்தி செய்தல்</a:t>
            </a:r>
          </a:p>
          <a:p/>
          <a:p>
            <a:r>
              <a:t>ஈ) மகரந்தக்குழாய் நுழைதலுக்கு வழிகாட்டுகிறது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நூலிழை சாதனத்தின் பணி</a:t>
            </a:r>
          </a:p>
          <a:p/>
          <a:p>
            <a:r>
              <a:t>AIPMT - 2014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மகரந்தக்குழாய் நுழைதலுக்கு வழிகாட்டுகிறது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தென்னையின் இளநீர் குறிப்பிடுவது</a:t>
            </a:r>
          </a:p>
          <a:p/>
          <a:p>
            <a:r>
              <a:t>NEET - 2016</a:t>
            </a:r>
          </a:p>
          <a:p/>
          <a:p>
            <a:r>
              <a:t>அ) எண்டோகார்ப்</a:t>
            </a:r>
          </a:p>
          <a:p/>
          <a:p>
            <a:r>
              <a:t>ஆ) சதைப்பற்றுடைய மீசோகார்ப்</a:t>
            </a:r>
          </a:p>
          <a:p/>
          <a:p>
            <a:r>
              <a:t>இ) தனி உட்கருசார் முன்கரு</a:t>
            </a:r>
          </a:p>
          <a:p/>
          <a:p>
            <a:r>
              <a:t>ஈ) தனி உட்கருசார் கருவூண்திசு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தென்னையின் இளநீர் குறிப்பிடுவது</a:t>
            </a:r>
          </a:p>
          <a:p/>
          <a:p>
            <a:r>
              <a:t>NEET - 2016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தனி உட்கருசார் கருவூண்திசு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கீழே கொடுக்கப்பட்டுள்ளவற்றில் எத்தாவரம்</a:t>
            </a:r>
            <a:br/>
            <a:r>
              <a:t>இலைவழி இனப்பெருக்கம் செய்கிறது?</a:t>
            </a:r>
          </a:p>
          <a:p/>
          <a:p>
            <a:r>
              <a:t>DPMT - 2003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பிரையோஃபில்லம்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நீர் ஹையாசந்த் மற்றும் நீர் அல்லியில் மகரந்தச் சேர்க்கை நடைபெறுவதற்கு உதவும் முகவர்</a:t>
            </a:r>
          </a:p>
          <a:p/>
          <a:p>
            <a:r>
              <a:t>NEET - 2016</a:t>
            </a:r>
          </a:p>
          <a:p/>
          <a:p>
            <a:r>
              <a:t>அ) பூச்சிகள் அல்லது காற்று </a:t>
            </a:r>
          </a:p>
          <a:p/>
          <a:p>
            <a:r>
              <a:t>ஆ) பறவைகள்</a:t>
            </a:r>
          </a:p>
          <a:p/>
          <a:p>
            <a:r>
              <a:t>இ) வௌவால்கள்</a:t>
            </a:r>
          </a:p>
          <a:p/>
          <a:p>
            <a:r>
              <a:t>ஈ) நீர்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நீர் ஹையாசந்த் மற்றும் நீர் அல்லியில் மகரந்தச் சேர்க்கை நடைபெறுவதற்கு உதவும் முகவர்</a:t>
            </a:r>
          </a:p>
          <a:p/>
          <a:p>
            <a:r>
              <a:t>NEET - 2016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பூச்சிகள் அல்லது காற்று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பெரிஸ்பெர்ம் கருவூண்திசுவிலிருந்து வேறுபடும் விதம் </a:t>
            </a:r>
          </a:p>
          <a:p/>
          <a:p>
            <a:r>
              <a:t>NEET - 2013</a:t>
            </a:r>
          </a:p>
          <a:p/>
          <a:p>
            <a:r>
              <a:t>அ) ஒருமடிய திசுவாக இருத்தல்</a:t>
            </a:r>
          </a:p>
          <a:p/>
          <a:p>
            <a:r>
              <a:t>ஆ) சேமிப்பு உணவு இல்லாதிருத்தல்</a:t>
            </a:r>
          </a:p>
          <a:p/>
          <a:p>
            <a:r>
              <a:t>இ) இருமடிய திசுவாக இருத்தல்</a:t>
            </a:r>
          </a:p>
          <a:p/>
          <a:p>
            <a:r>
              <a:t>ஈ) இரண்டாம்நிலை உட்கருவோடு பல விந்துகள் இணைந்து உருவாதல்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பெரிஸ்பெர்ம் கருவூண்திசுவிலிருந்து வேறுபடும் விதம் </a:t>
            </a:r>
          </a:p>
          <a:p/>
          <a:p>
            <a:r>
              <a:t>NEET - 2013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இருமடிய திசுவாக இருத்தல்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மூடுவிதைத் தாவரங்களில் எந்த செல்பகுப்புற்று ஆண் கேமீட்கள் உருவாகின்றன? </a:t>
            </a:r>
          </a:p>
          <a:p/>
          <a:p>
            <a:r>
              <a:t>AIPMT - 2007</a:t>
            </a:r>
          </a:p>
          <a:p/>
          <a:p>
            <a:r>
              <a:t>அ) நுண்வித்து தாய்செல்</a:t>
            </a:r>
          </a:p>
          <a:p/>
          <a:p>
            <a:r>
              <a:t>ஆ) நுண்வித்து</a:t>
            </a:r>
          </a:p>
          <a:p/>
          <a:p>
            <a:r>
              <a:t>இ) உருவாக்க செல்</a:t>
            </a:r>
          </a:p>
          <a:p/>
          <a:p>
            <a:r>
              <a:t>ஈ) தழைவழிச்செல்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மூடுவிதைத் தாவரங்களில் எந்த செல்பகுப்புற்று ஆண் கேமீட்கள் உருவாகின்றன? </a:t>
            </a:r>
          </a:p>
          <a:p/>
          <a:p>
            <a:r>
              <a:t>AIPMT - 2007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உருவாக்க செல்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வேற்றிட பல்கருநிலை எனும் கருவுறா இனப்பெருக்க வகையில் கரு எதிலிருந்து நேரடியாகத் தோன்றுகிறது? </a:t>
            </a:r>
          </a:p>
          <a:p/>
          <a:p>
            <a:r>
              <a:t>AIPMT - 2005</a:t>
            </a:r>
          </a:p>
          <a:p/>
          <a:p>
            <a:r>
              <a:t>அ) கருப்பையிலுள்ள சினர்ஜிட் அல்லது எதிரடிச்செல்கள்</a:t>
            </a:r>
          </a:p>
          <a:p/>
          <a:p>
            <a:r>
              <a:t>ஆ) சூல்திசு அல்லது சூல்உறைகள்</a:t>
            </a:r>
          </a:p>
          <a:p/>
          <a:p>
            <a:r>
              <a:t>இ) கருமுட்டை</a:t>
            </a:r>
          </a:p>
          <a:p/>
          <a:p>
            <a:r>
              <a:t>ஈ) சூலிலுள்ள துணை கருப்பைகள்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வேற்றிட பல்கருநிலை எனும் கருவுறா இனப்பெருக்க வகையில் கரு எதிலிருந்து நேரடியாகத் தோன்றுகிறது? </a:t>
            </a:r>
          </a:p>
          <a:p/>
          <a:p>
            <a:r>
              <a:t>AIPMT - 2005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சூல்திசு அல்லது சூல்உறைகள்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ஒரு தானிய வகையில் கருவின் ஒரே ஒரு விதையிலை எது?</a:t>
            </a:r>
          </a:p>
          <a:p/>
          <a:p>
            <a:r>
              <a:t>AIPMT - 2006</a:t>
            </a:r>
          </a:p>
          <a:p/>
          <a:p>
            <a:r>
              <a:t>அ) முளைவேர் உறை</a:t>
            </a:r>
          </a:p>
          <a:p/>
          <a:p>
            <a:r>
              <a:t>ஆ) ஸ்குட்டல்லம்</a:t>
            </a:r>
          </a:p>
          <a:p/>
          <a:p>
            <a:r>
              <a:t>இ) முன்இல</a:t>
            </a:r>
          </a:p>
          <a:p/>
          <a:p>
            <a:r>
              <a:t>ஈ) முளைகுருத்து உறை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ஒரு தானிய வகையில் கருவின் ஒரே ஒரு விதையிலை எது?</a:t>
            </a:r>
          </a:p>
          <a:p/>
          <a:p>
            <a:r>
              <a:t>AIPMT - 2006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ஸ்குட்டல்லம்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மூடிய மலர் மகரந்தச் சேர்க்கையின் நன்மை</a:t>
            </a:r>
          </a:p>
          <a:p/>
          <a:p>
            <a:r>
              <a:t>NEET  - 2013</a:t>
            </a:r>
          </a:p>
          <a:p/>
          <a:p>
            <a:r>
              <a:t>அ) அதிக மரபியல் வேறுபாடு</a:t>
            </a:r>
          </a:p>
          <a:p/>
          <a:p>
            <a:r>
              <a:t>ஆ) அதிக வீரியமுள்ள சந்ததி</a:t>
            </a:r>
          </a:p>
          <a:p/>
          <a:p>
            <a:r>
              <a:t>இ) மகரந்தச் சேர்க்கை காரணிகளை சாராத நிலை</a:t>
            </a:r>
          </a:p>
          <a:p/>
          <a:p>
            <a:r>
              <a:t>ஈ) விவிபேரி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சூல் வளைவதால் சூல்திசு மற்றும் கருப்பை சூல்காம்பிற்கு செங்குத்தாக அமைந்திருக்கும் வகை</a:t>
            </a:r>
          </a:p>
          <a:p/>
          <a:p>
            <a:r>
              <a:t>AIPMT - 2004</a:t>
            </a:r>
          </a:p>
          <a:p/>
          <a:p>
            <a:r>
              <a:t>அ) கேம்ஃபைலோடிராபஸ்</a:t>
            </a:r>
          </a:p>
          <a:p/>
          <a:p>
            <a:r>
              <a:t>ஆ) அனாடிராபஸ்</a:t>
            </a:r>
          </a:p>
          <a:p/>
          <a:p>
            <a:r>
              <a:t>இ) ஆர்தோடிராபஸ்</a:t>
            </a:r>
          </a:p>
          <a:p/>
          <a:p>
            <a:r>
              <a:t>ஈ) ஹெமிஅனாடிராபஸ்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சூல் வளைவதால் சூல்திசு மற்றும் கருப்பை சூல்காம்பிற்கு செங்குத்தாக அமைந்திருக்கும் வகை</a:t>
            </a:r>
          </a:p>
          <a:p/>
          <a:p>
            <a:r>
              <a:t>AIPMT - 2004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ஹெமிஅனாடிராபஸ்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இரட்டைக் கருவுறுதலின் போது கருவூண் திசு எதிலிருந்து உருவாகிறது?</a:t>
            </a:r>
          </a:p>
          <a:p/>
          <a:p>
            <a:r>
              <a:t>AIPMT - 2000</a:t>
            </a:r>
          </a:p>
          <a:p/>
          <a:p>
            <a:r>
              <a:t>அ) இரண்டு துருவ உட்கரு மற்றும் ஒரு ஆண் கேமீட்</a:t>
            </a:r>
          </a:p>
          <a:p/>
          <a:p>
            <a:r>
              <a:t>ஆ) ஒரு துருவ உட்கரு மற்றும் ஒரு ஆண் கேமீட்</a:t>
            </a:r>
          </a:p>
          <a:p/>
          <a:p>
            <a:r>
              <a:t>இ) முட்டை மற்றும் ஆண் கேமீட்கள்</a:t>
            </a:r>
          </a:p>
          <a:p/>
          <a:p>
            <a:r>
              <a:t>ஈ) இரண்டு துருவ உட்கரு மற்றும் இரண்டு ஆண் கேமீட்கள்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இரட்டைக் கருவுறுதலின் போது கருவூண் திசு எதிலிருந்து உருவாகிறது?</a:t>
            </a:r>
          </a:p>
          <a:p/>
          <a:p>
            <a:r>
              <a:t>AIPMT - 2000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இரண்டு துருவ உட்கரு மற்றும் ஒரு ஆண் கேமீட்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மூடிய மலர் மகரந்தச் சேர்க்கையின் நன்மை</a:t>
            </a:r>
          </a:p>
          <a:p/>
          <a:p>
            <a:r>
              <a:t>NEET  - 2013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மகரந்தச் சேர்க்கை காரணிகளை சாராத நிலை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உண்ணத்தகுந்த தரைக் கீழ்த்தண்டிற்கு எடுத்துக்காட்டு</a:t>
            </a:r>
          </a:p>
          <a:p/>
          <a:p>
            <a:r>
              <a:t>NEET  - 2014</a:t>
            </a:r>
          </a:p>
          <a:p/>
          <a:p>
            <a:r>
              <a:t>அ) கேரட்</a:t>
            </a:r>
          </a:p>
          <a:p/>
          <a:p>
            <a:r>
              <a:t>ஆ) நிலக்கடலை</a:t>
            </a:r>
          </a:p>
          <a:p/>
          <a:p>
            <a:r>
              <a:t>இ) சர்க்கரை வள்ளிக்கிழங்கு</a:t>
            </a:r>
          </a:p>
          <a:p/>
          <a:p>
            <a:r>
              <a:t>ஈ) உருளைக்கிழங்கு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உண்ணத்தகுந்த தரைக் கீழ்த்தண்டிற்கு எடுத்துக்காட்டு</a:t>
            </a:r>
          </a:p>
          <a:p/>
          <a:p>
            <a:r>
              <a:t>NEET  - 2014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உருளைக்கிழங்கு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சந்தையில் கிடைக்கும் மகரந்தத் துகள் மாத்திரைகள்</a:t>
            </a:r>
          </a:p>
          <a:p/>
          <a:p>
            <a:r>
              <a:t>NEET  - 2014</a:t>
            </a:r>
          </a:p>
          <a:p/>
          <a:p>
            <a:r>
              <a:t>அ) சோதனைக்குழாய் கருவுறுதல்</a:t>
            </a:r>
          </a:p>
          <a:p/>
          <a:p>
            <a:r>
              <a:t>ஆ) பயிர்பெருக்க நிகழ்வுகள்</a:t>
            </a:r>
          </a:p>
          <a:p/>
          <a:p>
            <a:r>
              <a:t>இ) கூடுதல் ஊட்டப்பொருள்</a:t>
            </a:r>
          </a:p>
          <a:p/>
          <a:p>
            <a:r>
              <a:t>ஈ) புறவாழிட பேணுகை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தாவரங்களில் இனப்பெருக்கம்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சந்தையில் கிடைக்கும் மகரந்தத் துகள் மாத்திரைகள்</a:t>
            </a:r>
          </a:p>
          <a:p/>
          <a:p>
            <a:r>
              <a:t>NEET  - 2014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கூடுதல் ஊட்டப்பொருள்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