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7" r:id="rId96"/>
    <p:sldId id="351" r:id="rId97"/>
    <p:sldId id="352" r:id="rId98"/>
    <p:sldId id="353" r:id="rId99"/>
    <p:sldId id="354" r:id="rId100"/>
    <p:sldId id="355" r:id="rId101"/>
    <p:sldId id="356" r:id="rId10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மரபியல்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ஒரு பிளியோட்ரோபிக் மரபணுவானது</a:t>
            </a:r>
          </a:p>
          <a:p>
            <a:endParaRPr/>
          </a:p>
          <a:p>
            <a:r>
              <a:t>AIPMT - 2015 – மறுதேர்வு</a:t>
            </a:r>
          </a:p>
          <a:p>
            <a:endParaRPr/>
          </a:p>
          <a:p>
            <a:r>
              <a:t>அ) ஒரு உயிரினத்தில் பல பண்புகளைக் கட்டுப்படுத்தும்</a:t>
            </a:r>
          </a:p>
          <a:p>
            <a:endParaRPr/>
          </a:p>
          <a:p>
            <a:r>
              <a:t>ஆ) தொன்மை தாவரங்களை மட்டும் வெளிப்படுத்த</a:t>
            </a:r>
          </a:p>
          <a:p>
            <a:endParaRPr/>
          </a:p>
          <a:p>
            <a:r>
              <a:t>இ) பிளியோசீன் காலத்திலிருந்து பரிணமித்த மரபணுவாகும்</a:t>
            </a:r>
          </a:p>
          <a:p>
            <a:endParaRPr/>
          </a:p>
          <a:p>
            <a:r>
              <a:t>ஈ) மற்றுமொரு  L மரபணு கூட்டமைப்பில் மட்டும் ஒரு பண்பைக் கட்டுப்படுத்தும்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- 50  நடமாடும் மரபுப்பொருள் எனப்படுவது</a:t>
            </a:r>
          </a:p>
          <a:p>
            <a:endParaRPr/>
          </a:p>
          <a:p>
            <a:r>
              <a:t>JIPMER - 2014</a:t>
            </a:r>
          </a:p>
          <a:p>
            <a:endParaRPr/>
          </a:p>
          <a:p>
            <a:r>
              <a:t>அ) டிரான்ஸ்போசான்</a:t>
            </a:r>
          </a:p>
          <a:p>
            <a:endParaRPr/>
          </a:p>
          <a:p>
            <a:r>
              <a:t>ஆ) சடுதி மாற்றம்</a:t>
            </a:r>
          </a:p>
          <a:p>
            <a:endParaRPr/>
          </a:p>
          <a:p>
            <a:r>
              <a:t>இ) எண்டோ நியூக்ளியேஸ்</a:t>
            </a:r>
          </a:p>
          <a:p>
            <a:endParaRPr/>
          </a:p>
          <a:p>
            <a:r>
              <a:t>ஈ) வேறுபாடு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- 50  நடமாடும் மரபுப்பொருள் எனப்படுவது</a:t>
            </a:r>
          </a:p>
          <a:p>
            <a:endParaRPr/>
          </a:p>
          <a:p>
            <a:r>
              <a:t>JIPMER - 2014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டிரான்ஸ்போசான்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ஒரு பிளியோட்ரோபிக் மரபணுவானது</a:t>
            </a:r>
          </a:p>
          <a:p>
            <a:endParaRPr/>
          </a:p>
          <a:p>
            <a:r>
              <a:t>AIPMT - 2015 – மறுதேர்வு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ஒரு உயிரினத்தில் பல பண்புகளைக் கட்டுப்படுத்தும்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ஒரு தூயகால்வழித் தாவரம் என்பது</a:t>
            </a:r>
          </a:p>
          <a:p>
            <a:endParaRPr/>
          </a:p>
          <a:p>
            <a:r>
              <a:t>NEET Phase II - 2016</a:t>
            </a:r>
          </a:p>
          <a:p>
            <a:endParaRPr/>
          </a:p>
          <a:p>
            <a:r>
              <a:t>அ) ஒத்த பண்பிணைவு மற்றும் தன்னை ஒத்த சந்ததி உருவாக்கம்</a:t>
            </a:r>
          </a:p>
          <a:p>
            <a:endParaRPr/>
          </a:p>
          <a:p>
            <a:r>
              <a:t>ஆ) எப்போதும் ஒடுங்குத்தன்மை ஒத்தப்பண்பிணைவு மரபிய கட்டமைப்பு</a:t>
            </a:r>
          </a:p>
          <a:p>
            <a:endParaRPr/>
          </a:p>
          <a:p>
            <a:r>
              <a:t>இ) ஒத்த வகைய பெருகவல்ல ஓரமைப்பு</a:t>
            </a:r>
          </a:p>
          <a:p>
            <a:endParaRPr/>
          </a:p>
          <a:p>
            <a:r>
              <a:t>ஈ) தொடர்பற்ற தாவரங்களுக்கிடையே அயல் மகரந்தச்சேர்க்கை மூலம் உருவாகும் தாவரம்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ஒரு தூயகால்வழித் தாவரம் என்பது</a:t>
            </a:r>
          </a:p>
          <a:p>
            <a:endParaRPr/>
          </a:p>
          <a:p>
            <a:r>
              <a:t>NEET Phase II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ஒத்த பண்பிணைவு மற்றும் தன்னை ஒத்த சந்ததி உருவாக்கம்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தரசத்திற்கு பதிலாக சர்க்கரையைப் பெற்றிருந்ததால் பட்டாணித் தாவரத்தில் சுருங்கிய விதைகளை மெ ண்டல் பெற்றார். இதற்கு காரணமான நொதி யாது?</a:t>
            </a:r>
          </a:p>
          <a:p>
            <a:endParaRPr/>
          </a:p>
          <a:p>
            <a:r>
              <a:t>AIPMT - 2001</a:t>
            </a:r>
          </a:p>
          <a:p>
            <a:endParaRPr/>
          </a:p>
          <a:p>
            <a:r>
              <a:t>அ) அமைலேஸ்</a:t>
            </a:r>
          </a:p>
          <a:p>
            <a:endParaRPr/>
          </a:p>
          <a:p>
            <a:r>
              <a:t>ஆ) இன்வர்டேஸ்</a:t>
            </a:r>
          </a:p>
          <a:p>
            <a:endParaRPr/>
          </a:p>
          <a:p>
            <a:r>
              <a:t>இ) டையஸ்டேஸ்</a:t>
            </a:r>
          </a:p>
          <a:p>
            <a:endParaRPr/>
          </a:p>
          <a:p>
            <a:r>
              <a:t>ஈ) தரச கிளைத்தல் நொதி இல்லாமை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தரசத்திற்கு பதிலாக சர்க்கரையைப் பெற்றிருந்ததால் பட்டாணித் தாவரத்தில் சுருங்கிய விதைகளை மெ ண்டல் பெற்றார். இதற்கு காரணமான நொதி யாது?</a:t>
            </a:r>
          </a:p>
          <a:p>
            <a:endParaRPr/>
          </a:p>
          <a:p>
            <a:r>
              <a:t>AIPMT - 2001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தரச கிளைத்தல் நொதி இல்லாமை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நிரப்பு மரபணுவின் விகிதம்?</a:t>
            </a:r>
          </a:p>
          <a:p>
            <a:endParaRPr/>
          </a:p>
          <a:p>
            <a:r>
              <a:t>AIPMNT - 2001</a:t>
            </a:r>
          </a:p>
          <a:p>
            <a:endParaRPr/>
          </a:p>
          <a:p>
            <a:r>
              <a:t>அ) 9:3:4</a:t>
            </a:r>
          </a:p>
          <a:p>
            <a:endParaRPr/>
          </a:p>
          <a:p>
            <a:r>
              <a:t>ஆ) 12:3:1</a:t>
            </a:r>
          </a:p>
          <a:p>
            <a:endParaRPr/>
          </a:p>
          <a:p>
            <a:r>
              <a:t>இ) 9:3:3:4 </a:t>
            </a:r>
          </a:p>
          <a:p>
            <a:endParaRPr/>
          </a:p>
          <a:p>
            <a:r>
              <a:t>ஈ) 9:7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நிரப்பு மரபணுவின் விகிதம்?</a:t>
            </a:r>
          </a:p>
          <a:p>
            <a:endParaRPr/>
          </a:p>
          <a:p>
            <a:r>
              <a:t>AIPMNT - 2001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9:7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333 அமினோ அமிலத்தைக் கொண்ட ஒரு RNA 999 காரத்தைக் கொண்டிருக்கிறது. இதில் 901 அமைவிடத்தில் இருக்கும் காரம் நீக்கப்பபட்டு 998 காரங்களானால், எத்தனை குறியன்களில் மாறுபாடு நிகழும்?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1</a:t>
            </a:r>
          </a:p>
          <a:p>
            <a:endParaRPr/>
          </a:p>
          <a:p>
            <a:r>
              <a:t>ஆ) 11</a:t>
            </a:r>
          </a:p>
          <a:p>
            <a:endParaRPr/>
          </a:p>
          <a:p>
            <a:r>
              <a:t>இ) 33</a:t>
            </a:r>
          </a:p>
          <a:p>
            <a:endParaRPr/>
          </a:p>
          <a:p>
            <a:r>
              <a:t>ஈ) 333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333 அமினோ அமிலத்தைக் கொண்ட ஒரு RNA 999 காரத்தைக் கொண்டிருக்கிறது. இதில் 901 அமைவிடத்தில் இருக்கும் காரம் நீக்கப்பபட்டு 998 காரங்களானால், எத்தனை குறியன்களில் மாறுபாடு நிகழும்?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333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சைட்டோபிளாச ஆண் மலட்டுத்தன்மை உடைய தாவரங்களில் மரபணுக்கள் அமைந்திருக்குமிடம் </a:t>
            </a:r>
          </a:p>
          <a:p>
            <a:endParaRPr/>
          </a:p>
          <a:p>
            <a:r>
              <a:t>AIPMT - 2005</a:t>
            </a:r>
          </a:p>
          <a:p>
            <a:endParaRPr/>
          </a:p>
          <a:p>
            <a:r>
              <a:t>அ) மைட்டோகாண்ட்ரியா மரபணுத் தொகையம்</a:t>
            </a:r>
          </a:p>
          <a:p>
            <a:endParaRPr/>
          </a:p>
          <a:p>
            <a:r>
              <a:t>ஆ) சைட்டோசால்</a:t>
            </a:r>
          </a:p>
          <a:p>
            <a:endParaRPr/>
          </a:p>
          <a:p>
            <a:r>
              <a:t>இ) பசுங்கணிக மரபணுத் தொகையம்</a:t>
            </a:r>
          </a:p>
          <a:p>
            <a:endParaRPr/>
          </a:p>
          <a:p>
            <a:r>
              <a:t>ஈ) நியூக்ளியார் மரபணுத் தொகையம்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ஒத்த பண்பிணைவு சிவப்பு மலருடைய ஒரு தாவரத்தை ஒத்தபண்பிணைவு கொண்ட வெள்ளை மலருடைய தாவரத்துடன் கலப்புறுத்தம் செய்யும் போது கிடைக்கும் சந்ததி</a:t>
            </a:r>
          </a:p>
          <a:p>
            <a:endParaRPr/>
          </a:p>
          <a:p>
            <a:r>
              <a:t>AIIMS - 1999, 2002, 2007</a:t>
            </a:r>
          </a:p>
          <a:p>
            <a:endParaRPr/>
          </a:p>
          <a:p>
            <a:r>
              <a:t>அ) பாதி வெள்ளை மலருடையது</a:t>
            </a:r>
          </a:p>
          <a:p>
            <a:endParaRPr/>
          </a:p>
          <a:p>
            <a:r>
              <a:t>ஆ) பாதி சிவப்பு மலருடையது</a:t>
            </a:r>
          </a:p>
          <a:p>
            <a:endParaRPr/>
          </a:p>
          <a:p>
            <a:r>
              <a:t>இ) அனைத்தும் வெள்ளை மலருடையது</a:t>
            </a:r>
          </a:p>
          <a:p>
            <a:endParaRPr/>
          </a:p>
          <a:p>
            <a:r>
              <a:t>ஈ) அனைத்தும் சிவப்பு மலருடையது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ஒத்த பண்பிணைவு சிவப்பு மலருடைய ஒரு தாவரத்தை ஒத்தபண்பிணைவு கொண்ட வெள்ளை மலருடைய தாவரத்துடன் கலப்புறுத்தம் செய்யும் போது கிடைக்கும் சந்ததி</a:t>
            </a:r>
          </a:p>
          <a:p>
            <a:endParaRPr/>
          </a:p>
          <a:p>
            <a:r>
              <a:t>AIIMS - 1999, 2002, 2007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அனைத்தும் சிவப்பு மலருடையது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இரு தாவரங்களுக்கிடையே நிகழும் இருபண்பு சோதனைக் கலப்பினால் உருவாகும் விகிதமானது?</a:t>
            </a:r>
          </a:p>
          <a:p>
            <a:endParaRPr/>
          </a:p>
          <a:p>
            <a:r>
              <a:t>AIIMS - 2001</a:t>
            </a:r>
          </a:p>
          <a:p>
            <a:endParaRPr/>
          </a:p>
          <a:p>
            <a:r>
              <a:t>அ) 2:1 </a:t>
            </a:r>
          </a:p>
          <a:p>
            <a:endParaRPr/>
          </a:p>
          <a:p>
            <a:r>
              <a:t>ஆ) 1:2:1</a:t>
            </a:r>
          </a:p>
          <a:p>
            <a:endParaRPr/>
          </a:p>
          <a:p>
            <a:r>
              <a:t>இ) 3:1 </a:t>
            </a:r>
          </a:p>
          <a:p>
            <a:endParaRPr/>
          </a:p>
          <a:p>
            <a:r>
              <a:t>ஈ) 1:1:1:1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இரு தாவரங்களுக்கிடையே நிகழும் இருபண்பு சோதனைக் கலப்பினால் உருவாகும் விகிதமானது?</a:t>
            </a:r>
          </a:p>
          <a:p>
            <a:endParaRPr/>
          </a:p>
          <a:p>
            <a:r>
              <a:t>AIIMS - 2001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1:1:1:1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தூயகால்வழிப்பெருக்கம் எதைக்குறிக்கிறது?</a:t>
            </a:r>
          </a:p>
          <a:p>
            <a:endParaRPr/>
          </a:p>
          <a:p>
            <a:r>
              <a:t>AIIMS - 2002, 2007</a:t>
            </a:r>
          </a:p>
          <a:p>
            <a:endParaRPr/>
          </a:p>
          <a:p>
            <a:r>
              <a:t>அ) மாற்றுபண்பிணைவுத்தன்மை மட்டும்</a:t>
            </a:r>
          </a:p>
          <a:p>
            <a:endParaRPr/>
          </a:p>
          <a:p>
            <a:r>
              <a:t>ஆ) மாற்றுபண்பிணைவுத்தன்மை மற்றும் பிணை ப்பு</a:t>
            </a:r>
          </a:p>
          <a:p>
            <a:endParaRPr/>
          </a:p>
          <a:p>
            <a:r>
              <a:t>இ) ஒத்தபண்பிணைவுத்தன்மை மட்டும்</a:t>
            </a:r>
          </a:p>
          <a:p>
            <a:endParaRPr/>
          </a:p>
          <a:p>
            <a:r>
              <a:t>ஈ) ஒத்தபண்பிணைவுத்தன்மை மற்றும் சுயசார்பின்மை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தூயகால்வழிப்பெருக்கம் எதைக்குறிக்கிறது?</a:t>
            </a:r>
          </a:p>
          <a:p>
            <a:endParaRPr/>
          </a:p>
          <a:p>
            <a:r>
              <a:t>AIIMS - 2002, 2007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ஒத்தபண்பிணைவுத்தன்மை மட்டும்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AABBCC x aabbcc கலப்பில் உருவாகும் முதல் மகவுச்சந்ததியில் எத்தனை மாறுபட்ட கேமீட்கள் தோன்றுகின்றன.?</a:t>
            </a:r>
          </a:p>
          <a:p>
            <a:endParaRPr/>
          </a:p>
          <a:p>
            <a:r>
              <a:t>AIIMS - 2004</a:t>
            </a:r>
          </a:p>
          <a:p>
            <a:endParaRPr/>
          </a:p>
          <a:p>
            <a:r>
              <a:t>அ) 3</a:t>
            </a:r>
          </a:p>
          <a:p>
            <a:endParaRPr/>
          </a:p>
          <a:p>
            <a:r>
              <a:t>ஆ) 8</a:t>
            </a:r>
          </a:p>
          <a:p>
            <a:endParaRPr/>
          </a:p>
          <a:p>
            <a:r>
              <a:t>இ) 27</a:t>
            </a:r>
          </a:p>
          <a:p>
            <a:endParaRPr/>
          </a:p>
          <a:p>
            <a:r>
              <a:t>ஈ) 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AABBCC x aabbcc கலப்பில் உருவாகும் முதல் மகவுச்சந்ததியில் எத்தனை மாறுபட்ட கேமீட்கள் தோன்றுகின்றன.?</a:t>
            </a:r>
          </a:p>
          <a:p>
            <a:endParaRPr/>
          </a:p>
          <a:p>
            <a:r>
              <a:t>AIIMS - 2004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- 14  </a:t>
            </a:r>
            <a:r>
              <a:rPr dirty="0" err="1"/>
              <a:t>கீழ்காண்பவைகளுள்</a:t>
            </a:r>
            <a:r>
              <a:rPr dirty="0"/>
              <a:t> </a:t>
            </a:r>
            <a:r>
              <a:rPr dirty="0" err="1"/>
              <a:t>எச்சூழலில்</a:t>
            </a:r>
            <a:r>
              <a:rPr dirty="0"/>
              <a:t> </a:t>
            </a:r>
            <a:r>
              <a:rPr dirty="0" err="1"/>
              <a:t>இணை</a:t>
            </a:r>
            <a:r>
              <a:rPr dirty="0"/>
              <a:t> </a:t>
            </a:r>
            <a:r>
              <a:rPr dirty="0" err="1"/>
              <a:t>ஓங்குத்தன்மை</a:t>
            </a:r>
            <a:r>
              <a:rPr dirty="0"/>
              <a:t> </a:t>
            </a:r>
            <a:r>
              <a:rPr dirty="0" err="1"/>
              <a:t>மரபணுக்களைக்</a:t>
            </a:r>
            <a:r>
              <a:rPr dirty="0"/>
              <a:t> </a:t>
            </a:r>
            <a:r>
              <a:rPr dirty="0" err="1"/>
              <a:t>குறிப்பிடுகிறது</a:t>
            </a:r>
            <a:r>
              <a:rPr dirty="0"/>
              <a:t>?</a:t>
            </a:r>
          </a:p>
          <a:p>
            <a:endParaRPr dirty="0"/>
          </a:p>
          <a:p>
            <a:r>
              <a:rPr dirty="0"/>
              <a:t>AIIMS - 2009</a:t>
            </a:r>
          </a:p>
          <a:p>
            <a:endParaRPr dirty="0"/>
          </a:p>
          <a:p>
            <a:r>
              <a:rPr sz="1600" dirty="0"/>
              <a:t>அ) </a:t>
            </a:r>
            <a:r>
              <a:rPr sz="1600" dirty="0" err="1"/>
              <a:t>ஒரு</a:t>
            </a:r>
            <a:r>
              <a:rPr sz="1600" dirty="0"/>
              <a:t> </a:t>
            </a:r>
            <a:r>
              <a:rPr sz="1600" dirty="0" err="1"/>
              <a:t>மரபணு</a:t>
            </a:r>
            <a:r>
              <a:rPr sz="1600" dirty="0"/>
              <a:t> </a:t>
            </a:r>
            <a:r>
              <a:rPr sz="1600" dirty="0" err="1"/>
              <a:t>வெளிப்பாடடையும்</a:t>
            </a:r>
            <a:r>
              <a:rPr sz="1600" dirty="0"/>
              <a:t> </a:t>
            </a:r>
            <a:r>
              <a:rPr sz="1600" dirty="0" err="1"/>
              <a:t>போது</a:t>
            </a:r>
            <a:r>
              <a:rPr sz="1600" dirty="0"/>
              <a:t> </a:t>
            </a:r>
            <a:r>
              <a:rPr sz="1600" dirty="0" err="1"/>
              <a:t>புறத்தோற்ற</a:t>
            </a:r>
            <a:r>
              <a:rPr sz="1600" dirty="0"/>
              <a:t> </a:t>
            </a:r>
            <a:r>
              <a:rPr sz="1600" dirty="0" err="1"/>
              <a:t>வகைய</a:t>
            </a:r>
            <a:r>
              <a:rPr sz="1600" dirty="0"/>
              <a:t> </a:t>
            </a:r>
            <a:r>
              <a:rPr sz="1600" dirty="0" err="1"/>
              <a:t>விளைவை</a:t>
            </a:r>
            <a:r>
              <a:rPr sz="1600" dirty="0"/>
              <a:t> </a:t>
            </a:r>
            <a:r>
              <a:rPr sz="1600" dirty="0" err="1"/>
              <a:t>அல்லீல்கள்</a:t>
            </a:r>
            <a:r>
              <a:rPr sz="1600" dirty="0"/>
              <a:t> </a:t>
            </a:r>
            <a:r>
              <a:rPr sz="1600" dirty="0" err="1"/>
              <a:t>மறைக்கிறது</a:t>
            </a:r>
            <a:r>
              <a:rPr sz="1600" dirty="0"/>
              <a:t>.</a:t>
            </a:r>
          </a:p>
          <a:p>
            <a:endParaRPr sz="1600" dirty="0"/>
          </a:p>
          <a:p>
            <a:r>
              <a:rPr sz="1600" dirty="0"/>
              <a:t>ஆ) </a:t>
            </a:r>
            <a:r>
              <a:rPr sz="1600" dirty="0" err="1"/>
              <a:t>அல்லீல்கள்</a:t>
            </a:r>
            <a:r>
              <a:rPr sz="1600" dirty="0"/>
              <a:t> </a:t>
            </a:r>
            <a:r>
              <a:rPr sz="1600" dirty="0" err="1"/>
              <a:t>இரண்டும்</a:t>
            </a:r>
            <a:r>
              <a:rPr sz="1600" dirty="0"/>
              <a:t> </a:t>
            </a:r>
            <a:r>
              <a:rPr sz="1600" dirty="0" err="1"/>
              <a:t>இடைசெயலினால்</a:t>
            </a:r>
            <a:r>
              <a:rPr sz="1600" dirty="0"/>
              <a:t> </a:t>
            </a:r>
            <a:r>
              <a:rPr sz="1600" dirty="0" err="1"/>
              <a:t>ஒரு</a:t>
            </a:r>
            <a:r>
              <a:rPr sz="1600" dirty="0"/>
              <a:t> </a:t>
            </a:r>
            <a:r>
              <a:rPr sz="1600" dirty="0" err="1"/>
              <a:t>பண்பை</a:t>
            </a:r>
            <a:r>
              <a:rPr sz="1600" dirty="0"/>
              <a:t> </a:t>
            </a:r>
            <a:r>
              <a:rPr sz="1600" dirty="0" err="1"/>
              <a:t>வெளிப்படுத்தும்</a:t>
            </a:r>
            <a:r>
              <a:rPr sz="1600" dirty="0"/>
              <a:t>. </a:t>
            </a:r>
            <a:r>
              <a:rPr sz="1600" dirty="0" err="1"/>
              <a:t>இப்பண்பு</a:t>
            </a:r>
            <a:r>
              <a:rPr sz="1600" dirty="0"/>
              <a:t> </a:t>
            </a:r>
            <a:r>
              <a:rPr sz="1600" dirty="0" err="1"/>
              <a:t>அதன்</a:t>
            </a:r>
            <a:r>
              <a:rPr sz="1600" dirty="0"/>
              <a:t> </a:t>
            </a:r>
            <a:r>
              <a:rPr sz="1600" dirty="0" err="1"/>
              <a:t>ஒவ்வொரு</a:t>
            </a:r>
            <a:r>
              <a:rPr sz="1600" dirty="0"/>
              <a:t> </a:t>
            </a:r>
            <a:r>
              <a:rPr sz="1600" dirty="0" err="1"/>
              <a:t>பெற்றோரை</a:t>
            </a:r>
            <a:r>
              <a:rPr sz="1600" dirty="0"/>
              <a:t> </a:t>
            </a:r>
            <a:r>
              <a:rPr sz="1600" dirty="0" err="1"/>
              <a:t>ஒத்தோ</a:t>
            </a:r>
            <a:r>
              <a:rPr sz="1600" dirty="0"/>
              <a:t> </a:t>
            </a:r>
            <a:r>
              <a:rPr sz="1600" dirty="0" err="1"/>
              <a:t>அல்லது</a:t>
            </a:r>
            <a:r>
              <a:rPr sz="1600" dirty="0"/>
              <a:t> </a:t>
            </a:r>
            <a:r>
              <a:rPr sz="1600" dirty="0" err="1"/>
              <a:t>ஒத்திருக்காமலோ</a:t>
            </a:r>
            <a:r>
              <a:rPr sz="1600" dirty="0"/>
              <a:t> </a:t>
            </a:r>
            <a:r>
              <a:rPr sz="1600" dirty="0" err="1"/>
              <a:t>காணப்படும்</a:t>
            </a:r>
            <a:endParaRPr sz="1600" dirty="0"/>
          </a:p>
          <a:p>
            <a:endParaRPr sz="1600" dirty="0"/>
          </a:p>
          <a:p>
            <a:r>
              <a:rPr sz="1600" dirty="0"/>
              <a:t>இ) </a:t>
            </a:r>
            <a:r>
              <a:rPr sz="1600" dirty="0" err="1"/>
              <a:t>ஏதேனும்</a:t>
            </a:r>
            <a:r>
              <a:rPr sz="1600" dirty="0"/>
              <a:t> </a:t>
            </a:r>
            <a:r>
              <a:rPr sz="1600" dirty="0" err="1"/>
              <a:t>பெற்றோரை</a:t>
            </a:r>
            <a:r>
              <a:rPr sz="1600" dirty="0"/>
              <a:t> </a:t>
            </a:r>
            <a:r>
              <a:rPr sz="1600" dirty="0" err="1"/>
              <a:t>சார்ந்தோ</a:t>
            </a:r>
            <a:r>
              <a:rPr sz="1600" dirty="0"/>
              <a:t> </a:t>
            </a:r>
            <a:r>
              <a:rPr sz="1600" dirty="0" err="1"/>
              <a:t>அல்லது</a:t>
            </a:r>
            <a:r>
              <a:rPr sz="1600" dirty="0"/>
              <a:t> </a:t>
            </a:r>
            <a:r>
              <a:rPr sz="1600" dirty="0" err="1"/>
              <a:t>சாராமலோ</a:t>
            </a:r>
            <a:r>
              <a:rPr sz="1600" dirty="0"/>
              <a:t> </a:t>
            </a:r>
            <a:r>
              <a:rPr sz="1600" dirty="0" err="1"/>
              <a:t>உள்ள</a:t>
            </a:r>
            <a:r>
              <a:rPr sz="1600" dirty="0"/>
              <a:t> </a:t>
            </a:r>
            <a:r>
              <a:rPr sz="1600" dirty="0" err="1"/>
              <a:t>பண்புக்கூறில்</a:t>
            </a:r>
            <a:r>
              <a:rPr sz="1600" dirty="0"/>
              <a:t> </a:t>
            </a:r>
            <a:r>
              <a:rPr sz="1600" dirty="0" err="1"/>
              <a:t>உள்ள</a:t>
            </a:r>
            <a:r>
              <a:rPr sz="1600" dirty="0"/>
              <a:t> </a:t>
            </a:r>
            <a:r>
              <a:rPr sz="1600" dirty="0" err="1"/>
              <a:t>இரு</a:t>
            </a:r>
            <a:r>
              <a:rPr sz="1600" dirty="0"/>
              <a:t> </a:t>
            </a:r>
            <a:r>
              <a:rPr sz="1600" dirty="0" err="1"/>
              <a:t>அல்லீல்கள்</a:t>
            </a:r>
            <a:endParaRPr sz="1600" dirty="0"/>
          </a:p>
          <a:p>
            <a:endParaRPr sz="1600" dirty="0"/>
          </a:p>
          <a:p>
            <a:r>
              <a:rPr sz="1600" dirty="0"/>
              <a:t>ஈ) </a:t>
            </a:r>
            <a:r>
              <a:rPr sz="1600" dirty="0" err="1"/>
              <a:t>அல்லீல்கள்</a:t>
            </a:r>
            <a:r>
              <a:rPr sz="1600" dirty="0"/>
              <a:t> </a:t>
            </a:r>
            <a:r>
              <a:rPr sz="1600" dirty="0" err="1"/>
              <a:t>ஒவ்வொன்றும்</a:t>
            </a:r>
            <a:r>
              <a:rPr sz="1600" dirty="0"/>
              <a:t> </a:t>
            </a:r>
            <a:r>
              <a:rPr sz="1600" dirty="0" err="1"/>
              <a:t>மாற்று</a:t>
            </a:r>
            <a:r>
              <a:rPr sz="1600" dirty="0"/>
              <a:t> </a:t>
            </a:r>
            <a:r>
              <a:rPr sz="1600" dirty="0" err="1"/>
              <a:t>பண்பிணைவு</a:t>
            </a:r>
            <a:r>
              <a:rPr sz="1600" dirty="0"/>
              <a:t> </a:t>
            </a:r>
            <a:r>
              <a:rPr sz="1600" dirty="0" err="1"/>
              <a:t>நிலையில்</a:t>
            </a:r>
            <a:r>
              <a:rPr sz="1600" dirty="0"/>
              <a:t> </a:t>
            </a:r>
            <a:r>
              <a:rPr sz="1600" dirty="0" err="1"/>
              <a:t>அதன்</a:t>
            </a:r>
            <a:r>
              <a:rPr sz="1600" dirty="0"/>
              <a:t> </a:t>
            </a:r>
            <a:r>
              <a:rPr sz="1600" dirty="0" err="1"/>
              <a:t>தனித்த</a:t>
            </a:r>
            <a:r>
              <a:rPr sz="1600" dirty="0"/>
              <a:t> </a:t>
            </a:r>
            <a:r>
              <a:rPr sz="1600" dirty="0" err="1"/>
              <a:t>தாக்கத்தை</a:t>
            </a:r>
            <a:r>
              <a:rPr sz="1600" dirty="0"/>
              <a:t> </a:t>
            </a:r>
            <a:r>
              <a:rPr sz="1600" dirty="0" err="1"/>
              <a:t>உண்டு</a:t>
            </a:r>
            <a:r>
              <a:rPr sz="1600" dirty="0"/>
              <a:t> </a:t>
            </a:r>
            <a:r>
              <a:rPr sz="1600" dirty="0" err="1"/>
              <a:t>பண்ணுகின்றன</a:t>
            </a:r>
            <a:endParaRPr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கீழ்காண்பவைகளுள் எச்சூழலில் இணை ஓங்குத்தன்மை மரபணுக்களைக் குறிப்பிடுகிறது?</a:t>
            </a:r>
          </a:p>
          <a:p>
            <a:endParaRPr/>
          </a:p>
          <a:p>
            <a:r>
              <a:t>AIIMS - 2009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அல்லீல்கள் ஒவ்வொன்றும் மாற்று பண்பிணைவு நிலையில் அதன் தனித்த தாக்கத்தை உண்டு பண்ணுகின்றன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சைட்டோபிளாச ஆண் மலட்டுத்தன்மை உடைய தாவரங்களில் மரபணுக்கள் அமைந்திருக்குமிடம் </a:t>
            </a:r>
          </a:p>
          <a:p>
            <a:endParaRPr/>
          </a:p>
          <a:p>
            <a:r>
              <a:t>AIPMT - 2005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மைட்டோகாண்ட்ரியா மரபணுத் தொகையம்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- 15  ‘</a:t>
            </a:r>
            <a:r>
              <a:rPr dirty="0" err="1"/>
              <a:t>A’வை</a:t>
            </a:r>
            <a:r>
              <a:rPr dirty="0"/>
              <a:t> </a:t>
            </a:r>
            <a:r>
              <a:rPr dirty="0" err="1"/>
              <a:t>ஓங்கு</a:t>
            </a:r>
            <a:r>
              <a:rPr dirty="0"/>
              <a:t> </a:t>
            </a:r>
            <a:r>
              <a:rPr dirty="0" err="1"/>
              <a:t>அல்லீலாகவும்</a:t>
            </a:r>
            <a:r>
              <a:rPr dirty="0"/>
              <a:t>, ‘</a:t>
            </a:r>
            <a:r>
              <a:rPr dirty="0" err="1"/>
              <a:t>a’வை</a:t>
            </a:r>
            <a:r>
              <a:rPr dirty="0"/>
              <a:t> </a:t>
            </a:r>
            <a:r>
              <a:rPr dirty="0" err="1"/>
              <a:t>ஒடுங்கு</a:t>
            </a:r>
            <a:r>
              <a:rPr dirty="0"/>
              <a:t> </a:t>
            </a:r>
            <a:r>
              <a:rPr dirty="0" err="1"/>
              <a:t>அல்லீலாகவும்</a:t>
            </a:r>
            <a:r>
              <a:rPr dirty="0"/>
              <a:t> </a:t>
            </a:r>
            <a:r>
              <a:rPr dirty="0" err="1"/>
              <a:t>கொண்டு</a:t>
            </a:r>
            <a:r>
              <a:rPr dirty="0"/>
              <a:t> </a:t>
            </a:r>
            <a:r>
              <a:rPr dirty="0" err="1"/>
              <a:t>முதல்</a:t>
            </a:r>
            <a:r>
              <a:rPr dirty="0"/>
              <a:t> </a:t>
            </a:r>
            <a:r>
              <a:rPr dirty="0" err="1"/>
              <a:t>மகவுச்சந்ததியில்</a:t>
            </a:r>
            <a:r>
              <a:rPr dirty="0"/>
              <a:t> </a:t>
            </a:r>
            <a:r>
              <a:rPr dirty="0" err="1"/>
              <a:t>Aaவை</a:t>
            </a:r>
            <a:r>
              <a:rPr dirty="0"/>
              <a:t> </a:t>
            </a:r>
            <a:r>
              <a:rPr dirty="0" err="1"/>
              <a:t>aaவுடன்</a:t>
            </a:r>
            <a:r>
              <a:rPr dirty="0"/>
              <a:t> </a:t>
            </a:r>
            <a:r>
              <a:rPr dirty="0" err="1"/>
              <a:t>கலப்புறச்</a:t>
            </a:r>
            <a:r>
              <a:rPr dirty="0"/>
              <a:t> </a:t>
            </a:r>
            <a:r>
              <a:rPr dirty="0" err="1"/>
              <a:t>செய்யும்போது</a:t>
            </a:r>
            <a:r>
              <a:rPr dirty="0"/>
              <a:t> </a:t>
            </a:r>
            <a:r>
              <a:rPr dirty="0" err="1"/>
              <a:t>பெரும்பாலும்</a:t>
            </a:r>
            <a:r>
              <a:rPr dirty="0"/>
              <a:t> </a:t>
            </a:r>
            <a:r>
              <a:rPr dirty="0" err="1"/>
              <a:t>வெளிப்படுவது</a:t>
            </a:r>
            <a:endParaRPr dirty="0"/>
          </a:p>
          <a:p>
            <a:endParaRPr dirty="0"/>
          </a:p>
          <a:p>
            <a:r>
              <a:rPr dirty="0"/>
              <a:t>AIIMS - 2016</a:t>
            </a:r>
          </a:p>
          <a:p>
            <a:endParaRPr dirty="0"/>
          </a:p>
          <a:p>
            <a:r>
              <a:rPr sz="1600" dirty="0"/>
              <a:t>அ) </a:t>
            </a:r>
            <a:r>
              <a:rPr sz="1600" dirty="0" err="1"/>
              <a:t>அனைத்தும்</a:t>
            </a:r>
            <a:r>
              <a:rPr sz="1600" dirty="0"/>
              <a:t> </a:t>
            </a:r>
            <a:r>
              <a:rPr sz="1600" dirty="0" err="1"/>
              <a:t>ஓங்குதன்மை</a:t>
            </a:r>
            <a:r>
              <a:rPr sz="1600" dirty="0"/>
              <a:t> </a:t>
            </a:r>
            <a:r>
              <a:rPr sz="1600" dirty="0" err="1"/>
              <a:t>புறத்தோற்ற</a:t>
            </a:r>
            <a:r>
              <a:rPr sz="1600" dirty="0"/>
              <a:t> </a:t>
            </a:r>
            <a:r>
              <a:rPr sz="1600" dirty="0" err="1"/>
              <a:t>வகையத்தை</a:t>
            </a:r>
            <a:r>
              <a:rPr sz="1600" dirty="0"/>
              <a:t> </a:t>
            </a:r>
            <a:r>
              <a:rPr sz="1600" dirty="0" err="1"/>
              <a:t>வெளிப்படுத்தும்</a:t>
            </a:r>
            <a:endParaRPr sz="1600" dirty="0"/>
          </a:p>
          <a:p>
            <a:endParaRPr sz="1600" dirty="0"/>
          </a:p>
          <a:p>
            <a:r>
              <a:rPr sz="1600" dirty="0"/>
              <a:t>ஆ) </a:t>
            </a:r>
            <a:r>
              <a:rPr sz="1600" dirty="0" err="1"/>
              <a:t>அனைத்தும்</a:t>
            </a:r>
            <a:r>
              <a:rPr sz="1600" dirty="0"/>
              <a:t> </a:t>
            </a:r>
            <a:r>
              <a:rPr sz="1600" dirty="0" err="1"/>
              <a:t>ஒடுங்குத்தன்மை</a:t>
            </a:r>
            <a:r>
              <a:rPr sz="1600" dirty="0"/>
              <a:t> </a:t>
            </a:r>
            <a:r>
              <a:rPr sz="1600" dirty="0" err="1"/>
              <a:t>புறத்தோற்ற</a:t>
            </a:r>
            <a:r>
              <a:rPr sz="1600" dirty="0"/>
              <a:t> </a:t>
            </a:r>
            <a:r>
              <a:rPr sz="1600" dirty="0" err="1"/>
              <a:t>வகையத்தை</a:t>
            </a:r>
            <a:r>
              <a:rPr sz="1600" dirty="0"/>
              <a:t> </a:t>
            </a:r>
            <a:r>
              <a:rPr sz="1600" dirty="0" err="1"/>
              <a:t>வெளிப்படுத்தும்</a:t>
            </a:r>
            <a:endParaRPr sz="1600" dirty="0"/>
          </a:p>
          <a:p>
            <a:endParaRPr sz="1600" dirty="0"/>
          </a:p>
          <a:p>
            <a:r>
              <a:rPr sz="1600" dirty="0"/>
              <a:t>இ) 50% </a:t>
            </a:r>
            <a:r>
              <a:rPr sz="1600" dirty="0" err="1"/>
              <a:t>விழுக்காடாக</a:t>
            </a:r>
            <a:r>
              <a:rPr sz="1600" dirty="0"/>
              <a:t> </a:t>
            </a:r>
            <a:r>
              <a:rPr sz="1600" dirty="0" err="1"/>
              <a:t>இரு</a:t>
            </a:r>
            <a:r>
              <a:rPr sz="1600" dirty="0"/>
              <a:t> </a:t>
            </a:r>
            <a:r>
              <a:rPr sz="1600" dirty="0" err="1"/>
              <a:t>வகையமும்</a:t>
            </a:r>
            <a:r>
              <a:rPr sz="1600" dirty="0"/>
              <a:t> </a:t>
            </a:r>
            <a:r>
              <a:rPr sz="1600" dirty="0" err="1"/>
              <a:t>முறையே</a:t>
            </a:r>
            <a:r>
              <a:rPr sz="1600" dirty="0"/>
              <a:t> </a:t>
            </a:r>
            <a:r>
              <a:rPr sz="1600" dirty="0" err="1"/>
              <a:t>ஓங்குத்தன்மை</a:t>
            </a:r>
            <a:r>
              <a:rPr sz="1600" dirty="0"/>
              <a:t> </a:t>
            </a:r>
            <a:r>
              <a:rPr sz="1600" dirty="0" err="1"/>
              <a:t>மற்றும்</a:t>
            </a:r>
            <a:r>
              <a:rPr sz="1600" dirty="0"/>
              <a:t> </a:t>
            </a:r>
            <a:r>
              <a:rPr sz="1600" dirty="0" err="1"/>
              <a:t>ஒடுங்குத்தன்மை</a:t>
            </a:r>
            <a:r>
              <a:rPr sz="1600" dirty="0"/>
              <a:t> </a:t>
            </a:r>
            <a:r>
              <a:rPr sz="1600" dirty="0" err="1"/>
              <a:t>புறத்தோற்ற</a:t>
            </a:r>
            <a:r>
              <a:rPr sz="1600" dirty="0"/>
              <a:t> </a:t>
            </a:r>
            <a:r>
              <a:rPr sz="1600" dirty="0" err="1"/>
              <a:t>வகையங்களை</a:t>
            </a:r>
            <a:r>
              <a:rPr sz="1600" dirty="0"/>
              <a:t> </a:t>
            </a:r>
            <a:r>
              <a:rPr sz="1600" dirty="0" err="1"/>
              <a:t>வெளிப்படுத்தும்</a:t>
            </a:r>
            <a:endParaRPr sz="1600" dirty="0"/>
          </a:p>
          <a:p>
            <a:endParaRPr sz="1600" dirty="0"/>
          </a:p>
          <a:p>
            <a:r>
              <a:rPr sz="1600" dirty="0"/>
              <a:t>ஈ) 75% </a:t>
            </a:r>
            <a:r>
              <a:rPr sz="1600" dirty="0" err="1"/>
              <a:t>ஒங்குத்தன்மை</a:t>
            </a:r>
            <a:r>
              <a:rPr sz="1600" dirty="0"/>
              <a:t> </a:t>
            </a:r>
            <a:r>
              <a:rPr sz="1600" dirty="0" err="1"/>
              <a:t>புறத்தோற்ற</a:t>
            </a:r>
            <a:r>
              <a:rPr sz="1600" dirty="0"/>
              <a:t> </a:t>
            </a:r>
            <a:r>
              <a:rPr sz="1600" dirty="0" err="1"/>
              <a:t>வகையத்தை</a:t>
            </a:r>
            <a:r>
              <a:rPr sz="1600" dirty="0"/>
              <a:t> </a:t>
            </a:r>
            <a:r>
              <a:rPr sz="1600" dirty="0" err="1"/>
              <a:t>வெளிப்படுத்தும்</a:t>
            </a:r>
            <a:endParaRPr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‘A’வை ஓங்கு அல்லீலாகவும், ‘a’வை ஒடுங்கு அல்லீலாகவும் கொண்டு முதல் மகவுச்சந்ததியில் Aaவை aaவுடன் கலப்புறச் செய்யும்போது பெரும்பாலும் வெளிப்படுவது</a:t>
            </a:r>
          </a:p>
          <a:p>
            <a:endParaRPr/>
          </a:p>
          <a:p>
            <a:r>
              <a:t>AIIMS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50% விழுக்காடாக இரு வகையமும் முறையே ஓங்குத்தன்மை மற்றும் ஒடுங்குத்தன்மை புறத்தோற்ற வகையங்களை வெளிப்படுத்தும்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பைசம் சட்டைவம் 14 குரோமோசோம்களை பெற்றுள்ள நிலையில் எத்தனை வகை ஓரிணைகள் காணப்படுகின்றன?</a:t>
            </a:r>
          </a:p>
          <a:p>
            <a:endParaRPr/>
          </a:p>
          <a:p>
            <a:r>
              <a:t>JIPMER - 2010</a:t>
            </a:r>
          </a:p>
          <a:p>
            <a:endParaRPr/>
          </a:p>
          <a:p>
            <a:r>
              <a:t>அ) 14</a:t>
            </a:r>
          </a:p>
          <a:p>
            <a:endParaRPr/>
          </a:p>
          <a:p>
            <a:r>
              <a:t>ஆ) 7</a:t>
            </a:r>
          </a:p>
          <a:p>
            <a:endParaRPr/>
          </a:p>
          <a:p>
            <a:r>
              <a:t>இ) 214</a:t>
            </a:r>
          </a:p>
          <a:p>
            <a:endParaRPr/>
          </a:p>
          <a:p>
            <a:r>
              <a:t>ஈ) 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பைசம் சட்டைவம் 14 குரோமோசோம்களை பெற்றுள்ள நிலையில் எத்தனை வகை ஓரிணைகள் காணப்படுகின்றன?</a:t>
            </a:r>
          </a:p>
          <a:p>
            <a:endParaRPr/>
          </a:p>
          <a:p>
            <a:r>
              <a:t>JIPMER - 2010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கி.பி. 1900  ஆண்டு மரபியலாளர்களுக்கு அதீத முக்கியத்துவம் வாய்ந்தது. ஏனெனில்?</a:t>
            </a:r>
          </a:p>
          <a:p>
            <a:endParaRPr/>
          </a:p>
          <a:p>
            <a:r>
              <a:t>JIPMER - 2013</a:t>
            </a:r>
          </a:p>
          <a:p>
            <a:endParaRPr/>
          </a:p>
          <a:p>
            <a:r>
              <a:t>அ) மரபணுக்களின் கண்டுபிடிப்பு</a:t>
            </a:r>
          </a:p>
          <a:p>
            <a:endParaRPr/>
          </a:p>
          <a:p>
            <a:r>
              <a:t>ஆ) பிணைப்பு நெறிமுறைகள்</a:t>
            </a:r>
          </a:p>
          <a:p>
            <a:endParaRPr/>
          </a:p>
          <a:p>
            <a:r>
              <a:t>இ) பாரம்பரியத்தில் குரோமோசோம் கோட்ப்பாடு</a:t>
            </a:r>
          </a:p>
          <a:p>
            <a:endParaRPr/>
          </a:p>
          <a:p>
            <a:r>
              <a:t>ஈ) மெண்டலிய மறு கண்டுபிடிப்பு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கி.பி. 1900  ஆண்டு மரபியலாளர்களுக்கு அதீத முக்கியத்துவம் வாய்ந்தது. ஏனெனில்?</a:t>
            </a:r>
          </a:p>
          <a:p>
            <a:endParaRPr/>
          </a:p>
          <a:p>
            <a:r>
              <a:t>JIPMER - 2013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மெண்டலிய மறு கண்டுபிடிப்பு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முப்பண்புக் கலப்பின் இரண்டாம் மகவுச்சந்ததி புறத்தோற்ற வகைய விகிதம்? </a:t>
            </a:r>
          </a:p>
          <a:p>
            <a:endParaRPr/>
          </a:p>
          <a:p>
            <a:r>
              <a:t>JIPMER - 2016</a:t>
            </a:r>
          </a:p>
          <a:p>
            <a:endParaRPr/>
          </a:p>
          <a:p>
            <a:r>
              <a:t>அ) 27:9:9:9:3:3:3:1 </a:t>
            </a:r>
          </a:p>
          <a:p>
            <a:endParaRPr/>
          </a:p>
          <a:p>
            <a:r>
              <a:t>ஆ) 9:3:3:1</a:t>
            </a:r>
          </a:p>
          <a:p>
            <a:endParaRPr/>
          </a:p>
          <a:p>
            <a:r>
              <a:t>இ) 1:4:6:4:1 </a:t>
            </a:r>
          </a:p>
          <a:p>
            <a:endParaRPr/>
          </a:p>
          <a:p>
            <a:r>
              <a:t>ஈ) 27:9:3:3:9:1:2:1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முப்பண்புக் கலப்பின் இரண்டாம் மகவுச்சந்ததி புறத்தோற்ற வகைய விகிதம்? </a:t>
            </a:r>
          </a:p>
          <a:p>
            <a:endParaRPr/>
          </a:p>
          <a:p>
            <a:r>
              <a:t>JIPMER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27:9:9:9:3:3:3:1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சடுதிமாற்ற நிகழ்வில் குவானைனுக்கு பதிலாக அடினைன் உருவாவது என்பது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r>
              <a:t>அ) கட்டநகர்வு சடுதிமாற்றம்</a:t>
            </a:r>
          </a:p>
          <a:p>
            <a:endParaRPr/>
          </a:p>
          <a:p>
            <a:r>
              <a:t>ஆ) படியெடுத்தல்</a:t>
            </a:r>
          </a:p>
          <a:p>
            <a:endParaRPr/>
          </a:p>
          <a:p>
            <a:r>
              <a:t>இ) மரபுச் செய்திப் பெயர்வு</a:t>
            </a:r>
          </a:p>
          <a:p>
            <a:endParaRPr/>
          </a:p>
          <a:p>
            <a:r>
              <a:t>ஈ) இடைமாற்றம்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சடுதிமாற்ற நிகழ்வில் குவானைனுக்கு பதிலாக அடினைன் உருவாவது என்பது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மரபுச் செய்திப் பெயர்வு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நீவிர் அறிந்த எந்த வகை பாரம்பரியத்தில் அதிகளவு தாய்வழியின் தாக்கம் சந்ததிகளிடையே காணப்படுகிறது? </a:t>
            </a:r>
          </a:p>
          <a:p>
            <a:endParaRPr/>
          </a:p>
          <a:p>
            <a:r>
              <a:t>AIPMT - 2006</a:t>
            </a:r>
          </a:p>
          <a:p>
            <a:endParaRPr/>
          </a:p>
          <a:p>
            <a:r>
              <a:t>அ) ஆட்டோசோமல்</a:t>
            </a:r>
          </a:p>
          <a:p>
            <a:endParaRPr/>
          </a:p>
          <a:p>
            <a:r>
              <a:t>ஆ) சைட்டோபிளாஸ்மிக்</a:t>
            </a:r>
          </a:p>
          <a:p>
            <a:endParaRPr/>
          </a:p>
          <a:p>
            <a:r>
              <a:t>இ) Y-இணைந்தது</a:t>
            </a:r>
          </a:p>
          <a:p>
            <a:endParaRPr/>
          </a:p>
          <a:p>
            <a:r>
              <a:t>ஈ) X-இணைந்தது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- 20  சடுதிமாற்றம் எதனுடன் தூண்டப்படுகிறது?</a:t>
            </a:r>
          </a:p>
          <a:p>
            <a:endParaRPr/>
          </a:p>
          <a:p>
            <a:r>
              <a:t>AIPMT - 2011</a:t>
            </a:r>
          </a:p>
          <a:p>
            <a:endParaRPr/>
          </a:p>
          <a:p>
            <a:r>
              <a:t>அ) காமா கதிர்வீச்சுகள்</a:t>
            </a:r>
          </a:p>
          <a:p>
            <a:endParaRPr/>
          </a:p>
          <a:p>
            <a:r>
              <a:t>ஆ) அகச்சிவப்பு கதிர்வீச்சுகள்</a:t>
            </a:r>
          </a:p>
          <a:p>
            <a:endParaRPr/>
          </a:p>
          <a:p>
            <a:r>
              <a:t>இ) IAA</a:t>
            </a:r>
          </a:p>
          <a:p>
            <a:endParaRPr/>
          </a:p>
          <a:p>
            <a:r>
              <a:t>ஈ) எத்திலீன்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- 20  சடுதிமாற்றம் எதனுடன் தூண்டப்படுகிறது?</a:t>
            </a:r>
          </a:p>
          <a:p>
            <a:endParaRPr/>
          </a:p>
          <a:p>
            <a:r>
              <a:t>AIPMT - 2011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காமா கதிர்வீச்சுகள்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மரபணு ஒரு பிணைப்புற்ற தொகுதியிலிருந்து மற்றொன்றிற்கு மாறும் செயல் இவ்வாறு அழைக்கப்படுகிறது</a:t>
            </a:r>
          </a:p>
          <a:p>
            <a:endParaRPr/>
          </a:p>
          <a:p>
            <a:r>
              <a:t>NEET (Phase – II) - 2016</a:t>
            </a:r>
          </a:p>
          <a:p>
            <a:endParaRPr/>
          </a:p>
          <a:p>
            <a:r>
              <a:t>அ) தலைகீழ் இடமாற்றம் </a:t>
            </a:r>
          </a:p>
          <a:p>
            <a:endParaRPr/>
          </a:p>
          <a:p>
            <a:r>
              <a:t>ஆ) குறுக்கேற்றம்</a:t>
            </a:r>
          </a:p>
          <a:p>
            <a:endParaRPr/>
          </a:p>
          <a:p>
            <a:r>
              <a:t>இ) தலைகீழ் திருப்பம் </a:t>
            </a:r>
          </a:p>
          <a:p>
            <a:endParaRPr/>
          </a:p>
          <a:p>
            <a:r>
              <a:t>ஈ) இரட்டிப்பாதல்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மரபணு ஒரு பிணைப்புற்ற தொகுதியிலிருந்து மற்றொன்றிற்கு மாறும் செயல் இவ்வாறு அழைக்கப்படுகிறது</a:t>
            </a:r>
          </a:p>
          <a:p>
            <a:endParaRPr/>
          </a:p>
          <a:p>
            <a:r>
              <a:t>NEET (Phase – II)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தலைகீழ் இடமாற்றம்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- 22  ஒரு புள்ளி சடுதிமாற்றத்தில் பிரிமிட்டினால் பியூரின் பதிலீடு செய்யப்படுவது இவ்வாறு அழைக்கப்படுகிறது? </a:t>
            </a:r>
          </a:p>
          <a:p>
            <a:endParaRPr/>
          </a:p>
          <a:p>
            <a:r>
              <a:t>AIIMS - 2002</a:t>
            </a:r>
          </a:p>
          <a:p>
            <a:endParaRPr/>
          </a:p>
          <a:p>
            <a:r>
              <a:t>அ) மாற்றம்</a:t>
            </a:r>
          </a:p>
          <a:p>
            <a:endParaRPr/>
          </a:p>
          <a:p>
            <a:r>
              <a:t>ஆ) தலைகீழ் இடமாற்றம்</a:t>
            </a:r>
          </a:p>
          <a:p>
            <a:endParaRPr/>
          </a:p>
          <a:p>
            <a:r>
              <a:t>இ) நீக்கம்</a:t>
            </a:r>
          </a:p>
          <a:p>
            <a:endParaRPr/>
          </a:p>
          <a:p>
            <a:r>
              <a:t>ஈ) இடைமாற்றம்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- 22  ஒரு புள்ளி சடுதிமாற்றத்தில் பிரிமிட்டினால் பியூரின் பதிலீடு செய்யப்படுவது இவ்வாறு அழைக்கப்படுகிறது? </a:t>
            </a:r>
          </a:p>
          <a:p>
            <a:endParaRPr/>
          </a:p>
          <a:p>
            <a:r>
              <a:t>AIIMS - 2002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இடைமாற்றம்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- 23  கட்டநகர்வு சடுதிமாற்றம் காணப்படுவது எப்போது?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r>
              <a:t>அ) காரங்கள் பதிலீடு செய்யும் போது</a:t>
            </a:r>
          </a:p>
          <a:p>
            <a:endParaRPr/>
          </a:p>
          <a:p>
            <a:r>
              <a:t>ஆ) காரநீக்கம் அல்லது சேர்த்தல்</a:t>
            </a:r>
          </a:p>
          <a:p>
            <a:endParaRPr/>
          </a:p>
          <a:p>
            <a:r>
              <a:t>இ) எதிர்குறியன்கள் காணப்படாதது</a:t>
            </a:r>
          </a:p>
          <a:p>
            <a:endParaRPr/>
          </a:p>
          <a:p>
            <a:r>
              <a:t>ஈ) இவற்றுள் எதுவுமில்லை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- 23  கட்டநகர்வு சடுதிமாற்றம் காணப்படுவது எப்போது?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காரநீக்கம் அல்லது சேர்த்தல்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- 24  ஒரு குரோமோசோமின் இரு மரபணுக்களுக்கு இடையே உள்ள தொலைவு குறுக்கேற்ற அலகுகளால் அளக்கப்படுகின்றன. இந்தக் குறுக்கேற்ற அலகுகள் குறிப்பிடுவது</a:t>
            </a:r>
          </a:p>
          <a:p>
            <a:endParaRPr/>
          </a:p>
          <a:p>
            <a:r>
              <a:t>AIIMS - 2008</a:t>
            </a:r>
          </a:p>
          <a:p>
            <a:endParaRPr/>
          </a:p>
          <a:p>
            <a:r>
              <a:t>அ) இவற்றிற்கிடையேயான குறுக்கேற்றத்தின் விகிதம்</a:t>
            </a:r>
          </a:p>
          <a:p>
            <a:endParaRPr/>
          </a:p>
          <a:p>
            <a:r>
              <a:t>ஆ) இவற்றிற்கிடையேயான குறுக்கேற்றத்தின் விழுக்காடு</a:t>
            </a:r>
          </a:p>
          <a:p>
            <a:endParaRPr/>
          </a:p>
          <a:p>
            <a:r>
              <a:t>இ) இவற்றிற்கிடையேயான குறுக்கேற்றத்தின் எண்ணிக்கை</a:t>
            </a:r>
          </a:p>
          <a:p>
            <a:endParaRPr/>
          </a:p>
          <a:p>
            <a:r>
              <a:t>ஈ) இவற்றில் எதுவுமில்லை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- 24  ஒரு குரோமோசோமின் இரு மரபணுக்களுக்கு இடையே உள்ள தொலைவு குறுக்கேற்ற அலகுகளால் அளக்கப்படுகின்றன. இந்தக் குறுக்கேற்ற அலகுகள் குறிப்பிடுவது</a:t>
            </a:r>
          </a:p>
          <a:p>
            <a:endParaRPr/>
          </a:p>
          <a:p>
            <a:r>
              <a:t>AIIMS - 2008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இவற்றிற்கிடையேயான குறுக்கேற்றத்தின் விழுக்காடு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நீவிர் அறிந்த எந்த வகை பாரம்பரியத்தில் அதிகளவு தாய்வழியின் தாக்கம் சந்ததிகளிடையே காணப்படுகிறது? </a:t>
            </a:r>
          </a:p>
          <a:p>
            <a:endParaRPr/>
          </a:p>
          <a:p>
            <a:r>
              <a:t>AIPMT - 2006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சைட்டோபிளாஸ்மிக்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- 25  ஒரு மரபணு கூட்டத்திற்கு இடையேயான பிணைப்பு காணப்படின் அதன் செயல்பாடானது?</a:t>
            </a:r>
          </a:p>
          <a:p>
            <a:endParaRPr/>
          </a:p>
          <a:p>
            <a:r>
              <a:t>AIPMT - 2003</a:t>
            </a:r>
          </a:p>
          <a:p>
            <a:endParaRPr/>
          </a:p>
          <a:p>
            <a:r>
              <a:t>அ) குரோமோசோம் வரைபடம் காணப்படுவதில்லை</a:t>
            </a:r>
          </a:p>
          <a:p>
            <a:endParaRPr/>
          </a:p>
          <a:p>
            <a:r>
              <a:t>ஆ) குன்றல் பகுப்பின் போது காணப்படும் மறுகூட்டிணைவு</a:t>
            </a:r>
          </a:p>
          <a:p>
            <a:endParaRPr/>
          </a:p>
          <a:p>
            <a:r>
              <a:t>இ) சார்பின்றி ஒதுங்குதல் காணப்படுவதில்லை</a:t>
            </a:r>
          </a:p>
          <a:p>
            <a:endParaRPr/>
          </a:p>
          <a:p>
            <a:r>
              <a:t>ஈ) செல் பகுப்பைத் தூண்டும்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- 25  ஒரு மரபணு கூட்டத்திற்கு இடையேயான பிணைப்பு காணப்படின் அதன் செயல்பாடானது?</a:t>
            </a:r>
          </a:p>
          <a:p>
            <a:endParaRPr/>
          </a:p>
          <a:p>
            <a:r>
              <a:t>AIPMT - 2003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சார்பின்றி ஒதுங்குதல் காணப்படுவதில்லை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- 26  மரபியல் வரைபடம் என்பதொரு</a:t>
            </a:r>
          </a:p>
          <a:p>
            <a:endParaRPr/>
          </a:p>
          <a:p>
            <a:r>
              <a:t>AIPMT - 2003</a:t>
            </a:r>
          </a:p>
          <a:p>
            <a:endParaRPr/>
          </a:p>
          <a:p>
            <a:r>
              <a:t>அ) குரோமோசோமின் மீதுள்ள மரபணுக்களின் நிலைகளைக் குறிப்பது</a:t>
            </a:r>
          </a:p>
          <a:p>
            <a:endParaRPr/>
          </a:p>
          <a:p>
            <a:r>
              <a:t>ஆ) வேறுபட்ட நிலைகளில் உள்ள மரபணுப் பரிணாமம்</a:t>
            </a:r>
          </a:p>
          <a:p>
            <a:endParaRPr/>
          </a:p>
          <a:p>
            <a:r>
              <a:t>இ) செல் பகுப்பின் பொழுது காணப்படும் நிலைகள்</a:t>
            </a:r>
          </a:p>
          <a:p>
            <a:endParaRPr/>
          </a:p>
          <a:p>
            <a:r>
              <a:t>ஈ) ஒரு பகுதியில் பரவி காணப்படும் வேறுபட்ட சிற்றினங்கள்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- 26  மரபியல் வரைபடம் என்பதொரு</a:t>
            </a:r>
          </a:p>
          <a:p>
            <a:endParaRPr/>
          </a:p>
          <a:p>
            <a:r>
              <a:t>AIPMT - 2003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குரோமோசோமின் மீதுள்ள மரபணுக்களின் நிலைகளைக் குறிப்பது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- 27  சடுதிமாற்றத்திற்கு பிறகு ஒரு உயிரினத்தின் மரபிய அமைவிடத்தில் உள்ள பண்புகளின் மாற்றத்திற்கு காரணமானவை?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r>
              <a:t>அ) DNA இரட்டிப்பாதல்</a:t>
            </a:r>
          </a:p>
          <a:p>
            <a:endParaRPr/>
          </a:p>
          <a:p>
            <a:r>
              <a:t>ஆ) புரத உற்பத்தி முறை</a:t>
            </a:r>
          </a:p>
          <a:p>
            <a:endParaRPr/>
          </a:p>
          <a:p>
            <a:r>
              <a:t>இ) RNA படியெடுத்தல் முறை</a:t>
            </a:r>
          </a:p>
          <a:p>
            <a:endParaRPr/>
          </a:p>
          <a:p>
            <a:r>
              <a:t>ஈ) புரத அமைப்பு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- 27  சடுதிமாற்றத்திற்கு பிறகு ஒரு உயிரினத்தின் மரபிய அமைவிடத்தில் உள்ள பண்புகளின் மாற்றத்திற்கு காரணமானவை?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புரத அமைப்பு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- 28  அறுமடிய கோதுமையில் ஒற்றை மடிய (n) மற்றும் அடிப்படை (x) குரோமோசோம்களின் எண்ணிக்கை?</a:t>
            </a:r>
          </a:p>
          <a:p>
            <a:endParaRPr/>
          </a:p>
          <a:p>
            <a:r>
              <a:t>AIPMT - 2007</a:t>
            </a:r>
          </a:p>
          <a:p>
            <a:endParaRPr/>
          </a:p>
          <a:p>
            <a:r>
              <a:t>அ) n = 21 மற்றும் x = 7</a:t>
            </a:r>
          </a:p>
          <a:p>
            <a:endParaRPr/>
          </a:p>
          <a:p>
            <a:r>
              <a:t>ஆ) n = 7 மற்றும் x = 21</a:t>
            </a:r>
          </a:p>
          <a:p>
            <a:endParaRPr/>
          </a:p>
          <a:p>
            <a:r>
              <a:t>இ) n = 21 மற்றும் x = 21</a:t>
            </a:r>
          </a:p>
          <a:p>
            <a:endParaRPr/>
          </a:p>
          <a:p>
            <a:r>
              <a:t>ஈ) n = 21 மற்றும் x = 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- 28  அறுமடிய கோதுமையில் ஒற்றை மடிய (n) மற்றும் அடிப்படை (x) குரோமோசோம்களின் எண்ணிக்கை?</a:t>
            </a:r>
          </a:p>
          <a:p>
            <a:endParaRPr/>
          </a:p>
          <a:p>
            <a:r>
              <a:t>AIPMT - 2007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n = 21 மற்றும் x =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- 29  புள்ளி சடுதிமாற்றத்தில் காணப்படுவது?</a:t>
            </a:r>
          </a:p>
          <a:p>
            <a:endParaRPr/>
          </a:p>
          <a:p>
            <a:r>
              <a:t>AIPMT - 2009</a:t>
            </a:r>
          </a:p>
          <a:p>
            <a:endParaRPr/>
          </a:p>
          <a:p>
            <a:r>
              <a:t>அ) நீக்கம்</a:t>
            </a:r>
          </a:p>
          <a:p>
            <a:endParaRPr/>
          </a:p>
          <a:p>
            <a:r>
              <a:t>ஆ) செருகல்</a:t>
            </a:r>
          </a:p>
          <a:p>
            <a:endParaRPr/>
          </a:p>
          <a:p>
            <a:r>
              <a:t>இ) ஒற்றை கார இணையின் மாற்றம்</a:t>
            </a:r>
          </a:p>
          <a:p>
            <a:endParaRPr/>
          </a:p>
          <a:p>
            <a:r>
              <a:t>ஈ) இரட்டித்தல்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- 29  புள்ளி சடுதிமாற்றத்தில் காணப்படுவது?</a:t>
            </a:r>
          </a:p>
          <a:p>
            <a:endParaRPr/>
          </a:p>
          <a:p>
            <a:r>
              <a:t>AIPMT - 2009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ஒற்றை கார இணையின் மாற்றம்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- 3  </a:t>
            </a:r>
            <a:r>
              <a:rPr dirty="0" err="1"/>
              <a:t>பின்வருவனவற்றுள்</a:t>
            </a:r>
            <a:r>
              <a:rPr dirty="0"/>
              <a:t> </a:t>
            </a:r>
            <a:r>
              <a:rPr dirty="0" err="1"/>
              <a:t>மெண்டலின்</a:t>
            </a:r>
            <a:r>
              <a:rPr dirty="0"/>
              <a:t> </a:t>
            </a:r>
            <a:r>
              <a:rPr dirty="0" err="1"/>
              <a:t>ஓங்கு</a:t>
            </a:r>
            <a:r>
              <a:rPr dirty="0"/>
              <a:t> </a:t>
            </a:r>
            <a:r>
              <a:rPr dirty="0" err="1"/>
              <a:t>பண்பு</a:t>
            </a:r>
            <a:r>
              <a:rPr dirty="0"/>
              <a:t> </a:t>
            </a:r>
            <a:r>
              <a:rPr dirty="0" err="1"/>
              <a:t>விதியின்</a:t>
            </a:r>
            <a:r>
              <a:rPr dirty="0"/>
              <a:t> </a:t>
            </a:r>
            <a:r>
              <a:rPr dirty="0" err="1"/>
              <a:t>அடிப்படையில்</a:t>
            </a:r>
            <a:r>
              <a:rPr dirty="0"/>
              <a:t> </a:t>
            </a:r>
            <a:r>
              <a:rPr dirty="0" err="1"/>
              <a:t>விளக்க</a:t>
            </a:r>
            <a:r>
              <a:rPr dirty="0"/>
              <a:t> </a:t>
            </a:r>
            <a:r>
              <a:rPr dirty="0" err="1"/>
              <a:t>இயலாத</a:t>
            </a:r>
            <a:r>
              <a:rPr dirty="0"/>
              <a:t> </a:t>
            </a:r>
            <a:r>
              <a:rPr dirty="0" err="1"/>
              <a:t>கூற்று</a:t>
            </a:r>
            <a:r>
              <a:rPr dirty="0"/>
              <a:t> </a:t>
            </a:r>
            <a:r>
              <a:rPr dirty="0" err="1"/>
              <a:t>எது</a:t>
            </a:r>
            <a:r>
              <a:rPr dirty="0"/>
              <a:t>?</a:t>
            </a:r>
          </a:p>
          <a:p>
            <a:endParaRPr dirty="0"/>
          </a:p>
          <a:p>
            <a:r>
              <a:rPr dirty="0"/>
              <a:t>AIPMT - 2010</a:t>
            </a:r>
          </a:p>
          <a:p>
            <a:endParaRPr dirty="0"/>
          </a:p>
          <a:p>
            <a:r>
              <a:rPr sz="1400" dirty="0"/>
              <a:t>அ) </a:t>
            </a:r>
            <a:r>
              <a:rPr sz="1400" dirty="0" err="1"/>
              <a:t>காரணிகள்</a:t>
            </a:r>
            <a:r>
              <a:rPr sz="1400" dirty="0"/>
              <a:t> </a:t>
            </a:r>
            <a:r>
              <a:rPr sz="1400" dirty="0" err="1"/>
              <a:t>இணைகளாகக்</a:t>
            </a:r>
            <a:r>
              <a:rPr sz="1400" dirty="0"/>
              <a:t> </a:t>
            </a:r>
            <a:r>
              <a:rPr sz="1400" dirty="0" err="1"/>
              <a:t>காணப்படும்</a:t>
            </a:r>
            <a:endParaRPr sz="1400" dirty="0"/>
          </a:p>
          <a:p>
            <a:endParaRPr sz="1400" dirty="0"/>
          </a:p>
          <a:p>
            <a:r>
              <a:rPr sz="1400" dirty="0"/>
              <a:t>ஆ) </a:t>
            </a:r>
            <a:r>
              <a:rPr sz="1400" dirty="0" err="1"/>
              <a:t>ஒரு</a:t>
            </a:r>
            <a:r>
              <a:rPr sz="1400" dirty="0"/>
              <a:t> </a:t>
            </a:r>
            <a:r>
              <a:rPr sz="1400" dirty="0" err="1"/>
              <a:t>குறிப்பிட்ட</a:t>
            </a:r>
            <a:r>
              <a:rPr sz="1400" dirty="0"/>
              <a:t> </a:t>
            </a:r>
            <a:r>
              <a:rPr sz="1400" dirty="0" err="1"/>
              <a:t>பண்பினை</a:t>
            </a:r>
            <a:r>
              <a:rPr sz="1400" dirty="0"/>
              <a:t> </a:t>
            </a:r>
            <a:r>
              <a:rPr sz="1400" dirty="0" err="1"/>
              <a:t>கட்டுப்படுத்தும்</a:t>
            </a:r>
            <a:r>
              <a:rPr sz="1400" dirty="0"/>
              <a:t> </a:t>
            </a:r>
            <a:r>
              <a:rPr sz="1400" dirty="0" err="1"/>
              <a:t>தனிப்பட்ட</a:t>
            </a:r>
            <a:r>
              <a:rPr sz="1400" dirty="0"/>
              <a:t> </a:t>
            </a:r>
            <a:r>
              <a:rPr sz="1400" dirty="0" err="1"/>
              <a:t>அலகு</a:t>
            </a:r>
            <a:r>
              <a:rPr sz="1400" dirty="0"/>
              <a:t> </a:t>
            </a:r>
            <a:r>
              <a:rPr sz="1400" dirty="0" err="1"/>
              <a:t>காரணி</a:t>
            </a:r>
            <a:r>
              <a:rPr sz="1400" dirty="0"/>
              <a:t> </a:t>
            </a:r>
            <a:r>
              <a:rPr sz="1400" dirty="0" err="1"/>
              <a:t>என்று</a:t>
            </a:r>
            <a:r>
              <a:rPr sz="1400" dirty="0"/>
              <a:t> </a:t>
            </a:r>
            <a:r>
              <a:rPr sz="1400" dirty="0" err="1"/>
              <a:t>அழைக்கப்படுகின்றது</a:t>
            </a:r>
            <a:endParaRPr sz="1400" dirty="0"/>
          </a:p>
          <a:p>
            <a:endParaRPr sz="1400" dirty="0"/>
          </a:p>
          <a:p>
            <a:r>
              <a:rPr sz="1400" dirty="0"/>
              <a:t>இ) </a:t>
            </a:r>
            <a:r>
              <a:rPr sz="1400" dirty="0" err="1"/>
              <a:t>ஒரு</a:t>
            </a:r>
            <a:r>
              <a:rPr sz="1400" dirty="0"/>
              <a:t> </a:t>
            </a:r>
            <a:r>
              <a:rPr sz="1400" dirty="0" err="1"/>
              <a:t>இணை</a:t>
            </a:r>
            <a:r>
              <a:rPr sz="1400" dirty="0"/>
              <a:t> </a:t>
            </a:r>
            <a:r>
              <a:rPr sz="1400" dirty="0" err="1"/>
              <a:t>காரணிகளில்</a:t>
            </a:r>
            <a:r>
              <a:rPr sz="1400" dirty="0"/>
              <a:t> </a:t>
            </a:r>
            <a:r>
              <a:rPr sz="1400" dirty="0" err="1"/>
              <a:t>ஒரு</a:t>
            </a:r>
            <a:r>
              <a:rPr sz="1400" dirty="0"/>
              <a:t> </a:t>
            </a:r>
            <a:r>
              <a:rPr sz="1400" dirty="0" err="1"/>
              <a:t>காரணி</a:t>
            </a:r>
            <a:r>
              <a:rPr sz="1400" dirty="0"/>
              <a:t> </a:t>
            </a:r>
            <a:r>
              <a:rPr sz="1400" dirty="0" err="1"/>
              <a:t>ஓங்கியும்</a:t>
            </a:r>
            <a:r>
              <a:rPr sz="1400" dirty="0"/>
              <a:t>, </a:t>
            </a:r>
            <a:r>
              <a:rPr sz="1400" dirty="0" err="1"/>
              <a:t>மற்றறொன்று</a:t>
            </a:r>
            <a:r>
              <a:rPr sz="1400" dirty="0"/>
              <a:t> </a:t>
            </a:r>
            <a:r>
              <a:rPr sz="1400" dirty="0" err="1"/>
              <a:t>ஒடுங்கியும்</a:t>
            </a:r>
            <a:r>
              <a:rPr sz="1400" dirty="0"/>
              <a:t> </a:t>
            </a:r>
            <a:r>
              <a:rPr sz="1400" dirty="0" err="1"/>
              <a:t>காணப்படும்</a:t>
            </a:r>
            <a:endParaRPr sz="1400" dirty="0"/>
          </a:p>
          <a:p>
            <a:endParaRPr sz="1400" dirty="0"/>
          </a:p>
          <a:p>
            <a:r>
              <a:rPr sz="1400" dirty="0"/>
              <a:t>ஈ) </a:t>
            </a:r>
            <a:r>
              <a:rPr sz="1400" dirty="0" err="1"/>
              <a:t>அல்லீல்கள்</a:t>
            </a:r>
            <a:r>
              <a:rPr sz="1400" dirty="0"/>
              <a:t> </a:t>
            </a:r>
            <a:r>
              <a:rPr sz="1400" dirty="0" err="1"/>
              <a:t>எந்நிலையிலும்</a:t>
            </a:r>
            <a:r>
              <a:rPr sz="1400" dirty="0"/>
              <a:t> </a:t>
            </a:r>
            <a:r>
              <a:rPr sz="1400" dirty="0" err="1"/>
              <a:t>கலப்புறா</a:t>
            </a:r>
            <a:r>
              <a:rPr sz="1400" dirty="0"/>
              <a:t> </a:t>
            </a:r>
            <a:r>
              <a:rPr sz="1400" dirty="0" err="1"/>
              <a:t>வண்ணம்</a:t>
            </a:r>
            <a:r>
              <a:rPr sz="1400" dirty="0"/>
              <a:t> </a:t>
            </a:r>
            <a:r>
              <a:rPr sz="1400" dirty="0" err="1"/>
              <a:t>இரு</a:t>
            </a:r>
            <a:r>
              <a:rPr sz="1400" dirty="0"/>
              <a:t> </a:t>
            </a:r>
            <a:r>
              <a:rPr sz="1400" dirty="0" err="1"/>
              <a:t>பண்புகள்</a:t>
            </a:r>
            <a:r>
              <a:rPr sz="1400" dirty="0"/>
              <a:t> </a:t>
            </a:r>
            <a:r>
              <a:rPr sz="1400" dirty="0" err="1"/>
              <a:t>மீளவும்</a:t>
            </a:r>
            <a:r>
              <a:rPr sz="1400" dirty="0"/>
              <a:t> F2 </a:t>
            </a:r>
            <a:r>
              <a:rPr sz="1400" dirty="0" err="1"/>
              <a:t>சந்ததியில்</a:t>
            </a:r>
            <a:r>
              <a:rPr sz="1400" dirty="0"/>
              <a:t> </a:t>
            </a:r>
            <a:r>
              <a:rPr sz="1400" dirty="0" err="1"/>
              <a:t>காணப்படும்</a:t>
            </a:r>
            <a:endParaRPr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- 30  சடுதி மாற்றத்தைப் பொருத்தமட்டில் எக்கூற்று தவறானது?</a:t>
            </a:r>
          </a:p>
          <a:p>
            <a:endParaRPr/>
          </a:p>
          <a:p>
            <a:r>
              <a:t>AIPMT - 2012</a:t>
            </a:r>
          </a:p>
          <a:p>
            <a:endParaRPr/>
          </a:p>
          <a:p>
            <a:r>
              <a:t>அ) புற ஊதா மற்றும் காமா கதிர்கள் சடுதி மாற்றக் காரணிகள்</a:t>
            </a:r>
          </a:p>
          <a:p>
            <a:endParaRPr/>
          </a:p>
          <a:p>
            <a:r>
              <a:t>ஆ) DNAவின் ஒரு கார இணையில் ஏற்படும் மாற்றம் சடுதிமாற்றத்தை ஏற்படுத்தாது</a:t>
            </a:r>
          </a:p>
          <a:p>
            <a:endParaRPr/>
          </a:p>
          <a:p>
            <a:r>
              <a:t>இ) நீக்கம் மற்றும் செருகல் கார இணையில் ஏற்படும் கட்ட நகர்வு சடுதிமாற்றம்</a:t>
            </a:r>
          </a:p>
          <a:p>
            <a:endParaRPr/>
          </a:p>
          <a:p>
            <a:r>
              <a:t>ஈ) குரோமோசோம் பிறழ்ச்சியினால் பொதுவாக காணும் புற்றுச் 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- 30  சடுதி மாற்றத்தைப் பொருத்தமட்டில் எக்கூற்று தவறானது?</a:t>
            </a:r>
          </a:p>
          <a:p>
            <a:endParaRPr/>
          </a:p>
          <a:p>
            <a:r>
              <a:t>AIPMT - 2012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DNAவின் ஒரு கார இணையில் ஏற்படும் மாற்றம் சடுதிமாற்றத்தை ஏற்படுத்தாது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- 31  50% மறுகூட்டிணைவு நிகழ்விரைவு காணப்படும் இரு மரபணுக்களில் கீழ்காணும் எந்த கூற்று உண்மையல்ல? </a:t>
            </a:r>
          </a:p>
          <a:p>
            <a:endParaRPr/>
          </a:p>
          <a:p>
            <a:r>
              <a:t>NEET - 2013</a:t>
            </a:r>
          </a:p>
          <a:p>
            <a:endParaRPr/>
          </a:p>
          <a:p>
            <a:r>
              <a:t>அ) மரபணுக்கள் வெவ்வேறு குரோமோசோம்களில் காணப்படுதல்</a:t>
            </a:r>
          </a:p>
          <a:p>
            <a:endParaRPr/>
          </a:p>
          <a:p>
            <a:r>
              <a:t>ஆ) நெருக்கமான நிலையில் பிணைந்துள்ள மரபணுக்கள்</a:t>
            </a:r>
          </a:p>
          <a:p>
            <a:endParaRPr/>
          </a:p>
          <a:p>
            <a:r>
              <a:t>இ) மரபணுக்கள் சார்பின்றி ஒதுங்கி காணப்படும்</a:t>
            </a:r>
          </a:p>
          <a:p>
            <a:endParaRPr/>
          </a:p>
          <a:p>
            <a:r>
              <a:t>ஈ) மரபணுக்கள் ஒரே குரோமோசோமில் அமைந்திருந்தால் அவை ஒவ்வொரு குன்றல்பகுப்பிலும் ஒன்றுக்கு மேற்பட்ட குறுக்கேற்றத்தை மேற்கொள்கின்றன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- 31  50% மறுகூட்டிணைவு நிகழ்விரைவு காணப்படும் இரு மரபணுக்களில் கீழ்காணும் எந்த கூற்று உண்மையல்ல? </a:t>
            </a:r>
          </a:p>
          <a:p>
            <a:endParaRPr/>
          </a:p>
          <a:p>
            <a:r>
              <a:t>NEET - 2013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நெருக்கமான நிலையில் பிணைந்துள்ள மரபணுக்கள்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- 32  </a:t>
            </a:r>
            <a:r>
              <a:rPr dirty="0" err="1"/>
              <a:t>இருமடியங்களைக்</a:t>
            </a:r>
            <a:r>
              <a:rPr dirty="0"/>
              <a:t> </a:t>
            </a:r>
            <a:r>
              <a:rPr dirty="0" err="1"/>
              <a:t>காட்</a:t>
            </a:r>
            <a:r>
              <a:rPr dirty="0"/>
              <a:t> </a:t>
            </a:r>
            <a:r>
              <a:rPr dirty="0" err="1"/>
              <a:t>டிலும்</a:t>
            </a:r>
            <a:r>
              <a:rPr dirty="0"/>
              <a:t> </a:t>
            </a:r>
            <a:r>
              <a:rPr dirty="0" err="1"/>
              <a:t>ஒரு</a:t>
            </a:r>
            <a:r>
              <a:rPr dirty="0"/>
              <a:t> </a:t>
            </a:r>
            <a:r>
              <a:rPr dirty="0" err="1"/>
              <a:t>மடியங்கள்</a:t>
            </a:r>
            <a:r>
              <a:rPr dirty="0"/>
              <a:t> </a:t>
            </a:r>
            <a:r>
              <a:rPr dirty="0" err="1"/>
              <a:t>சடுதிமாற்ற</a:t>
            </a:r>
            <a:r>
              <a:rPr dirty="0"/>
              <a:t> </a:t>
            </a:r>
            <a:r>
              <a:rPr dirty="0" err="1"/>
              <a:t>ஆய்வுகளில்</a:t>
            </a:r>
            <a:r>
              <a:rPr dirty="0"/>
              <a:t> </a:t>
            </a:r>
            <a:r>
              <a:rPr dirty="0" err="1"/>
              <a:t>அதிக</a:t>
            </a:r>
            <a:r>
              <a:rPr dirty="0"/>
              <a:t> </a:t>
            </a:r>
            <a:r>
              <a:rPr dirty="0" err="1"/>
              <a:t>பொருத்தமானதாக</a:t>
            </a:r>
            <a:r>
              <a:rPr dirty="0"/>
              <a:t> </a:t>
            </a:r>
            <a:r>
              <a:rPr dirty="0" err="1"/>
              <a:t>கருதப்படுகிறது</a:t>
            </a:r>
            <a:r>
              <a:rPr dirty="0"/>
              <a:t>. </a:t>
            </a:r>
            <a:r>
              <a:rPr dirty="0" err="1"/>
              <a:t>ஏனெனில்</a:t>
            </a:r>
            <a:r>
              <a:rPr dirty="0"/>
              <a:t>?</a:t>
            </a:r>
          </a:p>
          <a:p>
            <a:endParaRPr dirty="0"/>
          </a:p>
          <a:p>
            <a:r>
              <a:rPr dirty="0"/>
              <a:t>AIPMT - 2008</a:t>
            </a:r>
          </a:p>
          <a:p>
            <a:endParaRPr dirty="0"/>
          </a:p>
          <a:p>
            <a:r>
              <a:rPr sz="1400" dirty="0"/>
              <a:t>அ) </a:t>
            </a:r>
            <a:r>
              <a:rPr sz="1400" dirty="0" err="1"/>
              <a:t>அனைத்து</a:t>
            </a:r>
            <a:r>
              <a:rPr sz="1400" dirty="0"/>
              <a:t> </a:t>
            </a:r>
            <a:r>
              <a:rPr sz="1400" dirty="0" err="1"/>
              <a:t>சடுதிமாற்றங்களிலும்</a:t>
            </a:r>
            <a:r>
              <a:rPr sz="1400" dirty="0"/>
              <a:t> </a:t>
            </a:r>
            <a:r>
              <a:rPr sz="1400" dirty="0" err="1"/>
              <a:t>ஓங்கி</a:t>
            </a:r>
            <a:r>
              <a:rPr sz="1400" dirty="0"/>
              <a:t> </a:t>
            </a:r>
            <a:r>
              <a:rPr sz="1400" dirty="0" err="1"/>
              <a:t>அல்லது</a:t>
            </a:r>
            <a:r>
              <a:rPr sz="1400" dirty="0"/>
              <a:t> </a:t>
            </a:r>
            <a:r>
              <a:rPr sz="1400" dirty="0" err="1"/>
              <a:t>ஒடுங்கி</a:t>
            </a:r>
            <a:r>
              <a:rPr sz="1400" dirty="0"/>
              <a:t> </a:t>
            </a:r>
            <a:r>
              <a:rPr sz="1400" dirty="0" err="1"/>
              <a:t>இருந்தாலும்</a:t>
            </a:r>
            <a:r>
              <a:rPr sz="1400" dirty="0"/>
              <a:t> </a:t>
            </a:r>
            <a:r>
              <a:rPr sz="1400" dirty="0" err="1"/>
              <a:t>அவை</a:t>
            </a:r>
            <a:r>
              <a:rPr sz="1400" dirty="0"/>
              <a:t> </a:t>
            </a:r>
            <a:r>
              <a:rPr sz="1400" dirty="0" err="1"/>
              <a:t>ஒருமடியத்தில்</a:t>
            </a:r>
            <a:r>
              <a:rPr sz="1400" dirty="0"/>
              <a:t> </a:t>
            </a:r>
            <a:r>
              <a:rPr sz="1400" dirty="0" err="1"/>
              <a:t>காணப்படுகின்றன</a:t>
            </a:r>
            <a:endParaRPr sz="1400" dirty="0"/>
          </a:p>
          <a:p>
            <a:endParaRPr sz="1400" dirty="0"/>
          </a:p>
          <a:p>
            <a:r>
              <a:rPr sz="1400" dirty="0"/>
              <a:t>ஆ) </a:t>
            </a:r>
            <a:r>
              <a:rPr sz="1400" dirty="0" err="1"/>
              <a:t>இருமடியத்தைக்</a:t>
            </a:r>
            <a:r>
              <a:rPr sz="1400" dirty="0"/>
              <a:t> </a:t>
            </a:r>
            <a:r>
              <a:rPr sz="1400" dirty="0" err="1"/>
              <a:t>காட்டிலும்</a:t>
            </a:r>
            <a:r>
              <a:rPr sz="1400" dirty="0"/>
              <a:t> </a:t>
            </a:r>
            <a:r>
              <a:rPr sz="1400" dirty="0" err="1"/>
              <a:t>ஒரு</a:t>
            </a:r>
            <a:r>
              <a:rPr sz="1400" dirty="0"/>
              <a:t> </a:t>
            </a:r>
            <a:r>
              <a:rPr sz="1400" dirty="0" err="1"/>
              <a:t>மடியத்தில்</a:t>
            </a:r>
            <a:r>
              <a:rPr sz="1400" dirty="0"/>
              <a:t> </a:t>
            </a:r>
            <a:r>
              <a:rPr sz="1400" dirty="0" err="1"/>
              <a:t>இனப்பெருக்கம்</a:t>
            </a:r>
            <a:r>
              <a:rPr sz="1400" dirty="0"/>
              <a:t> </a:t>
            </a:r>
            <a:r>
              <a:rPr sz="1400" dirty="0" err="1"/>
              <a:t>அதிக</a:t>
            </a:r>
            <a:r>
              <a:rPr sz="1400" dirty="0"/>
              <a:t> </a:t>
            </a:r>
            <a:r>
              <a:rPr sz="1400" dirty="0" err="1"/>
              <a:t>நிலைப்புத்தன்மையுடன்</a:t>
            </a:r>
            <a:r>
              <a:rPr sz="1400" dirty="0"/>
              <a:t> </a:t>
            </a:r>
            <a:r>
              <a:rPr sz="1400" dirty="0" err="1"/>
              <a:t>உள்ளது</a:t>
            </a:r>
            <a:endParaRPr sz="1400" dirty="0"/>
          </a:p>
          <a:p>
            <a:endParaRPr sz="1400" dirty="0"/>
          </a:p>
          <a:p>
            <a:r>
              <a:rPr sz="1400" dirty="0"/>
              <a:t>இ) </a:t>
            </a:r>
            <a:r>
              <a:rPr sz="1400" dirty="0" err="1"/>
              <a:t>சடுதிமாற்றிகள்</a:t>
            </a:r>
            <a:r>
              <a:rPr sz="1400" dirty="0"/>
              <a:t> </a:t>
            </a:r>
            <a:r>
              <a:rPr sz="1400" dirty="0" err="1"/>
              <a:t>இருமடியங்களைக்</a:t>
            </a:r>
            <a:r>
              <a:rPr sz="1400" dirty="0"/>
              <a:t> </a:t>
            </a:r>
            <a:r>
              <a:rPr sz="1400" dirty="0" err="1"/>
              <a:t>காட்டிலும்</a:t>
            </a:r>
            <a:r>
              <a:rPr sz="1400" dirty="0"/>
              <a:t> </a:t>
            </a:r>
            <a:r>
              <a:rPr sz="1400" dirty="0" err="1"/>
              <a:t>ஒரு</a:t>
            </a:r>
            <a:r>
              <a:rPr sz="1400" dirty="0"/>
              <a:t> </a:t>
            </a:r>
            <a:r>
              <a:rPr sz="1400" dirty="0" err="1"/>
              <a:t>மடியத்தில்</a:t>
            </a:r>
            <a:r>
              <a:rPr sz="1400" dirty="0"/>
              <a:t> </a:t>
            </a:r>
            <a:r>
              <a:rPr sz="1400" dirty="0" err="1"/>
              <a:t>அதிக</a:t>
            </a:r>
            <a:r>
              <a:rPr sz="1400" dirty="0"/>
              <a:t> </a:t>
            </a:r>
            <a:r>
              <a:rPr sz="1400" dirty="0" err="1"/>
              <a:t>முனைப்புடன்</a:t>
            </a:r>
            <a:r>
              <a:rPr sz="1400" dirty="0"/>
              <a:t> </a:t>
            </a:r>
            <a:r>
              <a:rPr sz="1400" dirty="0" err="1"/>
              <a:t>உட்செலுத்தவல்லன</a:t>
            </a:r>
            <a:endParaRPr sz="1400" dirty="0"/>
          </a:p>
          <a:p>
            <a:endParaRPr sz="1400" dirty="0"/>
          </a:p>
          <a:p>
            <a:r>
              <a:rPr sz="1400" dirty="0"/>
              <a:t>ஈ) </a:t>
            </a:r>
            <a:r>
              <a:rPr sz="1400" dirty="0" err="1"/>
              <a:t>இருமடியங்களைக்</a:t>
            </a:r>
            <a:r>
              <a:rPr sz="1400" dirty="0"/>
              <a:t> </a:t>
            </a:r>
            <a:r>
              <a:rPr sz="1400" dirty="0" err="1"/>
              <a:t>காட்டிலும்</a:t>
            </a:r>
            <a:r>
              <a:rPr sz="1400" dirty="0"/>
              <a:t> </a:t>
            </a:r>
            <a:r>
              <a:rPr sz="1400" dirty="0" err="1"/>
              <a:t>ஒரு</a:t>
            </a:r>
            <a:r>
              <a:rPr sz="1400" dirty="0"/>
              <a:t> </a:t>
            </a:r>
            <a:r>
              <a:rPr sz="1400" dirty="0" err="1"/>
              <a:t>மடியங்கள்</a:t>
            </a:r>
            <a:r>
              <a:rPr sz="1400" dirty="0"/>
              <a:t> </a:t>
            </a:r>
            <a:r>
              <a:rPr sz="1400" dirty="0" err="1"/>
              <a:t>இயற்கையில்</a:t>
            </a:r>
            <a:r>
              <a:rPr sz="1400" dirty="0"/>
              <a:t> </a:t>
            </a:r>
            <a:r>
              <a:rPr sz="1400" dirty="0" err="1"/>
              <a:t>அதிகமாக</a:t>
            </a:r>
            <a:r>
              <a:rPr sz="1400" dirty="0"/>
              <a:t> </a:t>
            </a:r>
            <a:r>
              <a:rPr sz="1400" dirty="0" err="1"/>
              <a:t>காணப்படுகின்றன</a:t>
            </a:r>
            <a:endParaRPr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- 32  இருமடியங்களைக் காட் டிலும் ஒரு மடியங்கள் சடுதிமாற்ற ஆய்வுகளில் அதிக பொருத்தமானதாக கருதப்படுகிறது. ஏனெனில்?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அனைத்து சடுதிமாற்றங்களிலும் ஓங்கி அல்லது ஒடுங்கி இருந்தாலும் அவை ஒருமடியத்தில் காணப்படுகின்றன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- 33  உயர் உயிரினங்களில் எவற்றின் இடையே நிகழும் மரபணு மறுக்கூட்டிணைவு குறுக்கேற்றத்தில் முடிகிறது? 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r>
              <a:t>அ) சகோதரி அல்லாத இரட்டை குரோமோடிட்கள்</a:t>
            </a:r>
          </a:p>
          <a:p>
            <a:endParaRPr/>
          </a:p>
          <a:p>
            <a:r>
              <a:t>ஆ) இரு சேய் உட்கருக்கள்</a:t>
            </a:r>
          </a:p>
          <a:p>
            <a:endParaRPr/>
          </a:p>
          <a:p>
            <a:r>
              <a:t>இ) இரு வேறுபட்ட இரட்டைகள்</a:t>
            </a:r>
          </a:p>
          <a:p>
            <a:endParaRPr/>
          </a:p>
          <a:p>
            <a:r>
              <a:t>ஈ) இரட்டைகளில் சகோதரி குரோமோடிட்கள்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- 33  உயர் உயிரினங்களில் எவற்றின் இடையே நிகழும் மரபணு மறுக்கூட்டிணைவு குறுக்கேற்றத்தில் முடிகிறது? 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சகோதரி அல்லாத இரட்டை குரோமோடிட்கள்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- 34  படியெடுத்தலில் இண்ட்ரான் நீக்கமும் எக்ஸான் இணைப்பும் வரையறுக்கப்பட வரிசையில் நிகழ்வது இவ்வாறு அழைக்கப்படுகிறது?</a:t>
            </a:r>
          </a:p>
          <a:p>
            <a:endParaRPr/>
          </a:p>
          <a:p>
            <a:r>
              <a:t>AIPMT, AIPMT Pre - 2009, 2012</a:t>
            </a:r>
          </a:p>
          <a:p>
            <a:endParaRPr/>
          </a:p>
          <a:p>
            <a:r>
              <a:t>அ) வாலாக்கம்</a:t>
            </a:r>
          </a:p>
          <a:p>
            <a:endParaRPr/>
          </a:p>
          <a:p>
            <a:r>
              <a:t>ஆ) தகவல் மாற்றம்</a:t>
            </a:r>
          </a:p>
          <a:p>
            <a:endParaRPr/>
          </a:p>
          <a:p>
            <a:r>
              <a:t>இ) மூடுதல்</a:t>
            </a:r>
          </a:p>
          <a:p>
            <a:endParaRPr/>
          </a:p>
          <a:p>
            <a:r>
              <a:t>ஈ) இயைத்தல்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- 34  படியெடுத்தலில் இண்ட்ரான் நீக்கமும் எக்ஸான் இணைப்பும் வரையறுக்கப்பட வரிசையில் நிகழ்வது இவ்வாறு அழைக்கப்படுகிறது?</a:t>
            </a:r>
          </a:p>
          <a:p>
            <a:endParaRPr/>
          </a:p>
          <a:p>
            <a:r>
              <a:t>AIPMT, AIPMT Pre - 2009, 2012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இயைத்தல்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பின்வருவனவற்றுள் மெண்டலின் ஓங்கு பண்பு விதியின் அடிப்படையில் விளக்க இயலாத கூற்று எது?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அல்லீல்கள் எந்நிலையிலும் கலப்புறா வண்ணம் இரு பண்புகள் மீளவும் F2 சந்ததியில் காணப்படும்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sz="1600" dirty="0"/>
              <a:t>Q </a:t>
            </a:r>
            <a:r>
              <a:rPr lang="en-US" sz="1600" dirty="0"/>
              <a:t>–</a:t>
            </a:r>
            <a:r>
              <a:rPr sz="1600" dirty="0"/>
              <a:t> 35</a:t>
            </a:r>
            <a:r>
              <a:rPr lang="en-US" sz="1600" dirty="0"/>
              <a:t> </a:t>
            </a:r>
            <a:r>
              <a:rPr lang="ta-IN" sz="1600" dirty="0"/>
              <a:t>சரியான இணையை தேர்வு செய்</a:t>
            </a:r>
            <a:endParaRPr sz="1600"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BDB50-DEF6-41BD-A2CA-CC23A52B9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3" y="1737360"/>
            <a:ext cx="5682343" cy="2794447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lang="en-US" sz="1600" dirty="0"/>
              <a:t>Q – 35 </a:t>
            </a:r>
            <a:r>
              <a:rPr lang="ta-IN" sz="1600" dirty="0"/>
              <a:t>சரியான இணையை தேர்வு செய்</a:t>
            </a:r>
          </a:p>
          <a:p>
            <a:endParaRPr lang="en-US" dirty="0"/>
          </a:p>
          <a:p>
            <a:endParaRPr dirty="0"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BAA3BB-BA40-494B-981A-703C9E63C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4287"/>
            <a:ext cx="6569009" cy="1745131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- 36  பெப்டைட் உருவாக்கம் செல்லினுள் இங்கு நடைபெறுகிறது</a:t>
            </a:r>
          </a:p>
          <a:p>
            <a:endParaRPr/>
          </a:p>
          <a:p>
            <a:r>
              <a:t>AIPMT - 2011</a:t>
            </a:r>
          </a:p>
          <a:p>
            <a:endParaRPr/>
          </a:p>
          <a:p>
            <a:r>
              <a:t>அ) ரிபோசோம்கள்</a:t>
            </a:r>
          </a:p>
          <a:p>
            <a:endParaRPr/>
          </a:p>
          <a:p>
            <a:r>
              <a:t>ஆ) பசுங்கணிகம்</a:t>
            </a:r>
          </a:p>
          <a:p>
            <a:endParaRPr/>
          </a:p>
          <a:p>
            <a:r>
              <a:t>இ) மைட்டோகாண்டிரியா</a:t>
            </a:r>
          </a:p>
          <a:p>
            <a:endParaRPr/>
          </a:p>
          <a:p>
            <a:r>
              <a:t>ஈ) மேற்கூறிய அனைத்தும்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- 36  பெப்டைட் உருவாக்கம் செல்லினுள் இங்கு நடைபெறுகிறது</a:t>
            </a:r>
          </a:p>
          <a:p>
            <a:endParaRPr/>
          </a:p>
          <a:p>
            <a:r>
              <a:t>AIPMT - 2011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ரிபோசோம்கள்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- 37  ஒரு உயிரினத்தின் புரத உற்பத்தியின்போது, குறிப்பிட்ட புள்ளியில் இந்நிகழ்வு நின்றுவிடுகிறது. அந்நிகழ்விற்கு கீழ்வரும் எந்த மூன்று குறியன்கள் காரணமாகின்றன?</a:t>
            </a:r>
          </a:p>
          <a:p>
            <a:endParaRPr/>
          </a:p>
          <a:p>
            <a:r>
              <a:t>AIIMS - 2006</a:t>
            </a:r>
          </a:p>
          <a:p>
            <a:endParaRPr/>
          </a:p>
          <a:p>
            <a:r>
              <a:t>அ) UUU, UCC, UAU</a:t>
            </a:r>
          </a:p>
          <a:p>
            <a:endParaRPr/>
          </a:p>
          <a:p>
            <a:r>
              <a:t>ஆ) UUUC, UUA, UAC</a:t>
            </a:r>
          </a:p>
          <a:p>
            <a:endParaRPr/>
          </a:p>
          <a:p>
            <a:r>
              <a:t>இ) UAG, UGA, UAA</a:t>
            </a:r>
          </a:p>
          <a:p>
            <a:endParaRPr/>
          </a:p>
          <a:p>
            <a:r>
              <a:t>ஈ) UUG, UCA, UCG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- 37  ஒரு உயிரினத்தின் புரத உற்பத்தியின்போது, குறிப்பிட்ட புள்ளியில் இந்நிகழ்வு நின்றுவிடுகிறது. அந்நிகழ்விற்கு கீழ்வரும் எந்த மூன்று குறியன்கள் காரணமாகின்றன?</a:t>
            </a:r>
          </a:p>
          <a:p>
            <a:endParaRPr/>
          </a:p>
          <a:p>
            <a:r>
              <a:t>AIIMS - 2006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UAG, UGA, UAA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- 38  கடத்துRNA உடன் தூதுவRNA மற்றும் அமினோ அமிலங்கள் இணையும் பகுதிகள் முறையே</a:t>
            </a:r>
          </a:p>
          <a:p>
            <a:endParaRPr/>
          </a:p>
          <a:p>
            <a:r>
              <a:t>AIIMS - 2009</a:t>
            </a:r>
          </a:p>
          <a:p>
            <a:endParaRPr/>
          </a:p>
          <a:p>
            <a:r>
              <a:t>அ) தூதுவRNA DHU வளைவுடன் மற்றும் அமினோ அமிலம் CCA முனையுடன்</a:t>
            </a:r>
          </a:p>
          <a:p>
            <a:endParaRPr/>
          </a:p>
          <a:p>
            <a:r>
              <a:t>ஆ) தூதுவRNA CCA முனையுடன் மற்றும் அமிலனோ அமிலம் எதிர் குறியனின் வளைவுடன்</a:t>
            </a:r>
          </a:p>
          <a:p>
            <a:endParaRPr/>
          </a:p>
          <a:p>
            <a:r>
              <a:t>இ) தூதுவRNA எதிர் குறியன் வளைவுடன் மற்றும் அமினோ  அமிலம் DHU முனையுடன்</a:t>
            </a:r>
          </a:p>
          <a:p>
            <a:endParaRPr/>
          </a:p>
          <a:p>
            <a:r>
              <a:t>ஈ) தூதுவRNA எதிர் குறியன் வளைவுடன் மற்றும் அமினோ  அமிலம் CCA முனையுடன்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- 38  கடத்துRNA உடன் தூதுவRNA மற்றும் அமினோ அமிலங்கள் இணையும் பகுதிகள் முறையே</a:t>
            </a:r>
          </a:p>
          <a:p>
            <a:endParaRPr/>
          </a:p>
          <a:p>
            <a:r>
              <a:t>AIIMS - 2009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தூதுவRNA எதிர் குறியன் வளைவுடன் மற்றும் அமினோ  அமிலம் CCA முனையுடன்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- 39  மரபுக்குறியீட்டில் பின்வரும் எக்கூற்று சரியானது? </a:t>
            </a:r>
          </a:p>
          <a:p>
            <a:endParaRPr/>
          </a:p>
          <a:p>
            <a:r>
              <a:t>AIIMS - 2010</a:t>
            </a:r>
          </a:p>
          <a:p>
            <a:endParaRPr/>
          </a:p>
          <a:p>
            <a:r>
              <a:t>அ) UUU தொடக்கக் குறியீடு மற்றும் அது பினைல் அலனைனுக்கான குறியீடாகும்</a:t>
            </a:r>
          </a:p>
          <a:p>
            <a:endParaRPr/>
          </a:p>
          <a:p>
            <a:r>
              <a:t>ஆ) 64 மும்மை குறியன்களும் 20 அமினோ அமிலங்கள் மட்டும்</a:t>
            </a:r>
          </a:p>
          <a:p>
            <a:endParaRPr/>
          </a:p>
          <a:p>
            <a:r>
              <a:t>இ) ஏதேனும் மூன்று நைட்ரஜன் காரங்கள் ஒரு குறிப்பிட்ட அமினோ அமிலத்தைக் குறிக்கும்.</a:t>
            </a:r>
          </a:p>
          <a:p>
            <a:endParaRPr/>
          </a:p>
          <a:p>
            <a:r>
              <a:t>ஈ) UAA ஓர் அர்த்தமற்ற குறியன், மேலும் மீத்தியோனினைக் குறிக்கும்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- 39  மரபுக்குறியீட்டில் பின்வரும் எக்கூற்று சரியானது? </a:t>
            </a:r>
          </a:p>
          <a:p>
            <a:endParaRPr/>
          </a:p>
          <a:p>
            <a:r>
              <a:t>AIIMS - 2010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64 மும்மை குறியன்களும் 20 அமினோ அமிலங்கள் மட்டும்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  மெண்டலின் எந்த சோதனையில் F2 தலைமுறையின்போது 1:2:1 எந்த விகிதாசாரம் மரபணுவாக்க மற்றும் புறத்தோற்ற வகையை ஒத்துள்ளது?</a:t>
            </a:r>
          </a:p>
          <a:p>
            <a:endParaRPr/>
          </a:p>
          <a:p>
            <a:r>
              <a:t>AIPMT - 2012</a:t>
            </a:r>
          </a:p>
          <a:p>
            <a:endParaRPr/>
          </a:p>
          <a:p>
            <a:r>
              <a:t>அ) ஒரு பண்புக்கலப்பில் முழுமையற்ற ஓங்குத்தன்மை</a:t>
            </a:r>
          </a:p>
          <a:p>
            <a:endParaRPr/>
          </a:p>
          <a:p>
            <a:r>
              <a:t>ஆ) இணை ஓங்குத்தன்மை</a:t>
            </a:r>
          </a:p>
          <a:p>
            <a:endParaRPr/>
          </a:p>
          <a:p>
            <a:r>
              <a:t>இ) இரு பண்புக்கலப்பு</a:t>
            </a:r>
          </a:p>
          <a:p>
            <a:endParaRPr/>
          </a:p>
          <a:p>
            <a:r>
              <a:t>ஈ) ஒரு பண்புக்கலப்புடன் முழுமையான ஓங்குத்தன்மை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- 40  பின்வருவனவற்றுள் எத்தொகுதி மரபுச் செய்திப்பெயர்வுக்கு பயன்படுத்தப்படுகிறது?</a:t>
            </a:r>
          </a:p>
          <a:p>
            <a:endParaRPr/>
          </a:p>
          <a:p>
            <a:r>
              <a:t>AIIMS - 2015</a:t>
            </a:r>
          </a:p>
          <a:p>
            <a:endParaRPr/>
          </a:p>
          <a:p>
            <a:r>
              <a:t>அ) மாற்றினஉட்கருRNA, கடத்துRNA, ரிபோசோம்RNA</a:t>
            </a:r>
          </a:p>
          <a:p>
            <a:endParaRPr/>
          </a:p>
          <a:p>
            <a:r>
              <a:t>ஆ) தூதுவRNA, கடத்துRNA, ரிபோசோம்RNA</a:t>
            </a:r>
          </a:p>
          <a:p>
            <a:endParaRPr/>
          </a:p>
          <a:p>
            <a:r>
              <a:t>இ) தூதுவRNA, கடத்துRNA, மாற்றினஉட்கருRNA</a:t>
            </a:r>
          </a:p>
          <a:p>
            <a:endParaRPr/>
          </a:p>
          <a:p>
            <a:r>
              <a:t>ஈ) மாற்றினஉட்கருRNA, ரிபோசோம்RNA, lRNA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- 40  பின்வருவனவற்றுள் எத்தொகுதி மரபுச் செய்திப்பெயர்வுக்கு பயன்படுத்தப்படுகிறது?</a:t>
            </a:r>
          </a:p>
          <a:p>
            <a:endParaRPr/>
          </a:p>
          <a:p>
            <a:r>
              <a:t>AIIMS - 2015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தூதுவRNA, கடத்துRNA, ரிபோசோம்RNA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- 41  DNA (குறியீடற்ற) தொடர்வரிசை எவ்விதம் அழைக்கப்படும்?</a:t>
            </a:r>
          </a:p>
          <a:p>
            <a:endParaRPr/>
          </a:p>
          <a:p>
            <a:r>
              <a:t>JIPMER - 2006</a:t>
            </a:r>
          </a:p>
          <a:p>
            <a:endParaRPr/>
          </a:p>
          <a:p>
            <a:r>
              <a:t>அ) எக்ஸான்</a:t>
            </a:r>
          </a:p>
          <a:p>
            <a:endParaRPr/>
          </a:p>
          <a:p>
            <a:r>
              <a:t>ஆ) இன்ட்ரான்</a:t>
            </a:r>
          </a:p>
          <a:p>
            <a:endParaRPr/>
          </a:p>
          <a:p>
            <a:r>
              <a:t>இ) சிஸ்ட்ரான்</a:t>
            </a:r>
          </a:p>
          <a:p>
            <a:endParaRPr/>
          </a:p>
          <a:p>
            <a:r>
              <a:t>ஈ) இவற்றில் எதுவுமில்லை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- 41  DNA (குறியீடற்ற) தொடர்வரிசை எவ்விதம் அழைக்கப்படும்?</a:t>
            </a:r>
          </a:p>
          <a:p>
            <a:endParaRPr/>
          </a:p>
          <a:p>
            <a:r>
              <a:t>JIPMER - 2006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இன்ட்ரான்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- 42  படியெடுத்தலின் போது RNA பாலிமரேஸ் முழு நோதி ஓர் DNA தொடர் வரிசையில் பிணைக்கிறது. மேலும் அப்புள்ளியில் DNA ஒரு சேணம் (saddle) போன்ற அமைப்பாக கருதினால் அத்தொடர்வரிசை எவ்வாறு அழைக்கப்படுகிறது?</a:t>
            </a:r>
          </a:p>
          <a:p>
            <a:endParaRPr/>
          </a:p>
          <a:p>
            <a:r>
              <a:t>JIPMER - 2007</a:t>
            </a:r>
          </a:p>
          <a:p>
            <a:endParaRPr/>
          </a:p>
          <a:p>
            <a:r>
              <a:t>அ) CAAT பெட்டி</a:t>
            </a:r>
          </a:p>
          <a:p>
            <a:endParaRPr/>
          </a:p>
          <a:p>
            <a:r>
              <a:t>ஆ) GGTT பெட்டி</a:t>
            </a:r>
          </a:p>
          <a:p>
            <a:endParaRPr/>
          </a:p>
          <a:p>
            <a:r>
              <a:t>இ) AAAT பெட்டி</a:t>
            </a:r>
          </a:p>
          <a:p>
            <a:endParaRPr/>
          </a:p>
          <a:p>
            <a:r>
              <a:t>ஈ) TATA பெட்டி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- 42  படியெடுத்தலின் போது RNA பாலிமரேஸ் முழு நோதி ஓர் DNA தொடர் வரிசையில் பிணைக்கிறது. மேலும் அப்புள்ளியில் DNA ஒரு சேணம் (saddle) போன்ற அமைப்பாக கருதினால் அத்தொடர்வரிசை எவ்வாறு அழைக்கப்படுகிறது?</a:t>
            </a:r>
          </a:p>
          <a:p>
            <a:endParaRPr/>
          </a:p>
          <a:p>
            <a:r>
              <a:t>JIPMER - 2007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TATA பெட்டி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- 43  RNA-வின் தொடர்  நியூக்ளியோடைட்களில் சார்பிணைப்பால் இணைந்திருப்பது எதனால்?</a:t>
            </a:r>
          </a:p>
          <a:p>
            <a:endParaRPr/>
          </a:p>
          <a:p>
            <a:r>
              <a:t>JIPMER - 2001</a:t>
            </a:r>
          </a:p>
          <a:p>
            <a:endParaRPr/>
          </a:p>
          <a:p>
            <a:r>
              <a:t>அ) ஹைட்ரஜன் பிணைப்புகள்</a:t>
            </a:r>
          </a:p>
          <a:p>
            <a:endParaRPr/>
          </a:p>
          <a:p>
            <a:r>
              <a:t>ஆ) பாஸ்போடை எஸ்டர் பிணைப்புகள்</a:t>
            </a:r>
          </a:p>
          <a:p>
            <a:endParaRPr/>
          </a:p>
          <a:p>
            <a:r>
              <a:t>இ) கிளைக்கோசைடிக் பிணைப்புகள்</a:t>
            </a:r>
          </a:p>
          <a:p>
            <a:endParaRPr/>
          </a:p>
          <a:p>
            <a:r>
              <a:t>ஈ) இவற்றில் எதுவுமில்லை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- 43  RNA-வின் தொடர்  நியூக்ளியோடைட்களில் சார்பிணைப்பால் இணைந்திருப்பது எதனால்?</a:t>
            </a:r>
          </a:p>
          <a:p>
            <a:endParaRPr/>
          </a:p>
          <a:p>
            <a:r>
              <a:t>JIPMER - 2001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பாஸ்போடை எஸ்டர் பிணைப்புகள்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- 44  DNA சங்கிலியில் ஓகசாகி துண்டுகளின் வளர்ச்சி      </a:t>
            </a:r>
          </a:p>
          <a:p>
            <a:endParaRPr/>
          </a:p>
          <a:p>
            <a:r>
              <a:t>AIPMT, AIPMT Pre - 2007, 2004</a:t>
            </a:r>
          </a:p>
          <a:p>
            <a:endParaRPr/>
          </a:p>
          <a:p>
            <a:r>
              <a:t>அ) 3’ - 5’ வரிசையில் பலபடியாதல் மற்றும் இரட்டிப்பாதல் கவையை உருவாக்குதல்</a:t>
            </a:r>
          </a:p>
          <a:p>
            <a:endParaRPr/>
          </a:p>
          <a:p>
            <a:r>
              <a:t>ஆ) பாதி பழமை பேணும் முறையில் DNA இரட்டிப்பாதல் </a:t>
            </a:r>
          </a:p>
          <a:p>
            <a:endParaRPr/>
          </a:p>
          <a:p>
            <a:r>
              <a:t>இ) 5’ → 3’ வரிசையில் பலப்படியாக்கல் மற்றும் 3’ → 5’ DNA இரட்டிப்பாதலை விளக்குதல்</a:t>
            </a:r>
          </a:p>
          <a:p>
            <a:endParaRPr/>
          </a:p>
          <a:p>
            <a:r>
              <a:t>ஈ) படியாக்கத்தின் முடிவு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- 44  DNA சங்கிலியில் ஓகசாகி துண்டுகளின் வளர்ச்சி      </a:t>
            </a:r>
          </a:p>
          <a:p>
            <a:endParaRPr/>
          </a:p>
          <a:p>
            <a:r>
              <a:t>AIPMT, AIPMT Pre - 2007, 2004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5’ → 3’ வரிசையில் பலப்படியாக்கல் மற்றும் 3’ → 5’ DNA இரட்டிப்பாதலை விளக்குதல்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  மெண்டலின் எந்த சோதனையில் F2 தலைமுறையின்போது 1:2:1 எந்த விகிதாசாரம் மரபணுவாக்க மற்றும் புறத்தோற்ற வகையை ஒத்துள்ளது?</a:t>
            </a:r>
          </a:p>
          <a:p>
            <a:endParaRPr/>
          </a:p>
          <a:p>
            <a:r>
              <a:t>AIPMT - 2012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ஒரு பண்புக்கலப்பில் முழுமையற்ற ஓங்குத்தன்மை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- 45  டெய்லரால் நடத்தப்பட்ட பாதி பழமை பேணும் குரோமோசோம் இரட்டிப்பாதலை எதில் செய்த சோதனையின் மூலம் நிரூபித்தார்? </a:t>
            </a:r>
          </a:p>
          <a:p>
            <a:endParaRPr/>
          </a:p>
          <a:p>
            <a:r>
              <a:t>NEET (Phase II) - 2016</a:t>
            </a:r>
          </a:p>
          <a:p>
            <a:endParaRPr/>
          </a:p>
          <a:p>
            <a:r>
              <a:t>அ) டுரோசோப்பில்லா மெலனகேஸ்டர்</a:t>
            </a:r>
          </a:p>
          <a:p>
            <a:endParaRPr/>
          </a:p>
          <a:p>
            <a:r>
              <a:t>ஆ) ஈ.கோலை</a:t>
            </a:r>
          </a:p>
          <a:p>
            <a:endParaRPr/>
          </a:p>
          <a:p>
            <a:r>
              <a:t>இ) வின்கா ரோசியா</a:t>
            </a:r>
          </a:p>
          <a:p>
            <a:endParaRPr/>
          </a:p>
          <a:p>
            <a:r>
              <a:t>ஈ) விசியா ஃபேபா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- 45  டெய்லரால் நடத்தப்பட்ட பாதி பழமை பேணும் குரோமோசோம் இரட்டிப்பாதலை எதில் செய்த சோதனையின் மூலம் நிரூபித்தார்? </a:t>
            </a:r>
          </a:p>
          <a:p>
            <a:endParaRPr/>
          </a:p>
          <a:p>
            <a:r>
              <a:t>NEET (Phase II)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விசியா ஃபேபா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- 46  DNA இரட்டிப்பாதலில் புதிய இழைகள் சிறு துண்டுகளிலிருந்து உருவாதல் மற்றும் சேர்ந்து இணைகிறது. இப்புதிய இழையை எவ்வாறு அழைக்கலாம்?</a:t>
            </a:r>
          </a:p>
          <a:p>
            <a:endParaRPr/>
          </a:p>
          <a:p>
            <a:r>
              <a:t>AIIMS - 1994</a:t>
            </a:r>
          </a:p>
          <a:p>
            <a:endParaRPr/>
          </a:p>
          <a:p>
            <a:r>
              <a:t>அ) இறந்த இழை</a:t>
            </a:r>
          </a:p>
          <a:p>
            <a:endParaRPr/>
          </a:p>
          <a:p>
            <a:r>
              <a:t>ஆ) பின்செல் இழை</a:t>
            </a:r>
          </a:p>
          <a:p>
            <a:endParaRPr/>
          </a:p>
          <a:p>
            <a:r>
              <a:t>இ) முன்செல் இழை</a:t>
            </a:r>
          </a:p>
          <a:p>
            <a:endParaRPr/>
          </a:p>
          <a:p>
            <a:r>
              <a:t>ஈ) மேற் கூறிய அனைத்தும்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- 46  DNA இரட்டிப்பாதலில் புதிய இழைகள் சிறு துண்டுகளிலிருந்து உருவாதல் மற்றும் சேர்ந்து இணைகிறது. இப்புதிய இழையை எவ்வாறு அழைக்கலாம்?</a:t>
            </a:r>
          </a:p>
          <a:p>
            <a:endParaRPr/>
          </a:p>
          <a:p>
            <a:r>
              <a:t>AIIMS - 1994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பின்செல் இழை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422075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600"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sz="1600" dirty="0"/>
              <a:t>Q </a:t>
            </a:r>
            <a:r>
              <a:rPr lang="en-US" sz="1600" dirty="0"/>
              <a:t>–</a:t>
            </a:r>
            <a:r>
              <a:rPr sz="1600" dirty="0"/>
              <a:t> 47</a:t>
            </a:r>
            <a:r>
              <a:rPr lang="en-US" sz="1600" dirty="0"/>
              <a:t> DNA </a:t>
            </a:r>
            <a:r>
              <a:rPr lang="ta-IN" sz="1600" dirty="0"/>
              <a:t>இரட்டிப்பாதலை குறிக்கக்கூடிய தவறான பட விளக்க கூற்று யாது?</a:t>
            </a:r>
            <a:endParaRPr lang="en-US" sz="1600"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endParaRPr sz="1600" dirty="0"/>
          </a:p>
          <a:p>
            <a:r>
              <a:rPr sz="1600" dirty="0"/>
              <a:t>AIIMS - 2009</a:t>
            </a:r>
          </a:p>
          <a:p>
            <a:endParaRPr sz="1600" dirty="0"/>
          </a:p>
          <a:p>
            <a:r>
              <a:rPr sz="1600" dirty="0"/>
              <a:t>அ) DNA </a:t>
            </a:r>
            <a:r>
              <a:rPr sz="1600" dirty="0" err="1"/>
              <a:t>இரட்டிப்பாதலின்</a:t>
            </a:r>
            <a:r>
              <a:rPr sz="1600" dirty="0"/>
              <a:t> </a:t>
            </a:r>
            <a:r>
              <a:rPr sz="1600" dirty="0" err="1"/>
              <a:t>திசையைக்</a:t>
            </a:r>
            <a:r>
              <a:rPr sz="1600" dirty="0"/>
              <a:t> </a:t>
            </a:r>
            <a:r>
              <a:rPr sz="1600" dirty="0" err="1"/>
              <a:t>குறிப்பிடும்</a:t>
            </a:r>
            <a:r>
              <a:rPr sz="1600" dirty="0"/>
              <a:t> </a:t>
            </a:r>
            <a:r>
              <a:rPr sz="1600" dirty="0" err="1"/>
              <a:t>இழை</a:t>
            </a:r>
            <a:r>
              <a:rPr sz="1600" dirty="0"/>
              <a:t> (</a:t>
            </a:r>
            <a:r>
              <a:rPr sz="1600" dirty="0" err="1"/>
              <a:t>i</a:t>
            </a:r>
            <a:r>
              <a:rPr sz="1600" dirty="0"/>
              <a:t>)</a:t>
            </a:r>
          </a:p>
          <a:p>
            <a:endParaRPr sz="1600" dirty="0"/>
          </a:p>
          <a:p>
            <a:r>
              <a:rPr sz="1600" dirty="0"/>
              <a:t>ஆ) DNA </a:t>
            </a:r>
            <a:r>
              <a:rPr sz="1600" dirty="0" err="1"/>
              <a:t>இரட்டிப்பாதலின்</a:t>
            </a:r>
            <a:r>
              <a:rPr sz="1600" dirty="0"/>
              <a:t> </a:t>
            </a:r>
            <a:r>
              <a:rPr sz="1600" dirty="0" err="1"/>
              <a:t>திசையைக்</a:t>
            </a:r>
            <a:r>
              <a:rPr sz="1600" dirty="0"/>
              <a:t> </a:t>
            </a:r>
            <a:r>
              <a:rPr sz="1600" dirty="0" err="1"/>
              <a:t>குறிப்பிடும்</a:t>
            </a:r>
            <a:r>
              <a:rPr sz="1600" dirty="0"/>
              <a:t> </a:t>
            </a:r>
            <a:r>
              <a:rPr sz="1600" dirty="0" err="1"/>
              <a:t>இழை</a:t>
            </a:r>
            <a:r>
              <a:rPr sz="1600" dirty="0"/>
              <a:t> (ii)</a:t>
            </a:r>
          </a:p>
          <a:p>
            <a:endParaRPr sz="1600" dirty="0"/>
          </a:p>
          <a:p>
            <a:r>
              <a:rPr sz="1600" dirty="0"/>
              <a:t>இ) </a:t>
            </a:r>
            <a:r>
              <a:rPr sz="1600" dirty="0" err="1"/>
              <a:t>தொடர்ச்சியற்ற</a:t>
            </a:r>
            <a:r>
              <a:rPr sz="1600" dirty="0"/>
              <a:t> </a:t>
            </a:r>
            <a:r>
              <a:rPr sz="1600" dirty="0" err="1"/>
              <a:t>இரட்டிப்பாதல்</a:t>
            </a:r>
            <a:r>
              <a:rPr sz="1600" dirty="0"/>
              <a:t> </a:t>
            </a:r>
            <a:r>
              <a:rPr sz="1600" dirty="0" err="1"/>
              <a:t>இழை</a:t>
            </a:r>
            <a:r>
              <a:rPr sz="1600" dirty="0"/>
              <a:t> (</a:t>
            </a:r>
            <a:r>
              <a:rPr sz="1600" dirty="0" err="1"/>
              <a:t>i</a:t>
            </a:r>
            <a:r>
              <a:rPr sz="1600" dirty="0"/>
              <a:t>)</a:t>
            </a:r>
          </a:p>
          <a:p>
            <a:endParaRPr sz="1600" dirty="0"/>
          </a:p>
          <a:p>
            <a:r>
              <a:rPr sz="1600" dirty="0"/>
              <a:t>ஈ) </a:t>
            </a:r>
            <a:r>
              <a:rPr sz="1600" dirty="0" err="1"/>
              <a:t>தொடர்ச்சியற்ற</a:t>
            </a:r>
            <a:r>
              <a:rPr sz="1600" dirty="0"/>
              <a:t> </a:t>
            </a:r>
            <a:r>
              <a:rPr sz="1600" dirty="0" err="1"/>
              <a:t>இரட்டிப்பாதல்</a:t>
            </a:r>
            <a:r>
              <a:rPr sz="1600" dirty="0"/>
              <a:t> </a:t>
            </a:r>
            <a:r>
              <a:rPr sz="1600" dirty="0" err="1"/>
              <a:t>இழை</a:t>
            </a:r>
            <a:r>
              <a:rPr sz="1600" dirty="0"/>
              <a:t> (ii)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0DB3C-4280-4217-A825-18FB9A70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952" y="1195615"/>
            <a:ext cx="4229467" cy="3200677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422075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600"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sz="1600" dirty="0"/>
              <a:t>Q </a:t>
            </a:r>
            <a:r>
              <a:rPr lang="en-US" sz="1600" dirty="0"/>
              <a:t>–</a:t>
            </a:r>
            <a:r>
              <a:rPr sz="1600" dirty="0"/>
              <a:t> 47</a:t>
            </a:r>
            <a:r>
              <a:rPr lang="en-US" sz="1600" dirty="0"/>
              <a:t> DNA </a:t>
            </a:r>
            <a:r>
              <a:rPr lang="ta-IN" sz="1600" dirty="0"/>
              <a:t>இரட்டிப்பாதலை குறிக்கக்கூடிய தவறான பட விளக்க கூற்று யாது?</a:t>
            </a:r>
            <a:endParaRPr lang="en-US" sz="1600"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endParaRPr sz="1600" dirty="0"/>
          </a:p>
          <a:p>
            <a:r>
              <a:rPr sz="1600" dirty="0"/>
              <a:t>AIIMS - 2009</a:t>
            </a:r>
          </a:p>
          <a:p>
            <a:endParaRPr sz="1600" dirty="0"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rPr lang="ta-IN" sz="1600" dirty="0"/>
              <a:t>இ) தொடர்ச்சியற்ற இரட்டிப்பாதல் இழை 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0DB3C-4280-4217-A825-18FB9A70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952" y="1195615"/>
            <a:ext cx="4229467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013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- 48  DNA பெருக்கம் என்பது?</a:t>
            </a:r>
          </a:p>
          <a:p>
            <a:endParaRPr/>
          </a:p>
          <a:p>
            <a:r>
              <a:t>JIPMER - 2009</a:t>
            </a:r>
          </a:p>
          <a:p>
            <a:endParaRPr/>
          </a:p>
          <a:p>
            <a:r>
              <a:t>அ) மரபுச்செய்திப் பெயர்வு</a:t>
            </a:r>
          </a:p>
          <a:p>
            <a:endParaRPr/>
          </a:p>
          <a:p>
            <a:r>
              <a:t>ஆ) இரட்டிப்பாதல்</a:t>
            </a:r>
          </a:p>
          <a:p>
            <a:endParaRPr/>
          </a:p>
          <a:p>
            <a:r>
              <a:t>இ) ஊடு கடத்தல்</a:t>
            </a:r>
          </a:p>
          <a:p>
            <a:endParaRPr/>
          </a:p>
          <a:p>
            <a:r>
              <a:t>ஈ) படியெடுத்தல்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- 48  DNA பெருக்கம் என்பது?</a:t>
            </a:r>
          </a:p>
          <a:p>
            <a:endParaRPr/>
          </a:p>
          <a:p>
            <a:r>
              <a:t>JIPMER - 2009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இரட்டிப்பாதல்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- 49  குரோமோசோமின் முழு தொகுதி ஒரே அலகாக ஒரு பெற்றோரிடமிருந்து பாரம்பரியமாதல் என்பது </a:t>
            </a:r>
          </a:p>
          <a:p>
            <a:endParaRPr/>
          </a:p>
          <a:p>
            <a:r>
              <a:t>AIIMS - 1994</a:t>
            </a:r>
          </a:p>
          <a:p>
            <a:endParaRPr/>
          </a:p>
          <a:p>
            <a:r>
              <a:t>அ) மரபணுத் தொகையம்</a:t>
            </a:r>
          </a:p>
          <a:p>
            <a:endParaRPr/>
          </a:p>
          <a:p>
            <a:r>
              <a:t>ஆ) பிணைப்பு</a:t>
            </a:r>
          </a:p>
          <a:p>
            <a:endParaRPr/>
          </a:p>
          <a:p>
            <a:r>
              <a:t>இ) மரபணு குளம்</a:t>
            </a:r>
          </a:p>
          <a:p>
            <a:endParaRPr/>
          </a:p>
          <a:p>
            <a:r>
              <a:t>ஈ) மரபணுவகையம்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மரபியல்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- 49  குரோமோசோமின் முழு தொகுதி ஒரே அலகாக ஒரு பெற்றோரிடமிருந்து பாரம்பரியமாதல் என்பது </a:t>
            </a:r>
          </a:p>
          <a:p>
            <a:endParaRPr/>
          </a:p>
          <a:p>
            <a:r>
              <a:t>AIIMS - 1994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மரபணுத் தொகையம்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3807</Words>
  <Application>Microsoft Office PowerPoint</Application>
  <PresentationFormat>On-screen Show (4:3)</PresentationFormat>
  <Paragraphs>1089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4" baseType="lpstr">
      <vt:lpstr>Arial</vt:lpstr>
      <vt:lpstr>Calibri</vt:lpstr>
      <vt:lpstr>Office Theme</vt:lpstr>
      <vt:lpstr>மரபியல்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மரபியல்</dc:title>
  <dc:subject/>
  <dc:creator/>
  <cp:keywords/>
  <dc:description>generated using python-pptx</dc:description>
  <cp:lastModifiedBy>venkatasubban</cp:lastModifiedBy>
  <cp:revision>15</cp:revision>
  <dcterms:created xsi:type="dcterms:W3CDTF">2013-01-27T09:14:16Z</dcterms:created>
  <dcterms:modified xsi:type="dcterms:W3CDTF">2020-09-06T15:05:32Z</dcterms:modified>
  <cp:category/>
</cp:coreProperties>
</file>