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9" r:id="rId6"/>
    <p:sldId id="266" r:id="rId7"/>
    <p:sldId id="261" r:id="rId8"/>
    <p:sldId id="264" r:id="rId9"/>
    <p:sldId id="262" r:id="rId10"/>
    <p:sldId id="263"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1" autoAdjust="0"/>
    <p:restoredTop sz="94660"/>
  </p:normalViewPr>
  <p:slideViewPr>
    <p:cSldViewPr snapToGrid="0">
      <p:cViewPr varScale="1">
        <p:scale>
          <a:sx n="61" d="100"/>
          <a:sy n="61" d="100"/>
        </p:scale>
        <p:origin x="72" y="3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5200E-C66E-43CB-8B67-6607F37402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692D9C-3C18-45E1-BCEF-B0332655BF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C5D9F9-4BC4-4D01-AEE5-908CD8177540}"/>
              </a:ext>
            </a:extLst>
          </p:cNvPr>
          <p:cNvSpPr>
            <a:spLocks noGrp="1"/>
          </p:cNvSpPr>
          <p:nvPr>
            <p:ph type="dt" sz="half" idx="10"/>
          </p:nvPr>
        </p:nvSpPr>
        <p:spPr/>
        <p:txBody>
          <a:bodyPr/>
          <a:lstStyle/>
          <a:p>
            <a:fld id="{F5D60B9E-70E2-49C8-BC8E-F23A7632C23F}" type="datetimeFigureOut">
              <a:rPr lang="en-US" smtClean="0"/>
              <a:t>11/15/2020</a:t>
            </a:fld>
            <a:endParaRPr lang="en-US"/>
          </a:p>
        </p:txBody>
      </p:sp>
      <p:sp>
        <p:nvSpPr>
          <p:cNvPr id="5" name="Footer Placeholder 4">
            <a:extLst>
              <a:ext uri="{FF2B5EF4-FFF2-40B4-BE49-F238E27FC236}">
                <a16:creationId xmlns:a16="http://schemas.microsoft.com/office/drawing/2014/main" id="{4C253D2D-A19A-48BE-B49E-8D31459AAD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740FD-5C6F-4332-BD36-CC9234E5F00A}"/>
              </a:ext>
            </a:extLst>
          </p:cNvPr>
          <p:cNvSpPr>
            <a:spLocks noGrp="1"/>
          </p:cNvSpPr>
          <p:nvPr>
            <p:ph type="sldNum" sz="quarter" idx="12"/>
          </p:nvPr>
        </p:nvSpPr>
        <p:spPr/>
        <p:txBody>
          <a:bodyPr/>
          <a:lstStyle/>
          <a:p>
            <a:fld id="{5D050B01-965E-4A56-98D6-4AB52DB787D0}" type="slidenum">
              <a:rPr lang="en-US" smtClean="0"/>
              <a:t>‹#›</a:t>
            </a:fld>
            <a:endParaRPr lang="en-US"/>
          </a:p>
        </p:txBody>
      </p:sp>
    </p:spTree>
    <p:extLst>
      <p:ext uri="{BB962C8B-B14F-4D97-AF65-F5344CB8AC3E}">
        <p14:creationId xmlns:p14="http://schemas.microsoft.com/office/powerpoint/2010/main" val="2249079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6140D-E46A-42BE-9635-06E281D02E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FBEA1B-B61B-4C0F-94F5-AEDB507A9A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16209E-D477-4AF7-ADF1-389AAA8E9E1E}"/>
              </a:ext>
            </a:extLst>
          </p:cNvPr>
          <p:cNvSpPr>
            <a:spLocks noGrp="1"/>
          </p:cNvSpPr>
          <p:nvPr>
            <p:ph type="dt" sz="half" idx="10"/>
          </p:nvPr>
        </p:nvSpPr>
        <p:spPr/>
        <p:txBody>
          <a:bodyPr/>
          <a:lstStyle/>
          <a:p>
            <a:fld id="{F5D60B9E-70E2-49C8-BC8E-F23A7632C23F}" type="datetimeFigureOut">
              <a:rPr lang="en-US" smtClean="0"/>
              <a:t>11/15/2020</a:t>
            </a:fld>
            <a:endParaRPr lang="en-US"/>
          </a:p>
        </p:txBody>
      </p:sp>
      <p:sp>
        <p:nvSpPr>
          <p:cNvPr id="5" name="Footer Placeholder 4">
            <a:extLst>
              <a:ext uri="{FF2B5EF4-FFF2-40B4-BE49-F238E27FC236}">
                <a16:creationId xmlns:a16="http://schemas.microsoft.com/office/drawing/2014/main" id="{CDEDBDDC-5175-4A44-A4F1-EF3A39BA2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75932-B095-4689-B5FE-DE669A335728}"/>
              </a:ext>
            </a:extLst>
          </p:cNvPr>
          <p:cNvSpPr>
            <a:spLocks noGrp="1"/>
          </p:cNvSpPr>
          <p:nvPr>
            <p:ph type="sldNum" sz="quarter" idx="12"/>
          </p:nvPr>
        </p:nvSpPr>
        <p:spPr/>
        <p:txBody>
          <a:bodyPr/>
          <a:lstStyle/>
          <a:p>
            <a:fld id="{5D050B01-965E-4A56-98D6-4AB52DB787D0}" type="slidenum">
              <a:rPr lang="en-US" smtClean="0"/>
              <a:t>‹#›</a:t>
            </a:fld>
            <a:endParaRPr lang="en-US"/>
          </a:p>
        </p:txBody>
      </p:sp>
    </p:spTree>
    <p:extLst>
      <p:ext uri="{BB962C8B-B14F-4D97-AF65-F5344CB8AC3E}">
        <p14:creationId xmlns:p14="http://schemas.microsoft.com/office/powerpoint/2010/main" val="239252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361C40-0979-4347-B1C0-096A802ECD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B7FBB8-9DFC-4E04-900C-1D112FBA3A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34DAF9-CE9D-4765-8F23-4C0A7E3FF6C0}"/>
              </a:ext>
            </a:extLst>
          </p:cNvPr>
          <p:cNvSpPr>
            <a:spLocks noGrp="1"/>
          </p:cNvSpPr>
          <p:nvPr>
            <p:ph type="dt" sz="half" idx="10"/>
          </p:nvPr>
        </p:nvSpPr>
        <p:spPr/>
        <p:txBody>
          <a:bodyPr/>
          <a:lstStyle/>
          <a:p>
            <a:fld id="{F5D60B9E-70E2-49C8-BC8E-F23A7632C23F}" type="datetimeFigureOut">
              <a:rPr lang="en-US" smtClean="0"/>
              <a:t>11/15/2020</a:t>
            </a:fld>
            <a:endParaRPr lang="en-US"/>
          </a:p>
        </p:txBody>
      </p:sp>
      <p:sp>
        <p:nvSpPr>
          <p:cNvPr id="5" name="Footer Placeholder 4">
            <a:extLst>
              <a:ext uri="{FF2B5EF4-FFF2-40B4-BE49-F238E27FC236}">
                <a16:creationId xmlns:a16="http://schemas.microsoft.com/office/drawing/2014/main" id="{C40823BB-45DD-4667-866D-1A6FFFACF6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0BC15-1D3D-457C-940C-0499EA29271B}"/>
              </a:ext>
            </a:extLst>
          </p:cNvPr>
          <p:cNvSpPr>
            <a:spLocks noGrp="1"/>
          </p:cNvSpPr>
          <p:nvPr>
            <p:ph type="sldNum" sz="quarter" idx="12"/>
          </p:nvPr>
        </p:nvSpPr>
        <p:spPr/>
        <p:txBody>
          <a:bodyPr/>
          <a:lstStyle/>
          <a:p>
            <a:fld id="{5D050B01-965E-4A56-98D6-4AB52DB787D0}" type="slidenum">
              <a:rPr lang="en-US" smtClean="0"/>
              <a:t>‹#›</a:t>
            </a:fld>
            <a:endParaRPr lang="en-US"/>
          </a:p>
        </p:txBody>
      </p:sp>
    </p:spTree>
    <p:extLst>
      <p:ext uri="{BB962C8B-B14F-4D97-AF65-F5344CB8AC3E}">
        <p14:creationId xmlns:p14="http://schemas.microsoft.com/office/powerpoint/2010/main" val="40290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EED6C-C7BB-476E-A7F1-D4FEEA46A3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71AD66-2A83-4A0F-BFDF-8F9A0989CA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DB945E-C1D6-40EC-AEFD-0B229262B7E3}"/>
              </a:ext>
            </a:extLst>
          </p:cNvPr>
          <p:cNvSpPr>
            <a:spLocks noGrp="1"/>
          </p:cNvSpPr>
          <p:nvPr>
            <p:ph type="dt" sz="half" idx="10"/>
          </p:nvPr>
        </p:nvSpPr>
        <p:spPr/>
        <p:txBody>
          <a:bodyPr/>
          <a:lstStyle/>
          <a:p>
            <a:fld id="{F5D60B9E-70E2-49C8-BC8E-F23A7632C23F}" type="datetimeFigureOut">
              <a:rPr lang="en-US" smtClean="0"/>
              <a:t>11/15/2020</a:t>
            </a:fld>
            <a:endParaRPr lang="en-US"/>
          </a:p>
        </p:txBody>
      </p:sp>
      <p:sp>
        <p:nvSpPr>
          <p:cNvPr id="5" name="Footer Placeholder 4">
            <a:extLst>
              <a:ext uri="{FF2B5EF4-FFF2-40B4-BE49-F238E27FC236}">
                <a16:creationId xmlns:a16="http://schemas.microsoft.com/office/drawing/2014/main" id="{7EB4AEA0-466D-4303-B7AD-43231F1A6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F5A3B1-6A96-4F67-9C1D-9D3628044F21}"/>
              </a:ext>
            </a:extLst>
          </p:cNvPr>
          <p:cNvSpPr>
            <a:spLocks noGrp="1"/>
          </p:cNvSpPr>
          <p:nvPr>
            <p:ph type="sldNum" sz="quarter" idx="12"/>
          </p:nvPr>
        </p:nvSpPr>
        <p:spPr/>
        <p:txBody>
          <a:bodyPr/>
          <a:lstStyle/>
          <a:p>
            <a:fld id="{5D050B01-965E-4A56-98D6-4AB52DB787D0}" type="slidenum">
              <a:rPr lang="en-US" smtClean="0"/>
              <a:t>‹#›</a:t>
            </a:fld>
            <a:endParaRPr lang="en-US"/>
          </a:p>
        </p:txBody>
      </p:sp>
    </p:spTree>
    <p:extLst>
      <p:ext uri="{BB962C8B-B14F-4D97-AF65-F5344CB8AC3E}">
        <p14:creationId xmlns:p14="http://schemas.microsoft.com/office/powerpoint/2010/main" val="412029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D7D86-0AA8-429B-84C0-69E09A66CA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FC36F7-D1A1-4B26-AD65-65674E2CC8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B5B64E-CA4F-4DF8-925B-40662F1BFB18}"/>
              </a:ext>
            </a:extLst>
          </p:cNvPr>
          <p:cNvSpPr>
            <a:spLocks noGrp="1"/>
          </p:cNvSpPr>
          <p:nvPr>
            <p:ph type="dt" sz="half" idx="10"/>
          </p:nvPr>
        </p:nvSpPr>
        <p:spPr/>
        <p:txBody>
          <a:bodyPr/>
          <a:lstStyle/>
          <a:p>
            <a:fld id="{F5D60B9E-70E2-49C8-BC8E-F23A7632C23F}" type="datetimeFigureOut">
              <a:rPr lang="en-US" smtClean="0"/>
              <a:t>11/15/2020</a:t>
            </a:fld>
            <a:endParaRPr lang="en-US"/>
          </a:p>
        </p:txBody>
      </p:sp>
      <p:sp>
        <p:nvSpPr>
          <p:cNvPr id="5" name="Footer Placeholder 4">
            <a:extLst>
              <a:ext uri="{FF2B5EF4-FFF2-40B4-BE49-F238E27FC236}">
                <a16:creationId xmlns:a16="http://schemas.microsoft.com/office/drawing/2014/main" id="{1771725F-C354-4E1E-8782-7B034E4480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A740A-6B5C-4060-AAF8-47E51FDF50B8}"/>
              </a:ext>
            </a:extLst>
          </p:cNvPr>
          <p:cNvSpPr>
            <a:spLocks noGrp="1"/>
          </p:cNvSpPr>
          <p:nvPr>
            <p:ph type="sldNum" sz="quarter" idx="12"/>
          </p:nvPr>
        </p:nvSpPr>
        <p:spPr/>
        <p:txBody>
          <a:bodyPr/>
          <a:lstStyle/>
          <a:p>
            <a:fld id="{5D050B01-965E-4A56-98D6-4AB52DB787D0}" type="slidenum">
              <a:rPr lang="en-US" smtClean="0"/>
              <a:t>‹#›</a:t>
            </a:fld>
            <a:endParaRPr lang="en-US"/>
          </a:p>
        </p:txBody>
      </p:sp>
    </p:spTree>
    <p:extLst>
      <p:ext uri="{BB962C8B-B14F-4D97-AF65-F5344CB8AC3E}">
        <p14:creationId xmlns:p14="http://schemas.microsoft.com/office/powerpoint/2010/main" val="2934471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220-4F67-4F42-B0E0-B4856ED9EB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CC5E84-5EDC-4999-BE8D-2898FD7405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5A89AA-76AA-4DDD-9761-15DEDA9FD9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810923-C19B-455C-956D-0DBF6537FDB5}"/>
              </a:ext>
            </a:extLst>
          </p:cNvPr>
          <p:cNvSpPr>
            <a:spLocks noGrp="1"/>
          </p:cNvSpPr>
          <p:nvPr>
            <p:ph type="dt" sz="half" idx="10"/>
          </p:nvPr>
        </p:nvSpPr>
        <p:spPr/>
        <p:txBody>
          <a:bodyPr/>
          <a:lstStyle/>
          <a:p>
            <a:fld id="{F5D60B9E-70E2-49C8-BC8E-F23A7632C23F}" type="datetimeFigureOut">
              <a:rPr lang="en-US" smtClean="0"/>
              <a:t>11/15/2020</a:t>
            </a:fld>
            <a:endParaRPr lang="en-US"/>
          </a:p>
        </p:txBody>
      </p:sp>
      <p:sp>
        <p:nvSpPr>
          <p:cNvPr id="6" name="Footer Placeholder 5">
            <a:extLst>
              <a:ext uri="{FF2B5EF4-FFF2-40B4-BE49-F238E27FC236}">
                <a16:creationId xmlns:a16="http://schemas.microsoft.com/office/drawing/2014/main" id="{D17210D6-B9C8-403F-884E-73BC92A482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A6EF0B-7521-4CE7-9EB6-AE518C799B34}"/>
              </a:ext>
            </a:extLst>
          </p:cNvPr>
          <p:cNvSpPr>
            <a:spLocks noGrp="1"/>
          </p:cNvSpPr>
          <p:nvPr>
            <p:ph type="sldNum" sz="quarter" idx="12"/>
          </p:nvPr>
        </p:nvSpPr>
        <p:spPr/>
        <p:txBody>
          <a:bodyPr/>
          <a:lstStyle/>
          <a:p>
            <a:fld id="{5D050B01-965E-4A56-98D6-4AB52DB787D0}" type="slidenum">
              <a:rPr lang="en-US" smtClean="0"/>
              <a:t>‹#›</a:t>
            </a:fld>
            <a:endParaRPr lang="en-US"/>
          </a:p>
        </p:txBody>
      </p:sp>
    </p:spTree>
    <p:extLst>
      <p:ext uri="{BB962C8B-B14F-4D97-AF65-F5344CB8AC3E}">
        <p14:creationId xmlns:p14="http://schemas.microsoft.com/office/powerpoint/2010/main" val="982617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76C4-DBB1-4786-8985-6412754AEB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1E1CB8-EE79-4304-B020-8175A7741C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E5EF8C-66A6-42DE-895D-1F4CE3D4AD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57E5E7-0832-4E30-9DCD-B4E792C9E4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52DE0F-FDC4-44B1-AC19-AC6F2E35F2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BBAE49-C7EF-4687-B8C2-5BC9128573C6}"/>
              </a:ext>
            </a:extLst>
          </p:cNvPr>
          <p:cNvSpPr>
            <a:spLocks noGrp="1"/>
          </p:cNvSpPr>
          <p:nvPr>
            <p:ph type="dt" sz="half" idx="10"/>
          </p:nvPr>
        </p:nvSpPr>
        <p:spPr/>
        <p:txBody>
          <a:bodyPr/>
          <a:lstStyle/>
          <a:p>
            <a:fld id="{F5D60B9E-70E2-49C8-BC8E-F23A7632C23F}" type="datetimeFigureOut">
              <a:rPr lang="en-US" smtClean="0"/>
              <a:t>11/15/2020</a:t>
            </a:fld>
            <a:endParaRPr lang="en-US"/>
          </a:p>
        </p:txBody>
      </p:sp>
      <p:sp>
        <p:nvSpPr>
          <p:cNvPr id="8" name="Footer Placeholder 7">
            <a:extLst>
              <a:ext uri="{FF2B5EF4-FFF2-40B4-BE49-F238E27FC236}">
                <a16:creationId xmlns:a16="http://schemas.microsoft.com/office/drawing/2014/main" id="{58DAA033-1465-49BC-84A0-4D731C3564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B3E40F-1B55-413F-BDF1-BF84A4342D17}"/>
              </a:ext>
            </a:extLst>
          </p:cNvPr>
          <p:cNvSpPr>
            <a:spLocks noGrp="1"/>
          </p:cNvSpPr>
          <p:nvPr>
            <p:ph type="sldNum" sz="quarter" idx="12"/>
          </p:nvPr>
        </p:nvSpPr>
        <p:spPr/>
        <p:txBody>
          <a:bodyPr/>
          <a:lstStyle/>
          <a:p>
            <a:fld id="{5D050B01-965E-4A56-98D6-4AB52DB787D0}" type="slidenum">
              <a:rPr lang="en-US" smtClean="0"/>
              <a:t>‹#›</a:t>
            </a:fld>
            <a:endParaRPr lang="en-US"/>
          </a:p>
        </p:txBody>
      </p:sp>
    </p:spTree>
    <p:extLst>
      <p:ext uri="{BB962C8B-B14F-4D97-AF65-F5344CB8AC3E}">
        <p14:creationId xmlns:p14="http://schemas.microsoft.com/office/powerpoint/2010/main" val="3812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6AC12-1AD4-403B-B055-0D209EE148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81E48E-D195-437D-BB92-0301F437352F}"/>
              </a:ext>
            </a:extLst>
          </p:cNvPr>
          <p:cNvSpPr>
            <a:spLocks noGrp="1"/>
          </p:cNvSpPr>
          <p:nvPr>
            <p:ph type="dt" sz="half" idx="10"/>
          </p:nvPr>
        </p:nvSpPr>
        <p:spPr/>
        <p:txBody>
          <a:bodyPr/>
          <a:lstStyle/>
          <a:p>
            <a:fld id="{F5D60B9E-70E2-49C8-BC8E-F23A7632C23F}" type="datetimeFigureOut">
              <a:rPr lang="en-US" smtClean="0"/>
              <a:t>11/15/2020</a:t>
            </a:fld>
            <a:endParaRPr lang="en-US"/>
          </a:p>
        </p:txBody>
      </p:sp>
      <p:sp>
        <p:nvSpPr>
          <p:cNvPr id="4" name="Footer Placeholder 3">
            <a:extLst>
              <a:ext uri="{FF2B5EF4-FFF2-40B4-BE49-F238E27FC236}">
                <a16:creationId xmlns:a16="http://schemas.microsoft.com/office/drawing/2014/main" id="{39A97E97-17A5-44CB-B9C6-F532A4AC1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A90B05-AF57-4A5B-A5B7-BA737EE9F8F3}"/>
              </a:ext>
            </a:extLst>
          </p:cNvPr>
          <p:cNvSpPr>
            <a:spLocks noGrp="1"/>
          </p:cNvSpPr>
          <p:nvPr>
            <p:ph type="sldNum" sz="quarter" idx="12"/>
          </p:nvPr>
        </p:nvSpPr>
        <p:spPr/>
        <p:txBody>
          <a:bodyPr/>
          <a:lstStyle/>
          <a:p>
            <a:fld id="{5D050B01-965E-4A56-98D6-4AB52DB787D0}" type="slidenum">
              <a:rPr lang="en-US" smtClean="0"/>
              <a:t>‹#›</a:t>
            </a:fld>
            <a:endParaRPr lang="en-US"/>
          </a:p>
        </p:txBody>
      </p:sp>
    </p:spTree>
    <p:extLst>
      <p:ext uri="{BB962C8B-B14F-4D97-AF65-F5344CB8AC3E}">
        <p14:creationId xmlns:p14="http://schemas.microsoft.com/office/powerpoint/2010/main" val="1971933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044AC8-8526-4D68-A05A-A0C3B2A58813}"/>
              </a:ext>
            </a:extLst>
          </p:cNvPr>
          <p:cNvSpPr>
            <a:spLocks noGrp="1"/>
          </p:cNvSpPr>
          <p:nvPr>
            <p:ph type="dt" sz="half" idx="10"/>
          </p:nvPr>
        </p:nvSpPr>
        <p:spPr/>
        <p:txBody>
          <a:bodyPr/>
          <a:lstStyle/>
          <a:p>
            <a:fld id="{F5D60B9E-70E2-49C8-BC8E-F23A7632C23F}" type="datetimeFigureOut">
              <a:rPr lang="en-US" smtClean="0"/>
              <a:t>11/15/2020</a:t>
            </a:fld>
            <a:endParaRPr lang="en-US"/>
          </a:p>
        </p:txBody>
      </p:sp>
      <p:sp>
        <p:nvSpPr>
          <p:cNvPr id="3" name="Footer Placeholder 2">
            <a:extLst>
              <a:ext uri="{FF2B5EF4-FFF2-40B4-BE49-F238E27FC236}">
                <a16:creationId xmlns:a16="http://schemas.microsoft.com/office/drawing/2014/main" id="{685EDADC-29AB-4B93-88BB-46CE4F39D1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D46A30-CA83-41F9-8A7C-96F6362647AC}"/>
              </a:ext>
            </a:extLst>
          </p:cNvPr>
          <p:cNvSpPr>
            <a:spLocks noGrp="1"/>
          </p:cNvSpPr>
          <p:nvPr>
            <p:ph type="sldNum" sz="quarter" idx="12"/>
          </p:nvPr>
        </p:nvSpPr>
        <p:spPr/>
        <p:txBody>
          <a:bodyPr/>
          <a:lstStyle/>
          <a:p>
            <a:fld id="{5D050B01-965E-4A56-98D6-4AB52DB787D0}" type="slidenum">
              <a:rPr lang="en-US" smtClean="0"/>
              <a:t>‹#›</a:t>
            </a:fld>
            <a:endParaRPr lang="en-US"/>
          </a:p>
        </p:txBody>
      </p:sp>
    </p:spTree>
    <p:extLst>
      <p:ext uri="{BB962C8B-B14F-4D97-AF65-F5344CB8AC3E}">
        <p14:creationId xmlns:p14="http://schemas.microsoft.com/office/powerpoint/2010/main" val="402222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A936D-59A9-48B8-BF33-FA76A90306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73E70B-B879-494A-A229-25E06A1BD8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98A3C9-E5E9-4D02-8120-97B56D64D9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B56748-9119-4442-99DD-A4EA81B5AD01}"/>
              </a:ext>
            </a:extLst>
          </p:cNvPr>
          <p:cNvSpPr>
            <a:spLocks noGrp="1"/>
          </p:cNvSpPr>
          <p:nvPr>
            <p:ph type="dt" sz="half" idx="10"/>
          </p:nvPr>
        </p:nvSpPr>
        <p:spPr/>
        <p:txBody>
          <a:bodyPr/>
          <a:lstStyle/>
          <a:p>
            <a:fld id="{F5D60B9E-70E2-49C8-BC8E-F23A7632C23F}" type="datetimeFigureOut">
              <a:rPr lang="en-US" smtClean="0"/>
              <a:t>11/15/2020</a:t>
            </a:fld>
            <a:endParaRPr lang="en-US"/>
          </a:p>
        </p:txBody>
      </p:sp>
      <p:sp>
        <p:nvSpPr>
          <p:cNvPr id="6" name="Footer Placeholder 5">
            <a:extLst>
              <a:ext uri="{FF2B5EF4-FFF2-40B4-BE49-F238E27FC236}">
                <a16:creationId xmlns:a16="http://schemas.microsoft.com/office/drawing/2014/main" id="{99046399-7F2E-4E72-AF9A-4F82847A2C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97F4FA-AF8E-43B6-823B-184353E620A4}"/>
              </a:ext>
            </a:extLst>
          </p:cNvPr>
          <p:cNvSpPr>
            <a:spLocks noGrp="1"/>
          </p:cNvSpPr>
          <p:nvPr>
            <p:ph type="sldNum" sz="quarter" idx="12"/>
          </p:nvPr>
        </p:nvSpPr>
        <p:spPr/>
        <p:txBody>
          <a:bodyPr/>
          <a:lstStyle/>
          <a:p>
            <a:fld id="{5D050B01-965E-4A56-98D6-4AB52DB787D0}" type="slidenum">
              <a:rPr lang="en-US" smtClean="0"/>
              <a:t>‹#›</a:t>
            </a:fld>
            <a:endParaRPr lang="en-US"/>
          </a:p>
        </p:txBody>
      </p:sp>
    </p:spTree>
    <p:extLst>
      <p:ext uri="{BB962C8B-B14F-4D97-AF65-F5344CB8AC3E}">
        <p14:creationId xmlns:p14="http://schemas.microsoft.com/office/powerpoint/2010/main" val="3475345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C5B45-1378-410F-B4BC-183F1CEB4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406A5B-CB79-4C7D-BC07-ADFBF46165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8E7A59-4BCB-4157-BEE2-E8304B5C7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8F5EB5-31F6-4565-AF66-512816361C4D}"/>
              </a:ext>
            </a:extLst>
          </p:cNvPr>
          <p:cNvSpPr>
            <a:spLocks noGrp="1"/>
          </p:cNvSpPr>
          <p:nvPr>
            <p:ph type="dt" sz="half" idx="10"/>
          </p:nvPr>
        </p:nvSpPr>
        <p:spPr/>
        <p:txBody>
          <a:bodyPr/>
          <a:lstStyle/>
          <a:p>
            <a:fld id="{F5D60B9E-70E2-49C8-BC8E-F23A7632C23F}" type="datetimeFigureOut">
              <a:rPr lang="en-US" smtClean="0"/>
              <a:t>11/15/2020</a:t>
            </a:fld>
            <a:endParaRPr lang="en-US"/>
          </a:p>
        </p:txBody>
      </p:sp>
      <p:sp>
        <p:nvSpPr>
          <p:cNvPr id="6" name="Footer Placeholder 5">
            <a:extLst>
              <a:ext uri="{FF2B5EF4-FFF2-40B4-BE49-F238E27FC236}">
                <a16:creationId xmlns:a16="http://schemas.microsoft.com/office/drawing/2014/main" id="{32157D5A-944C-41E2-AE95-26B92B4B94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6F2953-096C-41ED-BC15-1B29EE0BFD85}"/>
              </a:ext>
            </a:extLst>
          </p:cNvPr>
          <p:cNvSpPr>
            <a:spLocks noGrp="1"/>
          </p:cNvSpPr>
          <p:nvPr>
            <p:ph type="sldNum" sz="quarter" idx="12"/>
          </p:nvPr>
        </p:nvSpPr>
        <p:spPr/>
        <p:txBody>
          <a:bodyPr/>
          <a:lstStyle/>
          <a:p>
            <a:fld id="{5D050B01-965E-4A56-98D6-4AB52DB787D0}" type="slidenum">
              <a:rPr lang="en-US" smtClean="0"/>
              <a:t>‹#›</a:t>
            </a:fld>
            <a:endParaRPr lang="en-US"/>
          </a:p>
        </p:txBody>
      </p:sp>
    </p:spTree>
    <p:extLst>
      <p:ext uri="{BB962C8B-B14F-4D97-AF65-F5344CB8AC3E}">
        <p14:creationId xmlns:p14="http://schemas.microsoft.com/office/powerpoint/2010/main" val="259695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16D699-F6D1-4308-95A1-A2B84E610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49BF6F-59A4-4BC2-ACC1-DB73EB97D4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CDE671-47F1-4D21-A33C-67F0DB3B50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D60B9E-70E2-49C8-BC8E-F23A7632C23F}" type="datetimeFigureOut">
              <a:rPr lang="en-US" smtClean="0"/>
              <a:t>11/15/2020</a:t>
            </a:fld>
            <a:endParaRPr lang="en-US"/>
          </a:p>
        </p:txBody>
      </p:sp>
      <p:sp>
        <p:nvSpPr>
          <p:cNvPr id="5" name="Footer Placeholder 4">
            <a:extLst>
              <a:ext uri="{FF2B5EF4-FFF2-40B4-BE49-F238E27FC236}">
                <a16:creationId xmlns:a16="http://schemas.microsoft.com/office/drawing/2014/main" id="{7E47406D-E802-40CA-B31A-94CB6D2E4F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F03DFD-C5E3-47A4-8436-CCB70A14A2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050B01-965E-4A56-98D6-4AB52DB787D0}" type="slidenum">
              <a:rPr lang="en-US" smtClean="0"/>
              <a:t>‹#›</a:t>
            </a:fld>
            <a:endParaRPr lang="en-US"/>
          </a:p>
        </p:txBody>
      </p:sp>
    </p:spTree>
    <p:extLst>
      <p:ext uri="{BB962C8B-B14F-4D97-AF65-F5344CB8AC3E}">
        <p14:creationId xmlns:p14="http://schemas.microsoft.com/office/powerpoint/2010/main" val="2557939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tnschools.gov.in/textbook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Aristotl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Arjuna_Awar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youtu.be/xE4azJ-wro4?t=6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F8AED-FFF7-4A3D-8155-F1EA9D35D6B3}"/>
              </a:ext>
            </a:extLst>
          </p:cNvPr>
          <p:cNvSpPr>
            <a:spLocks noGrp="1"/>
          </p:cNvSpPr>
          <p:nvPr>
            <p:ph type="ctrTitle"/>
          </p:nvPr>
        </p:nvSpPr>
        <p:spPr/>
        <p:txBody>
          <a:bodyPr/>
          <a:lstStyle/>
          <a:p>
            <a:r>
              <a:rPr lang="en-US" dirty="0" err="1"/>
              <a:t>Thamarai</a:t>
            </a:r>
            <a:r>
              <a:rPr lang="en-US" dirty="0"/>
              <a:t> - Education</a:t>
            </a:r>
          </a:p>
        </p:txBody>
      </p:sp>
      <p:sp>
        <p:nvSpPr>
          <p:cNvPr id="3" name="Subtitle 2">
            <a:extLst>
              <a:ext uri="{FF2B5EF4-FFF2-40B4-BE49-F238E27FC236}">
                <a16:creationId xmlns:a16="http://schemas.microsoft.com/office/drawing/2014/main" id="{C576A273-142F-4DDE-9779-6035AD171744}"/>
              </a:ext>
            </a:extLst>
          </p:cNvPr>
          <p:cNvSpPr>
            <a:spLocks noGrp="1"/>
          </p:cNvSpPr>
          <p:nvPr>
            <p:ph type="subTitle" idx="1"/>
          </p:nvPr>
        </p:nvSpPr>
        <p:spPr>
          <a:xfrm>
            <a:off x="1524000" y="3602038"/>
            <a:ext cx="9144000" cy="1289558"/>
          </a:xfrm>
        </p:spPr>
        <p:txBody>
          <a:bodyPr/>
          <a:lstStyle/>
          <a:p>
            <a:r>
              <a:rPr lang="en-US" dirty="0"/>
              <a:t>How to cultivate interest, curiosity, questioning, daily practice and fun in learning?</a:t>
            </a:r>
          </a:p>
        </p:txBody>
      </p:sp>
    </p:spTree>
    <p:extLst>
      <p:ext uri="{BB962C8B-B14F-4D97-AF65-F5344CB8AC3E}">
        <p14:creationId xmlns:p14="http://schemas.microsoft.com/office/powerpoint/2010/main" val="145166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4959-65D6-4777-AC28-99ECBB85DD47}"/>
              </a:ext>
            </a:extLst>
          </p:cNvPr>
          <p:cNvSpPr>
            <a:spLocks noGrp="1"/>
          </p:cNvSpPr>
          <p:nvPr>
            <p:ph type="title"/>
          </p:nvPr>
        </p:nvSpPr>
        <p:spPr/>
        <p:txBody>
          <a:bodyPr/>
          <a:lstStyle/>
          <a:p>
            <a:r>
              <a:rPr lang="en-US" dirty="0"/>
              <a:t>How to get better in school subjects?</a:t>
            </a:r>
          </a:p>
        </p:txBody>
      </p:sp>
      <p:sp>
        <p:nvSpPr>
          <p:cNvPr id="3" name="Content Placeholder 2">
            <a:extLst>
              <a:ext uri="{FF2B5EF4-FFF2-40B4-BE49-F238E27FC236}">
                <a16:creationId xmlns:a16="http://schemas.microsoft.com/office/drawing/2014/main" id="{35434A7C-B4B8-4882-A007-3DE484570A3E}"/>
              </a:ext>
            </a:extLst>
          </p:cNvPr>
          <p:cNvSpPr>
            <a:spLocks noGrp="1"/>
          </p:cNvSpPr>
          <p:nvPr>
            <p:ph idx="1"/>
          </p:nvPr>
        </p:nvSpPr>
        <p:spPr/>
        <p:txBody>
          <a:bodyPr>
            <a:normAutofit/>
          </a:bodyPr>
          <a:lstStyle/>
          <a:p>
            <a:pPr lvl="1"/>
            <a:r>
              <a:rPr lang="en-US" dirty="0"/>
              <a:t>What are the ways we could create cultivate daily practice?</a:t>
            </a:r>
          </a:p>
          <a:p>
            <a:pPr lvl="1"/>
            <a:r>
              <a:rPr lang="en-US" dirty="0"/>
              <a:t>Quiz app - Steps</a:t>
            </a:r>
          </a:p>
          <a:p>
            <a:pPr lvl="2"/>
            <a:r>
              <a:rPr lang="en-US" dirty="0"/>
              <a:t>Download Book - </a:t>
            </a:r>
            <a:r>
              <a:rPr lang="en-US" dirty="0">
                <a:hlinkClick r:id="rId2"/>
              </a:rPr>
              <a:t>http://tnschools.gov.in/textbooks</a:t>
            </a:r>
            <a:endParaRPr lang="en-US" dirty="0"/>
          </a:p>
          <a:p>
            <a:pPr lvl="2"/>
            <a:r>
              <a:rPr lang="en-US" dirty="0"/>
              <a:t>What subject am I interested/I am skilled?</a:t>
            </a:r>
          </a:p>
          <a:p>
            <a:pPr lvl="2"/>
            <a:r>
              <a:rPr lang="en-US" dirty="0"/>
              <a:t>How to create one or more quiz for a lesson/small part of a lesson?</a:t>
            </a:r>
          </a:p>
          <a:p>
            <a:pPr lvl="2"/>
            <a:r>
              <a:rPr lang="en-US" dirty="0"/>
              <a:t>How to divide a 5/10 mark question into a quiz with 5 to 10 questions that could cover the important 5/10 points that answers the question?</a:t>
            </a:r>
          </a:p>
          <a:p>
            <a:pPr lvl="3"/>
            <a:r>
              <a:rPr lang="en-US" dirty="0"/>
              <a:t>Daily, small and incremental effort</a:t>
            </a:r>
          </a:p>
          <a:p>
            <a:pPr lvl="3"/>
            <a:r>
              <a:rPr lang="en-US" dirty="0"/>
              <a:t>Daily consistency creates an expert</a:t>
            </a:r>
          </a:p>
        </p:txBody>
      </p:sp>
    </p:spTree>
    <p:extLst>
      <p:ext uri="{BB962C8B-B14F-4D97-AF65-F5344CB8AC3E}">
        <p14:creationId xmlns:p14="http://schemas.microsoft.com/office/powerpoint/2010/main" val="233592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FC8D-3169-4143-AD50-1085BCAB180A}"/>
              </a:ext>
            </a:extLst>
          </p:cNvPr>
          <p:cNvSpPr>
            <a:spLocks noGrp="1"/>
          </p:cNvSpPr>
          <p:nvPr>
            <p:ph type="title"/>
          </p:nvPr>
        </p:nvSpPr>
        <p:spPr/>
        <p:txBody>
          <a:bodyPr/>
          <a:lstStyle/>
          <a:p>
            <a:r>
              <a:rPr lang="en-US" dirty="0"/>
              <a:t>Daily 1% improvement, is it so big?</a:t>
            </a:r>
          </a:p>
        </p:txBody>
      </p:sp>
      <p:pic>
        <p:nvPicPr>
          <p:cNvPr id="5" name="Content Placeholder 4">
            <a:extLst>
              <a:ext uri="{FF2B5EF4-FFF2-40B4-BE49-F238E27FC236}">
                <a16:creationId xmlns:a16="http://schemas.microsoft.com/office/drawing/2014/main" id="{44F846F7-8F1E-47E7-B220-BBA3B23518D8}"/>
              </a:ext>
            </a:extLst>
          </p:cNvPr>
          <p:cNvPicPr>
            <a:picLocks noGrp="1" noChangeAspect="1"/>
          </p:cNvPicPr>
          <p:nvPr>
            <p:ph idx="1"/>
          </p:nvPr>
        </p:nvPicPr>
        <p:blipFill>
          <a:blip r:embed="rId2"/>
          <a:stretch>
            <a:fillRect/>
          </a:stretch>
        </p:blipFill>
        <p:spPr>
          <a:xfrm>
            <a:off x="3638337" y="2823902"/>
            <a:ext cx="4915326" cy="2354784"/>
          </a:xfrm>
          <a:prstGeom prst="rect">
            <a:avLst/>
          </a:prstGeom>
        </p:spPr>
      </p:pic>
    </p:spTree>
    <p:extLst>
      <p:ext uri="{BB962C8B-B14F-4D97-AF65-F5344CB8AC3E}">
        <p14:creationId xmlns:p14="http://schemas.microsoft.com/office/powerpoint/2010/main" val="72611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4959-65D6-4777-AC28-99ECBB85DD47}"/>
              </a:ext>
            </a:extLst>
          </p:cNvPr>
          <p:cNvSpPr>
            <a:spLocks noGrp="1"/>
          </p:cNvSpPr>
          <p:nvPr>
            <p:ph type="title"/>
          </p:nvPr>
        </p:nvSpPr>
        <p:spPr/>
        <p:txBody>
          <a:bodyPr/>
          <a:lstStyle/>
          <a:p>
            <a:r>
              <a:rPr lang="en-US" dirty="0"/>
              <a:t>What can we learn from babies and toddlers?</a:t>
            </a:r>
          </a:p>
        </p:txBody>
      </p:sp>
      <p:sp>
        <p:nvSpPr>
          <p:cNvPr id="3" name="Content Placeholder 2">
            <a:extLst>
              <a:ext uri="{FF2B5EF4-FFF2-40B4-BE49-F238E27FC236}">
                <a16:creationId xmlns:a16="http://schemas.microsoft.com/office/drawing/2014/main" id="{35434A7C-B4B8-4882-A007-3DE484570A3E}"/>
              </a:ext>
            </a:extLst>
          </p:cNvPr>
          <p:cNvSpPr>
            <a:spLocks noGrp="1"/>
          </p:cNvSpPr>
          <p:nvPr>
            <p:ph idx="1"/>
          </p:nvPr>
        </p:nvSpPr>
        <p:spPr/>
        <p:txBody>
          <a:bodyPr>
            <a:normAutofit fontScale="92500"/>
          </a:bodyPr>
          <a:lstStyle/>
          <a:p>
            <a:r>
              <a:rPr lang="en-US" dirty="0"/>
              <a:t>How much time does it takes for babies to walk?</a:t>
            </a:r>
          </a:p>
          <a:p>
            <a:pPr lvl="1"/>
            <a:r>
              <a:rPr lang="en-US" dirty="0"/>
              <a:t>Is there a daily practice?</a:t>
            </a:r>
          </a:p>
          <a:p>
            <a:pPr lvl="1"/>
            <a:r>
              <a:rPr lang="en-US" dirty="0"/>
              <a:t>Is there perseverance?</a:t>
            </a:r>
          </a:p>
          <a:p>
            <a:pPr lvl="1"/>
            <a:r>
              <a:rPr lang="en-US" dirty="0"/>
              <a:t>Are there failure that demotivated them?</a:t>
            </a:r>
          </a:p>
          <a:p>
            <a:r>
              <a:rPr lang="en-US" dirty="0"/>
              <a:t>How do we train kids with habits like brushing?</a:t>
            </a:r>
          </a:p>
          <a:p>
            <a:pPr lvl="1"/>
            <a:r>
              <a:rPr lang="en-US" dirty="0"/>
              <a:t>Do children learning everything by themselves? </a:t>
            </a:r>
          </a:p>
          <a:p>
            <a:pPr lvl="2"/>
            <a:r>
              <a:rPr lang="en-US" dirty="0"/>
              <a:t>Do we need to ask everyday (to walk/talk)? or push or motivate?</a:t>
            </a:r>
          </a:p>
          <a:p>
            <a:pPr lvl="1"/>
            <a:r>
              <a:rPr lang="en-US" dirty="0"/>
              <a:t>How do you reprimand kids if they don’t daily practice?</a:t>
            </a:r>
          </a:p>
          <a:p>
            <a:r>
              <a:rPr lang="en-US" dirty="0"/>
              <a:t>Is there anything elders can learn from it?</a:t>
            </a:r>
          </a:p>
          <a:p>
            <a:pPr lvl="1"/>
            <a:r>
              <a:rPr lang="en-US" dirty="0"/>
              <a:t>I want to get healthy, but no time for exercise</a:t>
            </a:r>
          </a:p>
          <a:p>
            <a:pPr lvl="1"/>
            <a:r>
              <a:rPr lang="en-US" dirty="0"/>
              <a:t>I want to get good in the skill (computers/</a:t>
            </a:r>
            <a:r>
              <a:rPr lang="en-US" dirty="0" err="1"/>
              <a:t>maths</a:t>
            </a:r>
            <a:r>
              <a:rPr lang="en-US" dirty="0"/>
              <a:t>/spoken English), but no time?</a:t>
            </a:r>
          </a:p>
          <a:p>
            <a:pPr lvl="1"/>
            <a:endParaRPr lang="en-US" dirty="0"/>
          </a:p>
        </p:txBody>
      </p:sp>
    </p:spTree>
    <p:extLst>
      <p:ext uri="{BB962C8B-B14F-4D97-AF65-F5344CB8AC3E}">
        <p14:creationId xmlns:p14="http://schemas.microsoft.com/office/powerpoint/2010/main" val="4008870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4959-65D6-4777-AC28-99ECBB85DD47}"/>
              </a:ext>
            </a:extLst>
          </p:cNvPr>
          <p:cNvSpPr>
            <a:spLocks noGrp="1"/>
          </p:cNvSpPr>
          <p:nvPr>
            <p:ph type="title"/>
          </p:nvPr>
        </p:nvSpPr>
        <p:spPr/>
        <p:txBody>
          <a:bodyPr/>
          <a:lstStyle/>
          <a:p>
            <a:r>
              <a:rPr lang="en-US" dirty="0"/>
              <a:t>Excellence…Genius…</a:t>
            </a:r>
          </a:p>
        </p:txBody>
      </p:sp>
      <p:sp>
        <p:nvSpPr>
          <p:cNvPr id="3" name="Content Placeholder 2">
            <a:extLst>
              <a:ext uri="{FF2B5EF4-FFF2-40B4-BE49-F238E27FC236}">
                <a16:creationId xmlns:a16="http://schemas.microsoft.com/office/drawing/2014/main" id="{35434A7C-B4B8-4882-A007-3DE484570A3E}"/>
              </a:ext>
            </a:extLst>
          </p:cNvPr>
          <p:cNvSpPr>
            <a:spLocks noGrp="1"/>
          </p:cNvSpPr>
          <p:nvPr>
            <p:ph idx="1"/>
          </p:nvPr>
        </p:nvSpPr>
        <p:spPr/>
        <p:txBody>
          <a:bodyPr>
            <a:normAutofit/>
          </a:bodyPr>
          <a:lstStyle/>
          <a:p>
            <a:r>
              <a:rPr lang="en-US" b="0" i="0" dirty="0">
                <a:solidFill>
                  <a:srgbClr val="333333"/>
                </a:solidFill>
                <a:effectLst/>
                <a:latin typeface="Bitter"/>
              </a:rPr>
              <a:t>We are what we repeatedly do. </a:t>
            </a:r>
          </a:p>
          <a:p>
            <a:r>
              <a:rPr lang="en-US" b="0" i="0" dirty="0">
                <a:solidFill>
                  <a:srgbClr val="333333"/>
                </a:solidFill>
                <a:effectLst/>
                <a:latin typeface="Bitter"/>
              </a:rPr>
              <a:t>Excellence, then, is not an act, but a habit</a:t>
            </a:r>
          </a:p>
          <a:p>
            <a:r>
              <a:rPr lang="en-US" b="0" i="0" u="sng" dirty="0">
                <a:solidFill>
                  <a:srgbClr val="333333"/>
                </a:solidFill>
                <a:effectLst/>
                <a:latin typeface="Bitter"/>
                <a:hlinkClick r:id="rId2"/>
              </a:rPr>
              <a:t>Aristotle - </a:t>
            </a:r>
            <a:r>
              <a:rPr lang="en-US" b="0" i="0" dirty="0">
                <a:solidFill>
                  <a:srgbClr val="333333"/>
                </a:solidFill>
                <a:effectLst/>
                <a:latin typeface="Bitter"/>
                <a:hlinkClick r:id="rId2"/>
              </a:rPr>
              <a:t>https://en.wikipedia.org/wiki/Aristotle</a:t>
            </a:r>
            <a:endParaRPr lang="en-US" dirty="0">
              <a:solidFill>
                <a:srgbClr val="333333"/>
              </a:solidFill>
              <a:latin typeface="Bitter"/>
            </a:endParaRPr>
          </a:p>
          <a:p>
            <a:endParaRPr lang="en-US" b="0" i="0" dirty="0">
              <a:solidFill>
                <a:srgbClr val="333333"/>
              </a:solidFill>
              <a:effectLst/>
              <a:latin typeface="Bitter"/>
            </a:endParaRPr>
          </a:p>
          <a:p>
            <a:endParaRPr lang="en-US" dirty="0"/>
          </a:p>
        </p:txBody>
      </p:sp>
      <p:pic>
        <p:nvPicPr>
          <p:cNvPr id="9" name="Picture 8">
            <a:extLst>
              <a:ext uri="{FF2B5EF4-FFF2-40B4-BE49-F238E27FC236}">
                <a16:creationId xmlns:a16="http://schemas.microsoft.com/office/drawing/2014/main" id="{840B9C64-0740-434C-8F6D-EE80E0835B09}"/>
              </a:ext>
            </a:extLst>
          </p:cNvPr>
          <p:cNvPicPr>
            <a:picLocks noChangeAspect="1"/>
          </p:cNvPicPr>
          <p:nvPr/>
        </p:nvPicPr>
        <p:blipFill>
          <a:blip r:embed="rId3"/>
          <a:stretch>
            <a:fillRect/>
          </a:stretch>
        </p:blipFill>
        <p:spPr>
          <a:xfrm>
            <a:off x="4547042" y="3433525"/>
            <a:ext cx="2316681" cy="2743438"/>
          </a:xfrm>
          <a:prstGeom prst="rect">
            <a:avLst/>
          </a:prstGeom>
        </p:spPr>
      </p:pic>
    </p:spTree>
    <p:extLst>
      <p:ext uri="{BB962C8B-B14F-4D97-AF65-F5344CB8AC3E}">
        <p14:creationId xmlns:p14="http://schemas.microsoft.com/office/powerpoint/2010/main" val="335495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4959-65D6-4777-AC28-99ECBB85DD47}"/>
              </a:ext>
            </a:extLst>
          </p:cNvPr>
          <p:cNvSpPr>
            <a:spLocks noGrp="1"/>
          </p:cNvSpPr>
          <p:nvPr>
            <p:ph type="title"/>
          </p:nvPr>
        </p:nvSpPr>
        <p:spPr/>
        <p:txBody>
          <a:bodyPr/>
          <a:lstStyle/>
          <a:p>
            <a:r>
              <a:rPr lang="en-US" dirty="0"/>
              <a:t>Is our skills fixed or genetically configured?</a:t>
            </a:r>
          </a:p>
        </p:txBody>
      </p:sp>
      <p:sp>
        <p:nvSpPr>
          <p:cNvPr id="3" name="Content Placeholder 2">
            <a:extLst>
              <a:ext uri="{FF2B5EF4-FFF2-40B4-BE49-F238E27FC236}">
                <a16:creationId xmlns:a16="http://schemas.microsoft.com/office/drawing/2014/main" id="{35434A7C-B4B8-4882-A007-3DE484570A3E}"/>
              </a:ext>
            </a:extLst>
          </p:cNvPr>
          <p:cNvSpPr>
            <a:spLocks noGrp="1"/>
          </p:cNvSpPr>
          <p:nvPr>
            <p:ph idx="1"/>
          </p:nvPr>
        </p:nvSpPr>
        <p:spPr/>
        <p:txBody>
          <a:bodyPr>
            <a:normAutofit/>
          </a:bodyPr>
          <a:lstStyle/>
          <a:p>
            <a:r>
              <a:rPr lang="en-US" b="0" i="0" dirty="0">
                <a:solidFill>
                  <a:srgbClr val="333333"/>
                </a:solidFill>
                <a:effectLst/>
                <a:latin typeface="Bitter"/>
              </a:rPr>
              <a:t>If I pick up a new skill, with focus, learn and practice daily, can </a:t>
            </a:r>
            <a:r>
              <a:rPr lang="en-US" dirty="0">
                <a:solidFill>
                  <a:srgbClr val="333333"/>
                </a:solidFill>
                <a:latin typeface="Bitter"/>
              </a:rPr>
              <a:t>I become good at it?</a:t>
            </a:r>
          </a:p>
          <a:p>
            <a:pPr lvl="1"/>
            <a:r>
              <a:rPr lang="en-US" dirty="0">
                <a:solidFill>
                  <a:srgbClr val="333333"/>
                </a:solidFill>
                <a:latin typeface="Bitter"/>
              </a:rPr>
              <a:t>Time period may vary between person to person?</a:t>
            </a:r>
          </a:p>
          <a:p>
            <a:pPr lvl="1"/>
            <a:r>
              <a:rPr lang="en-US" dirty="0">
                <a:solidFill>
                  <a:srgbClr val="333333"/>
                </a:solidFill>
                <a:latin typeface="Bitter"/>
              </a:rPr>
              <a:t>One person may become good in a skill in 6 months?</a:t>
            </a:r>
          </a:p>
          <a:p>
            <a:pPr lvl="1"/>
            <a:r>
              <a:rPr lang="en-US" dirty="0">
                <a:solidFill>
                  <a:srgbClr val="333333"/>
                </a:solidFill>
                <a:latin typeface="Bitter"/>
              </a:rPr>
              <a:t>Another person may become good in a skill in 3 months?</a:t>
            </a:r>
            <a:endParaRPr lang="en-US" b="0" i="0" dirty="0">
              <a:solidFill>
                <a:srgbClr val="333333"/>
              </a:solidFill>
              <a:effectLst/>
              <a:latin typeface="Bitter"/>
            </a:endParaRPr>
          </a:p>
          <a:p>
            <a:pPr lvl="1"/>
            <a:r>
              <a:rPr lang="en-US" b="0" i="0" dirty="0">
                <a:solidFill>
                  <a:srgbClr val="333333"/>
                </a:solidFill>
                <a:effectLst/>
                <a:latin typeface="Bitter"/>
              </a:rPr>
              <a:t>Isn’t everyone is unique and special in someway?</a:t>
            </a:r>
          </a:p>
          <a:p>
            <a:r>
              <a:rPr lang="en-US" dirty="0">
                <a:solidFill>
                  <a:srgbClr val="333333"/>
                </a:solidFill>
                <a:latin typeface="Bitter"/>
              </a:rPr>
              <a:t>I fear not the man who has practiced 10,000 kicks once, but I fear the man who has practiced one kick 10,000 times…Bruce Lee</a:t>
            </a:r>
          </a:p>
          <a:p>
            <a:r>
              <a:rPr lang="en-US" dirty="0">
                <a:solidFill>
                  <a:srgbClr val="333333"/>
                </a:solidFill>
                <a:latin typeface="Bitter"/>
              </a:rPr>
              <a:t>Even at age 10/20/3/40/50/60/70/80, we can pickup new skill, learn and practice? </a:t>
            </a:r>
          </a:p>
        </p:txBody>
      </p:sp>
    </p:spTree>
    <p:extLst>
      <p:ext uri="{BB962C8B-B14F-4D97-AF65-F5344CB8AC3E}">
        <p14:creationId xmlns:p14="http://schemas.microsoft.com/office/powerpoint/2010/main" val="28824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4959-65D6-4777-AC28-99ECBB85DD47}"/>
              </a:ext>
            </a:extLst>
          </p:cNvPr>
          <p:cNvSpPr>
            <a:spLocks noGrp="1"/>
          </p:cNvSpPr>
          <p:nvPr>
            <p:ph type="title"/>
          </p:nvPr>
        </p:nvSpPr>
        <p:spPr/>
        <p:txBody>
          <a:bodyPr/>
          <a:lstStyle/>
          <a:p>
            <a:r>
              <a:rPr lang="en-US" dirty="0"/>
              <a:t>Story of “Milo of Croton”</a:t>
            </a:r>
          </a:p>
        </p:txBody>
      </p:sp>
      <p:sp>
        <p:nvSpPr>
          <p:cNvPr id="5" name="TextBox 4">
            <a:extLst>
              <a:ext uri="{FF2B5EF4-FFF2-40B4-BE49-F238E27FC236}">
                <a16:creationId xmlns:a16="http://schemas.microsoft.com/office/drawing/2014/main" id="{1C170830-FF55-4710-BD9E-513C29C8EF15}"/>
              </a:ext>
            </a:extLst>
          </p:cNvPr>
          <p:cNvSpPr txBox="1"/>
          <p:nvPr/>
        </p:nvSpPr>
        <p:spPr>
          <a:xfrm>
            <a:off x="1156084" y="1690688"/>
            <a:ext cx="4403188" cy="4801314"/>
          </a:xfrm>
          <a:prstGeom prst="rect">
            <a:avLst/>
          </a:prstGeom>
          <a:noFill/>
          <a:ln>
            <a:solidFill>
              <a:schemeClr val="accent1"/>
            </a:solidFill>
          </a:ln>
        </p:spPr>
        <p:txBody>
          <a:bodyPr wrap="square" rtlCol="0">
            <a:spAutoFit/>
          </a:bodyPr>
          <a:lstStyle/>
          <a:p>
            <a:r>
              <a:rPr lang="en-GB" dirty="0"/>
              <a:t>Story from 'Milo of Croton', He was a famous wrestler. Calf was born near Milo’s home. Milo decided to lift the small animal up and carry it on his shoulders.</a:t>
            </a:r>
          </a:p>
          <a:p>
            <a:r>
              <a:rPr lang="en-GB" dirty="0"/>
              <a:t> </a:t>
            </a:r>
          </a:p>
          <a:p>
            <a:r>
              <a:rPr lang="en-GB" dirty="0"/>
              <a:t>The next day, he returned and did the same. Milo continued this strategy for the next four years, hoisting the calf onto his shoulders each day as it grew. If we try lifting 4 year old bull on your kids shoulder on day-1, is it possible? </a:t>
            </a:r>
          </a:p>
          <a:p>
            <a:endParaRPr lang="en-GB" dirty="0"/>
          </a:p>
          <a:p>
            <a:r>
              <a:rPr lang="en-GB" dirty="0"/>
              <a:t>Similarly we don't train our kids, but blame  them for failure later in their exams. We can't expect our kids to be Genius or Smart when they turn 18, you should help them to setup environment to practice everyday!</a:t>
            </a:r>
            <a:endParaRPr lang="en-SG" dirty="0"/>
          </a:p>
        </p:txBody>
      </p:sp>
      <p:pic>
        <p:nvPicPr>
          <p:cNvPr id="1026" name="Picture 2" descr="Samir Trains his Strength like Ancient Greek athlete Milo of Croton">
            <a:extLst>
              <a:ext uri="{FF2B5EF4-FFF2-40B4-BE49-F238E27FC236}">
                <a16:creationId xmlns:a16="http://schemas.microsoft.com/office/drawing/2014/main" id="{2CD0D098-A9C5-459A-8DBF-C2C5326972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156" y="1825091"/>
            <a:ext cx="5778618" cy="4062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75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4959-65D6-4777-AC28-99ECBB85DD47}"/>
              </a:ext>
            </a:extLst>
          </p:cNvPr>
          <p:cNvSpPr>
            <a:spLocks noGrp="1"/>
          </p:cNvSpPr>
          <p:nvPr>
            <p:ph type="title"/>
          </p:nvPr>
        </p:nvSpPr>
        <p:spPr/>
        <p:txBody>
          <a:bodyPr>
            <a:normAutofit/>
          </a:bodyPr>
          <a:lstStyle/>
          <a:p>
            <a:r>
              <a:rPr lang="en-US" sz="2000" b="1" dirty="0"/>
              <a:t>What is the role of family?</a:t>
            </a:r>
          </a:p>
        </p:txBody>
      </p:sp>
      <p:sp>
        <p:nvSpPr>
          <p:cNvPr id="3" name="Content Placeholder 2">
            <a:extLst>
              <a:ext uri="{FF2B5EF4-FFF2-40B4-BE49-F238E27FC236}">
                <a16:creationId xmlns:a16="http://schemas.microsoft.com/office/drawing/2014/main" id="{35434A7C-B4B8-4882-A007-3DE484570A3E}"/>
              </a:ext>
            </a:extLst>
          </p:cNvPr>
          <p:cNvSpPr>
            <a:spLocks noGrp="1"/>
          </p:cNvSpPr>
          <p:nvPr>
            <p:ph idx="1"/>
          </p:nvPr>
        </p:nvSpPr>
        <p:spPr/>
        <p:txBody>
          <a:bodyPr>
            <a:normAutofit/>
          </a:bodyPr>
          <a:lstStyle/>
          <a:p>
            <a:pPr lvl="1"/>
            <a:endParaRPr lang="en-US" b="0" i="0" dirty="0">
              <a:solidFill>
                <a:srgbClr val="333333"/>
              </a:solidFill>
              <a:effectLst/>
              <a:latin typeface="Bitter"/>
            </a:endParaRPr>
          </a:p>
          <a:p>
            <a:endParaRPr lang="en-US" dirty="0"/>
          </a:p>
        </p:txBody>
      </p:sp>
      <p:graphicFrame>
        <p:nvGraphicFramePr>
          <p:cNvPr id="4" name="Table 4">
            <a:extLst>
              <a:ext uri="{FF2B5EF4-FFF2-40B4-BE49-F238E27FC236}">
                <a16:creationId xmlns:a16="http://schemas.microsoft.com/office/drawing/2014/main" id="{D5927DD5-25A8-4A9B-AF98-D5A1F8282CC9}"/>
              </a:ext>
            </a:extLst>
          </p:cNvPr>
          <p:cNvGraphicFramePr>
            <a:graphicFrameLocks noGrp="1"/>
          </p:cNvGraphicFramePr>
          <p:nvPr>
            <p:extLst>
              <p:ext uri="{D42A27DB-BD31-4B8C-83A1-F6EECF244321}">
                <p14:modId xmlns:p14="http://schemas.microsoft.com/office/powerpoint/2010/main" val="4022300679"/>
              </p:ext>
            </p:extLst>
          </p:nvPr>
        </p:nvGraphicFramePr>
        <p:xfrm>
          <a:off x="838200" y="1244732"/>
          <a:ext cx="10650416" cy="5513124"/>
        </p:xfrm>
        <a:graphic>
          <a:graphicData uri="http://schemas.openxmlformats.org/drawingml/2006/table">
            <a:tbl>
              <a:tblPr firstRow="1" bandRow="1">
                <a:tableStyleId>{5C22544A-7EE6-4342-B048-85BDC9FD1C3A}</a:tableStyleId>
              </a:tblPr>
              <a:tblGrid>
                <a:gridCol w="5325208">
                  <a:extLst>
                    <a:ext uri="{9D8B030D-6E8A-4147-A177-3AD203B41FA5}">
                      <a16:colId xmlns:a16="http://schemas.microsoft.com/office/drawing/2014/main" val="661589315"/>
                    </a:ext>
                  </a:extLst>
                </a:gridCol>
                <a:gridCol w="5325208">
                  <a:extLst>
                    <a:ext uri="{9D8B030D-6E8A-4147-A177-3AD203B41FA5}">
                      <a16:colId xmlns:a16="http://schemas.microsoft.com/office/drawing/2014/main" val="339842646"/>
                    </a:ext>
                  </a:extLst>
                </a:gridCol>
              </a:tblGrid>
              <a:tr h="466106">
                <a:tc>
                  <a:txBody>
                    <a:bodyPr/>
                    <a:lstStyle/>
                    <a:p>
                      <a:endParaRPr lang="en-SG" dirty="0"/>
                    </a:p>
                  </a:txBody>
                  <a:tcPr/>
                </a:tc>
                <a:tc>
                  <a:txBody>
                    <a:bodyPr/>
                    <a:lstStyle/>
                    <a:p>
                      <a:endParaRPr lang="en-SG" dirty="0"/>
                    </a:p>
                  </a:txBody>
                  <a:tcPr/>
                </a:tc>
                <a:extLst>
                  <a:ext uri="{0D108BD9-81ED-4DB2-BD59-A6C34878D82A}">
                    <a16:rowId xmlns:a16="http://schemas.microsoft.com/office/drawing/2014/main" val="834987545"/>
                  </a:ext>
                </a:extLst>
              </a:tr>
              <a:tr h="544204">
                <a:tc>
                  <a:txBody>
                    <a:bodyPr/>
                    <a:lstStyle/>
                    <a:p>
                      <a:r>
                        <a:rPr lang="en-US" b="0" i="0" dirty="0">
                          <a:solidFill>
                            <a:srgbClr val="333333"/>
                          </a:solidFill>
                          <a:effectLst/>
                          <a:latin typeface="Bitter"/>
                        </a:rPr>
                        <a:t>P V Sindhu</a:t>
                      </a:r>
                      <a:endParaRPr lang="en-SG" dirty="0"/>
                    </a:p>
                  </a:txBody>
                  <a:tcPr/>
                </a:tc>
                <a:tc>
                  <a:txBody>
                    <a:bodyPr/>
                    <a:lstStyle/>
                    <a:p>
                      <a:r>
                        <a:rPr lang="en-GB" sz="1100" b="0" i="0" kern="1200" dirty="0">
                          <a:solidFill>
                            <a:schemeClr val="dk1"/>
                          </a:solidFill>
                          <a:effectLst/>
                          <a:latin typeface="+mn-lt"/>
                          <a:ea typeface="+mn-ea"/>
                          <a:cs typeface="+mn-cs"/>
                        </a:rPr>
                        <a:t>Her parents have been national level volleyball players. Her father, Ramana, who was a member of the Indian volleyball team that won the bronze medal in 1986 Seoul Asian Games, received the </a:t>
                      </a:r>
                      <a:r>
                        <a:rPr lang="en-GB" sz="1100" b="0" i="0" u="none" strike="noStrike" kern="1200" dirty="0">
                          <a:solidFill>
                            <a:schemeClr val="dk1"/>
                          </a:solidFill>
                          <a:effectLst/>
                          <a:latin typeface="+mn-lt"/>
                          <a:ea typeface="+mn-ea"/>
                          <a:cs typeface="+mn-cs"/>
                          <a:hlinkClick r:id="rId2" tooltip="Arjuna Award"/>
                        </a:rPr>
                        <a:t>Arjuna Award</a:t>
                      </a:r>
                      <a:r>
                        <a:rPr lang="en-GB" sz="1100" b="0" i="0" kern="1200" dirty="0">
                          <a:solidFill>
                            <a:schemeClr val="dk1"/>
                          </a:solidFill>
                          <a:effectLst/>
                          <a:latin typeface="+mn-lt"/>
                          <a:ea typeface="+mn-ea"/>
                          <a:cs typeface="+mn-cs"/>
                        </a:rPr>
                        <a:t> in 2000</a:t>
                      </a:r>
                      <a:endParaRPr lang="en-SG" sz="1100" dirty="0"/>
                    </a:p>
                  </a:txBody>
                  <a:tcPr/>
                </a:tc>
                <a:extLst>
                  <a:ext uri="{0D108BD9-81ED-4DB2-BD59-A6C34878D82A}">
                    <a16:rowId xmlns:a16="http://schemas.microsoft.com/office/drawing/2014/main" val="562150195"/>
                  </a:ext>
                </a:extLst>
              </a:tr>
              <a:tr h="1173733">
                <a:tc>
                  <a:txBody>
                    <a:bodyPr/>
                    <a:lstStyle/>
                    <a:p>
                      <a:r>
                        <a:rPr lang="en-US" dirty="0" err="1">
                          <a:solidFill>
                            <a:srgbClr val="333333"/>
                          </a:solidFill>
                          <a:latin typeface="Bitter"/>
                        </a:rPr>
                        <a:t>Sachin</a:t>
                      </a:r>
                      <a:r>
                        <a:rPr lang="en-US" dirty="0">
                          <a:solidFill>
                            <a:srgbClr val="333333"/>
                          </a:solidFill>
                          <a:latin typeface="Bitter"/>
                        </a:rPr>
                        <a:t> Tendulkar</a:t>
                      </a:r>
                      <a:endParaRPr lang="en-SG" dirty="0"/>
                    </a:p>
                  </a:txBody>
                  <a:tcPr/>
                </a:tc>
                <a:tc>
                  <a:txBody>
                    <a:bodyPr/>
                    <a:lstStyle/>
                    <a:p>
                      <a:r>
                        <a:rPr lang="en-GB" sz="1100" b="0" i="0" kern="1200" dirty="0" err="1">
                          <a:solidFill>
                            <a:schemeClr val="dk1"/>
                          </a:solidFill>
                          <a:effectLst/>
                          <a:latin typeface="+mn-lt"/>
                          <a:ea typeface="+mn-ea"/>
                          <a:cs typeface="+mn-cs"/>
                        </a:rPr>
                        <a:t>Ajit</a:t>
                      </a:r>
                      <a:r>
                        <a:rPr lang="en-GB" sz="1100" b="0" i="0" kern="1200" dirty="0">
                          <a:solidFill>
                            <a:schemeClr val="dk1"/>
                          </a:solidFill>
                          <a:effectLst/>
                          <a:latin typeface="+mn-lt"/>
                          <a:ea typeface="+mn-ea"/>
                          <a:cs typeface="+mn-cs"/>
                        </a:rPr>
                        <a:t> Ramesh Tendulkar, elder brother of Sachin, was the early inspiration of Sachin Tendulkar. </a:t>
                      </a:r>
                      <a:r>
                        <a:rPr lang="en-GB" sz="1100" b="0" i="0" kern="1200" dirty="0" err="1">
                          <a:solidFill>
                            <a:schemeClr val="dk1"/>
                          </a:solidFill>
                          <a:effectLst/>
                          <a:latin typeface="+mn-lt"/>
                          <a:ea typeface="+mn-ea"/>
                          <a:cs typeface="+mn-cs"/>
                        </a:rPr>
                        <a:t>Ajit</a:t>
                      </a:r>
                      <a:r>
                        <a:rPr lang="en-GB" sz="1100" b="0" i="0" kern="1200" dirty="0">
                          <a:solidFill>
                            <a:schemeClr val="dk1"/>
                          </a:solidFill>
                          <a:effectLst/>
                          <a:latin typeface="+mn-lt"/>
                          <a:ea typeface="+mn-ea"/>
                          <a:cs typeface="+mn-cs"/>
                        </a:rPr>
                        <a:t> played a significant role in Sachin’s career giving him inspiration and courage in his childhood. The most important thing is that </a:t>
                      </a:r>
                      <a:r>
                        <a:rPr lang="en-GB" sz="1100" b="0" i="0" kern="1200" dirty="0" err="1">
                          <a:solidFill>
                            <a:schemeClr val="dk1"/>
                          </a:solidFill>
                          <a:effectLst/>
                          <a:latin typeface="+mn-lt"/>
                          <a:ea typeface="+mn-ea"/>
                          <a:cs typeface="+mn-cs"/>
                        </a:rPr>
                        <a:t>Ajit</a:t>
                      </a:r>
                      <a:r>
                        <a:rPr lang="en-GB" sz="1100" b="0" i="0" kern="1200" dirty="0">
                          <a:solidFill>
                            <a:schemeClr val="dk1"/>
                          </a:solidFill>
                          <a:effectLst/>
                          <a:latin typeface="+mn-lt"/>
                          <a:ea typeface="+mn-ea"/>
                          <a:cs typeface="+mn-cs"/>
                        </a:rPr>
                        <a:t> took Sachin to Ramakant </a:t>
                      </a:r>
                      <a:r>
                        <a:rPr lang="en-GB" sz="1100" b="0" i="0" kern="1200" dirty="0" err="1">
                          <a:solidFill>
                            <a:schemeClr val="dk1"/>
                          </a:solidFill>
                          <a:effectLst/>
                          <a:latin typeface="+mn-lt"/>
                          <a:ea typeface="+mn-ea"/>
                          <a:cs typeface="+mn-cs"/>
                        </a:rPr>
                        <a:t>Achrekar</a:t>
                      </a:r>
                      <a:r>
                        <a:rPr lang="en-GB" sz="1100" b="0" i="0" kern="1200" dirty="0">
                          <a:solidFill>
                            <a:schemeClr val="dk1"/>
                          </a:solidFill>
                          <a:effectLst/>
                          <a:latin typeface="+mn-lt"/>
                          <a:ea typeface="+mn-ea"/>
                          <a:cs typeface="+mn-cs"/>
                        </a:rPr>
                        <a:t>, the childhood coach of Sachin Tendulkar, when Sachin was 11 and had no experience of playing with cricket ball (hard ball). So, in fact, it was a bold initiative taken by </a:t>
                      </a:r>
                      <a:r>
                        <a:rPr lang="en-GB" sz="1100" b="0" i="0" kern="1200" dirty="0" err="1">
                          <a:solidFill>
                            <a:schemeClr val="dk1"/>
                          </a:solidFill>
                          <a:effectLst/>
                          <a:latin typeface="+mn-lt"/>
                          <a:ea typeface="+mn-ea"/>
                          <a:cs typeface="+mn-cs"/>
                        </a:rPr>
                        <a:t>Ajit</a:t>
                      </a:r>
                      <a:r>
                        <a:rPr lang="en-GB" sz="1100" b="0" i="0" kern="1200" dirty="0">
                          <a:solidFill>
                            <a:schemeClr val="dk1"/>
                          </a:solidFill>
                          <a:effectLst/>
                          <a:latin typeface="+mn-lt"/>
                          <a:ea typeface="+mn-ea"/>
                          <a:cs typeface="+mn-cs"/>
                        </a:rPr>
                        <a:t> Tendulkar.</a:t>
                      </a:r>
                      <a:endParaRPr lang="en-SG" sz="1100" dirty="0"/>
                    </a:p>
                  </a:txBody>
                  <a:tcPr/>
                </a:tc>
                <a:extLst>
                  <a:ext uri="{0D108BD9-81ED-4DB2-BD59-A6C34878D82A}">
                    <a16:rowId xmlns:a16="http://schemas.microsoft.com/office/drawing/2014/main" val="2190218003"/>
                  </a:ext>
                </a:extLst>
              </a:tr>
              <a:tr h="337625">
                <a:tc>
                  <a:txBody>
                    <a:bodyPr/>
                    <a:lstStyle/>
                    <a:p>
                      <a:r>
                        <a:rPr lang="en-US" dirty="0">
                          <a:solidFill>
                            <a:srgbClr val="333333"/>
                          </a:solidFill>
                          <a:latin typeface="Bitter"/>
                        </a:rPr>
                        <a:t>Viswanathan Anand</a:t>
                      </a:r>
                      <a:endParaRPr lang="en-SG" dirty="0"/>
                    </a:p>
                  </a:txBody>
                  <a:tcPr/>
                </a:tc>
                <a:tc>
                  <a:txBody>
                    <a:bodyPr/>
                    <a:lstStyle/>
                    <a:p>
                      <a:r>
                        <a:rPr lang="en-GB" sz="1100" b="0" i="0" kern="1200" dirty="0">
                          <a:solidFill>
                            <a:schemeClr val="dk1"/>
                          </a:solidFill>
                          <a:effectLst/>
                          <a:latin typeface="+mn-lt"/>
                          <a:ea typeface="+mn-ea"/>
                          <a:cs typeface="+mn-cs"/>
                        </a:rPr>
                        <a:t>Anand started learning chess from age six from his mother </a:t>
                      </a:r>
                      <a:r>
                        <a:rPr lang="en-GB" sz="1100" b="0" i="0" kern="1200" dirty="0" err="1">
                          <a:solidFill>
                            <a:schemeClr val="dk1"/>
                          </a:solidFill>
                          <a:effectLst/>
                          <a:latin typeface="+mn-lt"/>
                          <a:ea typeface="+mn-ea"/>
                          <a:cs typeface="+mn-cs"/>
                        </a:rPr>
                        <a:t>Sushila</a:t>
                      </a:r>
                      <a:endParaRPr lang="en-SG" sz="1100" dirty="0"/>
                    </a:p>
                  </a:txBody>
                  <a:tcPr/>
                </a:tc>
                <a:extLst>
                  <a:ext uri="{0D108BD9-81ED-4DB2-BD59-A6C34878D82A}">
                    <a16:rowId xmlns:a16="http://schemas.microsoft.com/office/drawing/2014/main" val="2751218550"/>
                  </a:ext>
                </a:extLst>
              </a:tr>
              <a:tr h="971055">
                <a:tc>
                  <a:txBody>
                    <a:bodyPr/>
                    <a:lstStyle/>
                    <a:p>
                      <a:r>
                        <a:rPr lang="en-US" dirty="0">
                          <a:solidFill>
                            <a:srgbClr val="333333"/>
                          </a:solidFill>
                          <a:latin typeface="Bitter"/>
                        </a:rPr>
                        <a:t>Martina Hingis</a:t>
                      </a:r>
                      <a:endParaRPr lang="en-SG" dirty="0"/>
                    </a:p>
                  </a:txBody>
                  <a:tcPr/>
                </a:tc>
                <a:tc>
                  <a:txBody>
                    <a:bodyPr/>
                    <a:lstStyle/>
                    <a:p>
                      <a:r>
                        <a:rPr lang="en-GB" sz="1100" dirty="0"/>
                        <a:t>Melanie </a:t>
                      </a:r>
                      <a:r>
                        <a:rPr lang="en-GB" sz="1100" dirty="0" err="1"/>
                        <a:t>Molitorová</a:t>
                      </a:r>
                      <a:r>
                        <a:rPr lang="en-GB" sz="1100" dirty="0"/>
                        <a:t> and Karol Hingis, both of whom were tennis players. </a:t>
                      </a:r>
                      <a:r>
                        <a:rPr lang="en-GB" sz="1100" dirty="0" err="1"/>
                        <a:t>Molitorová</a:t>
                      </a:r>
                      <a:r>
                        <a:rPr lang="en-GB" sz="1100" dirty="0"/>
                        <a:t> was a professional tennis player who was once ranked tenth among women in Czechoslovakia, and was determined to develop Hingis into a top player as early as pregnancy.</a:t>
                      </a:r>
                      <a:endParaRPr lang="en-SG" sz="1100" dirty="0"/>
                    </a:p>
                  </a:txBody>
                  <a:tcPr/>
                </a:tc>
                <a:extLst>
                  <a:ext uri="{0D108BD9-81ED-4DB2-BD59-A6C34878D82A}">
                    <a16:rowId xmlns:a16="http://schemas.microsoft.com/office/drawing/2014/main" val="3429890739"/>
                  </a:ext>
                </a:extLst>
              </a:tr>
              <a:tr h="971055">
                <a:tc>
                  <a:txBody>
                    <a:bodyPr/>
                    <a:lstStyle/>
                    <a:p>
                      <a:r>
                        <a:rPr lang="en-SG" dirty="0"/>
                        <a:t>Steve Wozniak</a:t>
                      </a:r>
                    </a:p>
                  </a:txBody>
                  <a:tcPr/>
                </a:tc>
                <a:tc>
                  <a:txBody>
                    <a:bodyPr/>
                    <a:lstStyle/>
                    <a:p>
                      <a:r>
                        <a:rPr lang="en-GB" sz="1100" dirty="0"/>
                        <a:t>His father, Jerry Wozniak, was an engineer for Lockheed Corporation. </a:t>
                      </a:r>
                      <a:r>
                        <a:rPr lang="en-GB" sz="1100" dirty="0" err="1"/>
                        <a:t>Waz</a:t>
                      </a:r>
                      <a:r>
                        <a:rPr lang="en-GB" sz="1100" dirty="0"/>
                        <a:t> learnt and played with electronics since the age of 4</a:t>
                      </a:r>
                      <a:endParaRPr lang="en-SG" sz="1100" dirty="0"/>
                    </a:p>
                  </a:txBody>
                  <a:tcPr/>
                </a:tc>
                <a:extLst>
                  <a:ext uri="{0D108BD9-81ED-4DB2-BD59-A6C34878D82A}">
                    <a16:rowId xmlns:a16="http://schemas.microsoft.com/office/drawing/2014/main" val="363183746"/>
                  </a:ext>
                </a:extLst>
              </a:tr>
              <a:tr h="971055">
                <a:tc>
                  <a:txBody>
                    <a:bodyPr/>
                    <a:lstStyle/>
                    <a:p>
                      <a:r>
                        <a:rPr lang="en-US" dirty="0"/>
                        <a:t>A.R. Rahman &amp; Prabhu Dev</a:t>
                      </a:r>
                      <a:endParaRPr lang="en-SG" dirty="0"/>
                    </a:p>
                  </a:txBody>
                  <a:tcPr/>
                </a:tc>
                <a:tc>
                  <a:txBody>
                    <a:bodyPr/>
                    <a:lstStyle/>
                    <a:p>
                      <a:r>
                        <a:rPr lang="en-US" sz="1100" dirty="0"/>
                        <a:t>Both their parents from their relevant field, they passed on their mastery to their kids. They can’t give magical touch </a:t>
                      </a:r>
                      <a:r>
                        <a:rPr lang="en-US" sz="1100" dirty="0">
                          <a:sym typeface="Wingdings" panose="05000000000000000000" pitchFamily="2" charset="2"/>
                        </a:rPr>
                        <a:t></a:t>
                      </a:r>
                      <a:endParaRPr lang="en-SG" sz="1100" dirty="0"/>
                    </a:p>
                  </a:txBody>
                  <a:tcPr/>
                </a:tc>
                <a:extLst>
                  <a:ext uri="{0D108BD9-81ED-4DB2-BD59-A6C34878D82A}">
                    <a16:rowId xmlns:a16="http://schemas.microsoft.com/office/drawing/2014/main" val="1776908478"/>
                  </a:ext>
                </a:extLst>
              </a:tr>
            </a:tbl>
          </a:graphicData>
        </a:graphic>
      </p:graphicFrame>
    </p:spTree>
    <p:extLst>
      <p:ext uri="{BB962C8B-B14F-4D97-AF65-F5344CB8AC3E}">
        <p14:creationId xmlns:p14="http://schemas.microsoft.com/office/powerpoint/2010/main" val="270183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4959-65D6-4777-AC28-99ECBB85DD47}"/>
              </a:ext>
            </a:extLst>
          </p:cNvPr>
          <p:cNvSpPr>
            <a:spLocks noGrp="1"/>
          </p:cNvSpPr>
          <p:nvPr>
            <p:ph type="title"/>
          </p:nvPr>
        </p:nvSpPr>
        <p:spPr/>
        <p:txBody>
          <a:bodyPr/>
          <a:lstStyle/>
          <a:p>
            <a:r>
              <a:rPr lang="en-US" dirty="0"/>
              <a:t>Daily Practice</a:t>
            </a:r>
          </a:p>
        </p:txBody>
      </p:sp>
      <p:sp>
        <p:nvSpPr>
          <p:cNvPr id="3" name="Content Placeholder 2">
            <a:extLst>
              <a:ext uri="{FF2B5EF4-FFF2-40B4-BE49-F238E27FC236}">
                <a16:creationId xmlns:a16="http://schemas.microsoft.com/office/drawing/2014/main" id="{35434A7C-B4B8-4882-A007-3DE484570A3E}"/>
              </a:ext>
            </a:extLst>
          </p:cNvPr>
          <p:cNvSpPr>
            <a:spLocks noGrp="1"/>
          </p:cNvSpPr>
          <p:nvPr>
            <p:ph idx="1"/>
          </p:nvPr>
        </p:nvSpPr>
        <p:spPr/>
        <p:txBody>
          <a:bodyPr>
            <a:normAutofit/>
          </a:bodyPr>
          <a:lstStyle/>
          <a:p>
            <a:pPr lvl="1"/>
            <a:r>
              <a:rPr lang="en-US" b="0" i="0" dirty="0">
                <a:solidFill>
                  <a:srgbClr val="333333"/>
                </a:solidFill>
                <a:effectLst/>
                <a:latin typeface="Bitter"/>
              </a:rPr>
              <a:t>Why daily practice?</a:t>
            </a:r>
          </a:p>
          <a:p>
            <a:pPr lvl="1"/>
            <a:r>
              <a:rPr lang="en-US" dirty="0">
                <a:solidFill>
                  <a:srgbClr val="333333"/>
                </a:solidFill>
                <a:latin typeface="Bitter"/>
              </a:rPr>
              <a:t>Why consistency could beat an extra ordinary effort (only one time)?</a:t>
            </a:r>
          </a:p>
          <a:p>
            <a:pPr lvl="2"/>
            <a:r>
              <a:rPr lang="en-US" dirty="0">
                <a:solidFill>
                  <a:srgbClr val="333333"/>
                </a:solidFill>
                <a:latin typeface="Bitter"/>
              </a:rPr>
              <a:t>Rabbit and Tortoise story</a:t>
            </a:r>
          </a:p>
          <a:p>
            <a:pPr lvl="1"/>
            <a:r>
              <a:rPr lang="en-US" b="0" i="0" dirty="0">
                <a:solidFill>
                  <a:srgbClr val="333333"/>
                </a:solidFill>
                <a:effectLst/>
                <a:latin typeface="Bitter"/>
              </a:rPr>
              <a:t>W</a:t>
            </a:r>
            <a:r>
              <a:rPr lang="en-US" dirty="0">
                <a:solidFill>
                  <a:srgbClr val="333333"/>
                </a:solidFill>
                <a:latin typeface="Bitter"/>
              </a:rPr>
              <a:t>hat do we learn from life of extra ordinary people?</a:t>
            </a:r>
            <a:endParaRPr lang="en-US" b="0" i="0" dirty="0">
              <a:solidFill>
                <a:srgbClr val="333333"/>
              </a:solidFill>
              <a:effectLst/>
              <a:latin typeface="Bitter"/>
            </a:endParaRPr>
          </a:p>
          <a:p>
            <a:pPr lvl="2"/>
            <a:r>
              <a:rPr lang="en-US" dirty="0"/>
              <a:t>Isn’t it they are ordinary people, who has put daily effort to become extra-ordinary</a:t>
            </a:r>
          </a:p>
          <a:p>
            <a:pPr lvl="2"/>
            <a:r>
              <a:rPr lang="en-US" dirty="0"/>
              <a:t>To remain extra-ordinary, they keep putting daily practice and effort?</a:t>
            </a:r>
          </a:p>
          <a:p>
            <a:pPr lvl="1"/>
            <a:r>
              <a:rPr lang="en-US" dirty="0"/>
              <a:t>Expert - Is it one generation/two generation/three generations?</a:t>
            </a:r>
          </a:p>
          <a:p>
            <a:pPr lvl="2"/>
            <a:r>
              <a:rPr lang="en-US" dirty="0"/>
              <a:t>Sindhu – Her parents were national level volleyball players</a:t>
            </a:r>
          </a:p>
          <a:p>
            <a:pPr lvl="2"/>
            <a:r>
              <a:rPr lang="en-US" dirty="0" err="1"/>
              <a:t>Sachin</a:t>
            </a:r>
            <a:r>
              <a:rPr lang="en-US" dirty="0"/>
              <a:t> Tendulkar – His brother was a cricketer, who found the right coach for Tendulkar and gave up his cricket for Tendulkar</a:t>
            </a:r>
          </a:p>
          <a:p>
            <a:pPr lvl="2"/>
            <a:r>
              <a:rPr lang="en-US" dirty="0"/>
              <a:t>Martin Hingis – Got tennis training from her mother at the age of 3</a:t>
            </a:r>
          </a:p>
        </p:txBody>
      </p:sp>
    </p:spTree>
    <p:extLst>
      <p:ext uri="{BB962C8B-B14F-4D97-AF65-F5344CB8AC3E}">
        <p14:creationId xmlns:p14="http://schemas.microsoft.com/office/powerpoint/2010/main" val="2280269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4959-65D6-4777-AC28-99ECBB85DD47}"/>
              </a:ext>
            </a:extLst>
          </p:cNvPr>
          <p:cNvSpPr>
            <a:spLocks noGrp="1"/>
          </p:cNvSpPr>
          <p:nvPr>
            <p:ph type="title"/>
          </p:nvPr>
        </p:nvSpPr>
        <p:spPr/>
        <p:txBody>
          <a:bodyPr/>
          <a:lstStyle/>
          <a:p>
            <a:r>
              <a:rPr lang="en-US" dirty="0"/>
              <a:t>How to become a better person</a:t>
            </a:r>
          </a:p>
        </p:txBody>
      </p:sp>
      <p:sp>
        <p:nvSpPr>
          <p:cNvPr id="3" name="Content Placeholder 2">
            <a:extLst>
              <a:ext uri="{FF2B5EF4-FFF2-40B4-BE49-F238E27FC236}">
                <a16:creationId xmlns:a16="http://schemas.microsoft.com/office/drawing/2014/main" id="{35434A7C-B4B8-4882-A007-3DE484570A3E}"/>
              </a:ext>
            </a:extLst>
          </p:cNvPr>
          <p:cNvSpPr>
            <a:spLocks noGrp="1"/>
          </p:cNvSpPr>
          <p:nvPr>
            <p:ph idx="1"/>
          </p:nvPr>
        </p:nvSpPr>
        <p:spPr/>
        <p:txBody>
          <a:bodyPr>
            <a:normAutofit/>
          </a:bodyPr>
          <a:lstStyle/>
          <a:p>
            <a:pPr lvl="1"/>
            <a:r>
              <a:rPr lang="en-US" dirty="0"/>
              <a:t>Do my work to the best of my abilities and keep learning and improving myself?</a:t>
            </a:r>
          </a:p>
          <a:p>
            <a:pPr lvl="1"/>
            <a:r>
              <a:rPr lang="en-US" dirty="0"/>
              <a:t>Care for everyone at home?</a:t>
            </a:r>
          </a:p>
          <a:p>
            <a:pPr lvl="1"/>
            <a:r>
              <a:rPr lang="en-US" dirty="0"/>
              <a:t>Care for everyone in our neighbourhood?</a:t>
            </a:r>
          </a:p>
          <a:p>
            <a:pPr lvl="1"/>
            <a:r>
              <a:rPr lang="en-US" dirty="0"/>
              <a:t>Care for the environment?</a:t>
            </a:r>
          </a:p>
          <a:p>
            <a:pPr lvl="2"/>
            <a:r>
              <a:rPr lang="en-US" dirty="0"/>
              <a:t>Water</a:t>
            </a:r>
          </a:p>
          <a:p>
            <a:pPr lvl="2"/>
            <a:r>
              <a:rPr lang="en-US" dirty="0"/>
              <a:t>Air</a:t>
            </a:r>
          </a:p>
          <a:p>
            <a:pPr lvl="2"/>
            <a:r>
              <a:rPr lang="en-US" dirty="0"/>
              <a:t>Plants &amp; Trees</a:t>
            </a:r>
          </a:p>
          <a:p>
            <a:pPr lvl="2"/>
            <a:r>
              <a:rPr lang="en-US" dirty="0"/>
              <a:t>Animals</a:t>
            </a:r>
          </a:p>
          <a:p>
            <a:pPr lvl="2"/>
            <a:r>
              <a:rPr lang="en-US" dirty="0"/>
              <a:t>Environment</a:t>
            </a:r>
          </a:p>
          <a:p>
            <a:pPr lvl="2"/>
            <a:r>
              <a:rPr lang="en-US" dirty="0"/>
              <a:t>Care for our society, village, city, country and the world</a:t>
            </a:r>
          </a:p>
          <a:p>
            <a:pPr lvl="1"/>
            <a:r>
              <a:rPr lang="en-US" dirty="0"/>
              <a:t>APJ Kalam - </a:t>
            </a:r>
            <a:r>
              <a:rPr lang="en-US" dirty="0">
                <a:hlinkClick r:id="rId2"/>
              </a:rPr>
              <a:t>https://youtu.be/xE4azJ-wro4?t=60</a:t>
            </a:r>
            <a:endParaRPr lang="en-US" dirty="0"/>
          </a:p>
          <a:p>
            <a:pPr lvl="1"/>
            <a:endParaRPr lang="en-US" dirty="0"/>
          </a:p>
        </p:txBody>
      </p:sp>
    </p:spTree>
    <p:extLst>
      <p:ext uri="{BB962C8B-B14F-4D97-AF65-F5344CB8AC3E}">
        <p14:creationId xmlns:p14="http://schemas.microsoft.com/office/powerpoint/2010/main" val="238516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4959-65D6-4777-AC28-99ECBB85DD47}"/>
              </a:ext>
            </a:extLst>
          </p:cNvPr>
          <p:cNvSpPr>
            <a:spLocks noGrp="1"/>
          </p:cNvSpPr>
          <p:nvPr>
            <p:ph type="title"/>
          </p:nvPr>
        </p:nvSpPr>
        <p:spPr/>
        <p:txBody>
          <a:bodyPr/>
          <a:lstStyle/>
          <a:p>
            <a:r>
              <a:rPr lang="en-US" dirty="0"/>
              <a:t>What should become daily habit?</a:t>
            </a:r>
          </a:p>
        </p:txBody>
      </p:sp>
      <p:sp>
        <p:nvSpPr>
          <p:cNvPr id="3" name="Content Placeholder 2">
            <a:extLst>
              <a:ext uri="{FF2B5EF4-FFF2-40B4-BE49-F238E27FC236}">
                <a16:creationId xmlns:a16="http://schemas.microsoft.com/office/drawing/2014/main" id="{35434A7C-B4B8-4882-A007-3DE484570A3E}"/>
              </a:ext>
            </a:extLst>
          </p:cNvPr>
          <p:cNvSpPr>
            <a:spLocks noGrp="1"/>
          </p:cNvSpPr>
          <p:nvPr>
            <p:ph idx="1"/>
          </p:nvPr>
        </p:nvSpPr>
        <p:spPr/>
        <p:txBody>
          <a:bodyPr>
            <a:normAutofit/>
          </a:bodyPr>
          <a:lstStyle/>
          <a:p>
            <a:pPr lvl="1"/>
            <a:r>
              <a:rPr lang="en-US" b="0" i="0" dirty="0">
                <a:solidFill>
                  <a:srgbClr val="333333"/>
                </a:solidFill>
                <a:effectLst/>
                <a:latin typeface="Bitter"/>
              </a:rPr>
              <a:t>Reading at least one page</a:t>
            </a:r>
          </a:p>
          <a:p>
            <a:pPr lvl="2"/>
            <a:r>
              <a:rPr lang="en-US" dirty="0">
                <a:solidFill>
                  <a:srgbClr val="333333"/>
                </a:solidFill>
                <a:latin typeface="Bitter"/>
              </a:rPr>
              <a:t>Tamil</a:t>
            </a:r>
          </a:p>
          <a:p>
            <a:pPr lvl="2"/>
            <a:r>
              <a:rPr lang="en-US" b="0" i="0" dirty="0">
                <a:solidFill>
                  <a:srgbClr val="333333"/>
                </a:solidFill>
                <a:effectLst/>
                <a:latin typeface="Bitter"/>
              </a:rPr>
              <a:t>English</a:t>
            </a:r>
          </a:p>
          <a:p>
            <a:pPr lvl="1"/>
            <a:r>
              <a:rPr lang="en-US" dirty="0">
                <a:solidFill>
                  <a:srgbClr val="333333"/>
                </a:solidFill>
                <a:latin typeface="Bitter"/>
              </a:rPr>
              <a:t>Writing at least one page</a:t>
            </a:r>
          </a:p>
          <a:p>
            <a:pPr lvl="2"/>
            <a:r>
              <a:rPr lang="en-US" dirty="0">
                <a:solidFill>
                  <a:srgbClr val="333333"/>
                </a:solidFill>
                <a:latin typeface="Bitter"/>
              </a:rPr>
              <a:t>Tamil</a:t>
            </a:r>
          </a:p>
          <a:p>
            <a:pPr lvl="2"/>
            <a:r>
              <a:rPr lang="en-US" dirty="0">
                <a:solidFill>
                  <a:srgbClr val="333333"/>
                </a:solidFill>
                <a:latin typeface="Bitter"/>
              </a:rPr>
              <a:t>English</a:t>
            </a:r>
          </a:p>
          <a:p>
            <a:pPr lvl="1"/>
            <a:r>
              <a:rPr lang="en-US" dirty="0">
                <a:solidFill>
                  <a:srgbClr val="333333"/>
                </a:solidFill>
                <a:latin typeface="Bitter"/>
              </a:rPr>
              <a:t>Basic Mathematics – few problems</a:t>
            </a:r>
          </a:p>
          <a:p>
            <a:pPr lvl="2"/>
            <a:r>
              <a:rPr lang="en-US" dirty="0">
                <a:solidFill>
                  <a:srgbClr val="333333"/>
                </a:solidFill>
                <a:latin typeface="Bitter"/>
              </a:rPr>
              <a:t>Addition</a:t>
            </a:r>
          </a:p>
          <a:p>
            <a:pPr lvl="2"/>
            <a:r>
              <a:rPr lang="en-US" dirty="0">
                <a:solidFill>
                  <a:srgbClr val="333333"/>
                </a:solidFill>
                <a:latin typeface="Bitter"/>
              </a:rPr>
              <a:t>Subtraction</a:t>
            </a:r>
          </a:p>
          <a:p>
            <a:pPr lvl="2"/>
            <a:r>
              <a:rPr lang="en-US" dirty="0"/>
              <a:t>Multiplication</a:t>
            </a:r>
          </a:p>
          <a:p>
            <a:pPr lvl="2"/>
            <a:r>
              <a:rPr lang="en-US" dirty="0"/>
              <a:t>Division</a:t>
            </a:r>
          </a:p>
        </p:txBody>
      </p:sp>
    </p:spTree>
    <p:extLst>
      <p:ext uri="{BB962C8B-B14F-4D97-AF65-F5344CB8AC3E}">
        <p14:creationId xmlns:p14="http://schemas.microsoft.com/office/powerpoint/2010/main" val="340405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1016</Words>
  <Application>Microsoft Office PowerPoint</Application>
  <PresentationFormat>Widescreen</PresentationFormat>
  <Paragraphs>90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Bitter</vt:lpstr>
      <vt:lpstr>Calibri</vt:lpstr>
      <vt:lpstr>Calibri Light</vt:lpstr>
      <vt:lpstr>Wingdings</vt:lpstr>
      <vt:lpstr>Office Theme</vt:lpstr>
      <vt:lpstr>Thamarai - Education</vt:lpstr>
      <vt:lpstr>What can we learn from babies and toddlers?</vt:lpstr>
      <vt:lpstr>Excellence…Genius…</vt:lpstr>
      <vt:lpstr>Is our skills fixed or genetically configured?</vt:lpstr>
      <vt:lpstr>Story of “Milo of Croton”</vt:lpstr>
      <vt:lpstr>What is the role of family?</vt:lpstr>
      <vt:lpstr>Daily Practice</vt:lpstr>
      <vt:lpstr>How to become a better person</vt:lpstr>
      <vt:lpstr>What should become daily habit?</vt:lpstr>
      <vt:lpstr>How to get better in school subjects?</vt:lpstr>
      <vt:lpstr>Daily 1% improvement, is it so big?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venkatasubban</dc:creator>
  <cp:lastModifiedBy>Mohan Narayanaswamy</cp:lastModifiedBy>
  <cp:revision>158</cp:revision>
  <dcterms:created xsi:type="dcterms:W3CDTF">2020-10-12T03:20:17Z</dcterms:created>
  <dcterms:modified xsi:type="dcterms:W3CDTF">2020-11-15T08:11:30Z</dcterms:modified>
</cp:coreProperties>
</file>