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படகு அல்லி என்ற  சிறப்பு பண்பு காணப்படும் மலர் </a:t>
            </a:r>
          </a:p>
          <a:p/>
          <a:p>
            <a:r>
              <a:t>அ) தக்காளி</a:t>
            </a:r>
          </a:p>
          <a:p/>
          <a:p>
            <a:r>
              <a:t>ஆ) துலிப்</a:t>
            </a:r>
          </a:p>
          <a:p/>
          <a:p>
            <a:r>
              <a:t>இ) இண்டிகோஃ பெரா</a:t>
            </a:r>
          </a:p>
          <a:p/>
          <a:p>
            <a:r>
              <a:t>ஈ) அலோ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தக்காளி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அல்லிவட்டம்  அல்லது புல்லிவட்டம்  ஆகியவை ஒன்றுக்கொன்று தழுவி ஒரு குறிப்பிட்ட திசையில் அமையாமல் இருக்கும் நிலைக்கு</a:t>
            </a:r>
          </a:p>
          <a:p/>
          <a:p>
            <a:r>
              <a:t>அ) வெக்ஸில்லரி</a:t>
            </a:r>
          </a:p>
          <a:p/>
          <a:p>
            <a:r>
              <a:t>ஆ) அடுக்கு இதழமைவு</a:t>
            </a:r>
          </a:p>
          <a:p/>
          <a:p>
            <a:r>
              <a:t>இ) திருகு  இதழமைவு</a:t>
            </a:r>
          </a:p>
          <a:p/>
          <a:p>
            <a:r>
              <a:t>ஈ) தொடு இதழமைவு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அல்லிவட்டம்  அல்லது புல்லிவட்டம்  ஆகியவை ஒன்றுக்கொன்று தழுவி ஒரு குறிப்பிட்ட திசையில் அமையாமல் இருக்கும் நிலைக்கு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அடுக்கு இதழமைவு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திரள்கனிகள் எதிலிருந்து உருவாகிறது</a:t>
            </a:r>
          </a:p>
          <a:p/>
          <a:p>
            <a:r>
              <a:t>அ) இணைந்த பல சூலிலை சூலகம்</a:t>
            </a:r>
          </a:p>
          <a:p/>
          <a:p>
            <a:r>
              <a:t>ஆ) இணையாத பல சூலிலை சூலகம்</a:t>
            </a:r>
          </a:p>
          <a:p/>
          <a:p>
            <a:r>
              <a:t>இ) முழு மஞ்சரி </a:t>
            </a:r>
          </a:p>
          <a:p/>
          <a:p>
            <a:r>
              <a:t>ஈ) பல சூலிலைகள் கொண்ட மேல்மட்ட சூற்பை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திரள்கனிகள் எதிலிருந்து உருவாகிறது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இணையாத பல சூலிலை சூலகம்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கருப்புரதமற்ற திசுக்கள் விதைகள் இதில் உருவாகிறது</a:t>
            </a:r>
          </a:p>
          <a:p/>
          <a:p>
            <a:r>
              <a:t>அ) மக்காச்சோளம்</a:t>
            </a:r>
          </a:p>
          <a:p/>
          <a:p>
            <a:r>
              <a:t>ஆ) ஆமணக்கு</a:t>
            </a:r>
          </a:p>
          <a:p/>
          <a:p>
            <a:r>
              <a:t>இ) கோதுமை</a:t>
            </a:r>
          </a:p>
          <a:p/>
          <a:p>
            <a:r>
              <a:t>ஈ) பட்டாணி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கருப்புரதமற்ற திசுக்கள் விதைகள் இதில் உருவாகிறது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ஈ) பட்டாணி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விதையுறை மென்மையாகவோ, சல்வுபோன்றோ  கிடையாது</a:t>
            </a:r>
          </a:p>
          <a:p/>
          <a:p>
            <a:r>
              <a:t>அ) தென்னை</a:t>
            </a:r>
          </a:p>
          <a:p/>
          <a:p>
            <a:r>
              <a:t>ஆ) நிலக்கடலை</a:t>
            </a:r>
          </a:p>
          <a:p/>
          <a:p>
            <a:r>
              <a:t>இ) பருப்பு</a:t>
            </a:r>
          </a:p>
          <a:p/>
          <a:p>
            <a:r>
              <a:t>ஈ) மக்காச்சோளம்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விதையுறை மென்மையாகவோ, சல்வுபோன்றோ  கிடையாது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அ) தென்னை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சீன ரோஜா மலரானது</a:t>
            </a:r>
          </a:p>
          <a:p/>
          <a:p>
            <a:r>
              <a:t>அ) ஆரச்சீருடையது, கீழ்மட்ட சூற்பை, தொடு  இதழ் அமைவு உடையது</a:t>
            </a:r>
          </a:p>
          <a:p/>
          <a:p>
            <a:r>
              <a:t>ஆ) இருபக்கச் சீருடையது, மேல்மட்ட சூற்பை, அடுக்கு  இதழமைவு  உடையது</a:t>
            </a:r>
          </a:p>
          <a:p/>
          <a:p>
            <a:r>
              <a:t>இ) இருபக்கச் சீருடையது, கீழ்மட்ட சூற்பை, திருகு  இதழமைவு உடையது</a:t>
            </a:r>
          </a:p>
          <a:p/>
          <a:p>
            <a:r>
              <a:t>ஈ) ஆரச்சீருடையது, மேல்மட்ட சூற்பை, திருகு  இதழமைவு உடையது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- 2  படகு அல்லி என்ற  சிறப்பு பண்பு காணப்படும் மலர் 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இண்டிகோஃ பெரா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சீன ரோஜா மலரானது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ஈ) ஆரச்சீருடையது, மேல்மட்ட சூற்பை, திருகு  இதழமைவு உடையது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தக்காளி மற்றும் எலுமிச்சையில் சூல்ஒட்டுமுறை</a:t>
            </a:r>
          </a:p>
          <a:p/>
          <a:p>
            <a:r>
              <a:t>அ) விளிம்பு சூல்  ஒட்டுமுறை</a:t>
            </a:r>
          </a:p>
          <a:p/>
          <a:p>
            <a:r>
              <a:t>ஆ) ஆச்சு  சூல்  ஒட்டுமுறை</a:t>
            </a:r>
          </a:p>
          <a:p/>
          <a:p>
            <a:r>
              <a:t>இ) சுவர் சூல்  ஒட்டுமுறை</a:t>
            </a:r>
          </a:p>
          <a:p/>
          <a:p>
            <a:r>
              <a:t>ஈ) தனித்த மைய சூல்  ஒட்டுமுறை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- 12  தக்காளி மற்றும் எலுமிச்சையில் சூல்ஒட்டுமுறை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ஆச்சு  சூல்  ஒட்டுமுறை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வெக்ஸில்லரி இதழமைவு எக்குடும்பத்தின் சிறப்பமைவு</a:t>
            </a:r>
          </a:p>
          <a:p/>
          <a:p>
            <a:r>
              <a:t>அ) சொலானேசி</a:t>
            </a:r>
          </a:p>
          <a:p/>
          <a:p>
            <a:r>
              <a:t>ஆ) பிராஸ்ஸிக்கேசி</a:t>
            </a:r>
          </a:p>
          <a:p/>
          <a:p>
            <a:r>
              <a:t>இ) ஃபேபேசி</a:t>
            </a:r>
          </a:p>
          <a:p/>
          <a:p>
            <a:r>
              <a:t>ஈ) ஆஸ்டரேசி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- 13  வெக்ஸில்லரி இதழமைவு எக்குடும்பத்தின் சிறப்பமைவு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ஃபேபேசி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இலைத்தொழில்காப்பு (Phyllode) இதில் காணப்படுகிறது</a:t>
            </a:r>
          </a:p>
          <a:p/>
          <a:p>
            <a:r>
              <a:t>அ) ஆஸ்திரேலியா அக்கேசியா</a:t>
            </a:r>
          </a:p>
          <a:p/>
          <a:p>
            <a:r>
              <a:t>ஆ) ஓபன்ஷியா</a:t>
            </a:r>
          </a:p>
          <a:p/>
          <a:p>
            <a:r>
              <a:t>இ) ஆஸ்பரகஸ்</a:t>
            </a:r>
          </a:p>
          <a:p/>
          <a:p>
            <a:r>
              <a:t>ஈ) யூபோர்ஃபியா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- 14  இலைத்தொழில்காப்பு (Phyllode) இதில் காணப்படுகிறது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அ) ஆஸ்திரேலியா அக்கேசியா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கீழே கொடுக்கப்பட்டுள்ள பட்டியலில் எத்தனை தாவரம் கூட்டுக்கனிகளை மச்சரியிலிருந்து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/>
          <a:p>
            <a:r>
              <a:t>அ) இரண்டு</a:t>
            </a:r>
          </a:p>
          <a:p/>
          <a:p>
            <a:r>
              <a:t>ஆ) மூன்று</a:t>
            </a:r>
          </a:p>
          <a:p/>
          <a:p>
            <a:r>
              <a:t>இ) நான்கு</a:t>
            </a:r>
          </a:p>
          <a:p/>
          <a:p>
            <a:r>
              <a:t>ஈ) ஐந்து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- 15  கீழே கொடுக்கப்பட்டுள்ள பட்டியலில் எத்தனை தாவரம் கூட்டுக்கனிகளை மச்சரியிலிருந்து உருவாக்குகிறது? வால்நட், கசகசா, முள்ளங்கி, அத்தி, அன்னாசி, ஆப்பிள், தக்காளி, மல்பெரி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ஆ) மூன்று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பெரிகைனஸ் (சூலகச்சூழ் மலர்) மலர்கள் இதில் காணப்படுகிறது</a:t>
            </a:r>
          </a:p>
          <a:p/>
          <a:p>
            <a:r>
              <a:t>அ) ரோஜா</a:t>
            </a:r>
          </a:p>
          <a:p/>
          <a:p>
            <a:r>
              <a:t>ஆ) கொய்யா</a:t>
            </a:r>
          </a:p>
          <a:p/>
          <a:p>
            <a:r>
              <a:t>இ) வெள்ளரி</a:t>
            </a:r>
          </a:p>
          <a:p/>
          <a:p>
            <a:r>
              <a:t>ஈ) சீன ரோஜா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- 3  பெரிகைனஸ் (சூலகச்சூழ் மலர்) மலர்கள் இதில் காணப்படுகிறது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அ) ரோஜா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கொடுக்கப்பட்டவைகளில் எந்த ஒரு கூற்று சரியானது</a:t>
            </a:r>
          </a:p>
          <a:p/>
          <a:p>
            <a:r>
              <a:t>அ) பற்களின் விதைகளில் கருவூண் திசுக்கள் காணப்படுவதில்லை</a:t>
            </a:r>
          </a:p>
          <a:p/>
          <a:p>
            <a:r>
              <a:t>ஆ) மா ஒரு கருவுறாக் கனியாகும்</a:t>
            </a:r>
          </a:p>
          <a:p/>
          <a:p>
            <a:r>
              <a:t>இ) மக்காச்சோள விதைகளில் புரதத்தாலான அலுரான் அடுக்கு காணப்படுகிறது </a:t>
            </a:r>
          </a:p>
          <a:p/>
          <a:p>
            <a:r>
              <a:t>ஈ) மலட்டு சூலகம், மலட்டு மகரந்தத்தாள்கள் என அழைக்கப்படுகிறது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- 4  கொடுக்கப்பட்டவைகளில் எந்த ஒரு கூற்று சரியானது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இ) மக்காச்சோள விதைகளில் புரதத்தாலான அலுரான் அடுக்கு காணப்படுகிறது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உண்ணும் தரைக்கீழ்த்தண்டிற்கு உதாரணம்</a:t>
            </a:r>
          </a:p>
          <a:p/>
          <a:p>
            <a:r>
              <a:t>அ) கேரட்</a:t>
            </a:r>
          </a:p>
          <a:p/>
          <a:p>
            <a:r>
              <a:t>ஆ) நிலக்கடலை</a:t>
            </a:r>
          </a:p>
          <a:p/>
          <a:p>
            <a:r>
              <a:t>இ) சர்க்கரை வள்ளிக்கிழங்கு</a:t>
            </a:r>
          </a:p>
          <a:p/>
          <a:p>
            <a:r>
              <a:t>ஈ) உருளைக்கிழங்கு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- 5  உண்ணும் தரைக்கீழ்த்தண்டிற்கு உதாரணம்</a:t>
            </a:r>
          </a:p>
          <a:p/>
          <a:p>
            <a:pPr>
              <a:defRPr sz="2400" b="1">
                <a:solidFill>
                  <a:srgbClr val="00FF00"/>
                </a:solidFill>
                <a:latin typeface="Calibri"/>
              </a:defRPr>
            </a:pPr>
            <a:r>
              <a:t>ஈ) உருளைக்கிழங்கு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/>
          <a:p>
            <a:r>
              <a:t>அ) ஆப்பிள்</a:t>
            </a:r>
          </a:p>
          <a:p/>
          <a:p>
            <a:r>
              <a:t>ஆ) வாழை</a:t>
            </a:r>
          </a:p>
          <a:p/>
          <a:p>
            <a:r>
              <a:t>இ) தக்காளி</a:t>
            </a:r>
          </a:p>
          <a:p/>
          <a:p>
            <a:r>
              <a:t>ஈ) உருளைக்கிழங்கு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