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5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69F8-78C3-4027-92D9-73937586CB9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EA14-74D2-4FF8-AD5C-631253A7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graph-api/reference/event/" TargetMode="External"/><Relationship Id="rId7" Type="http://schemas.openxmlformats.org/officeDocument/2006/relationships/hyperlink" Target="https://developers.google.com/google-apps/calendar/" TargetMode="External"/><Relationship Id="rId2" Type="http://schemas.openxmlformats.org/officeDocument/2006/relationships/hyperlink" Target="https://developers.facebook.com/docs/graph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ventbrite.com/developer/v3/" TargetMode="External"/><Relationship Id="rId5" Type="http://schemas.openxmlformats.org/officeDocument/2006/relationships/hyperlink" Target="https://www.trailforks.com/about/api/" TargetMode="External"/><Relationship Id="rId4" Type="http://schemas.openxmlformats.org/officeDocument/2006/relationships/hyperlink" Target="https://developers.facebook.com/docs/graph-api/reference/v2.8/grou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Recovery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 Static Site</a:t>
            </a:r>
          </a:p>
          <a:p>
            <a:pPr lvl="1"/>
            <a:r>
              <a:rPr lang="en-US" dirty="0" smtClean="0"/>
              <a:t>Feedback, limited</a:t>
            </a:r>
          </a:p>
          <a:p>
            <a:r>
              <a:rPr lang="en-US" dirty="0" smtClean="0"/>
              <a:t>Development Dynamic Site</a:t>
            </a:r>
          </a:p>
          <a:p>
            <a:pPr lvl="1"/>
            <a:r>
              <a:rPr lang="en-US" dirty="0" smtClean="0"/>
              <a:t>Feedback, limited</a:t>
            </a:r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Feedback,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API integrations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Facebook: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https://developers.facebook.com/docs/graph-api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https://developers.facebook.com/docs/graph-api/reference/event/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https://developers.facebook.com/docs/graph-api/reference/v2.8/group/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Trailforks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https://www.trailforks.com/about/api/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Eventbrite: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https://www.eventbrite.com/developer/v3/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Google Calendar:</a:t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https://developers.google.com/google-apps/calendar/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5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Registration: </a:t>
            </a:r>
            <a:r>
              <a:rPr lang="en-US" dirty="0" err="1" smtClean="0"/>
              <a:t>Bluehost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Current Host: </a:t>
            </a:r>
            <a:r>
              <a:rPr lang="en-US" dirty="0" err="1" smtClean="0"/>
              <a:t>Acornhost</a:t>
            </a:r>
            <a:r>
              <a:rPr lang="en-US" dirty="0" smtClean="0"/>
              <a:t> – Basic Static Hosting</a:t>
            </a:r>
          </a:p>
          <a:p>
            <a:r>
              <a:rPr lang="en-US" dirty="0" smtClean="0"/>
              <a:t>New Host: </a:t>
            </a:r>
            <a:r>
              <a:rPr lang="en-US" dirty="0" err="1" smtClean="0"/>
              <a:t>Bluehost</a:t>
            </a:r>
            <a:r>
              <a:rPr lang="en-US" smtClean="0"/>
              <a:t> – Basic VPS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5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 Phases</vt:lpstr>
      <vt:lpstr>Expected API integrations</vt:lpstr>
      <vt:lpstr>Hosting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Phases</dc:title>
  <dc:creator>gpg</dc:creator>
  <cp:lastModifiedBy>gpg</cp:lastModifiedBy>
  <cp:revision>4</cp:revision>
  <dcterms:created xsi:type="dcterms:W3CDTF">2017-03-15T17:02:41Z</dcterms:created>
  <dcterms:modified xsi:type="dcterms:W3CDTF">2017-03-16T14:50:55Z</dcterms:modified>
</cp:coreProperties>
</file>