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99A1E-AB91-4AE2-B849-E52B425D7D04}" v="364" dt="2019-06-03T10:20:09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C8A47-1CC7-458D-B160-2D68AADFE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A3DAFA-294E-4C16-90D2-61270E198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971100-580D-41D6-A258-90E6BB29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1654-B4A8-4D6F-BE1B-8024820B2C0B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B9F50-FA91-46A4-A6BC-5F6FC7F9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9075B-6721-4DD8-B246-1390C689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31E5-A3B2-4295-A8E5-D323A4093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8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4C22E-4CF1-4275-84FA-E783A418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0CAD9E-1A26-46F1-AA56-7A7A6E4B3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9676B-B9BD-4B90-8E27-E0E1D80B3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1654-B4A8-4D6F-BE1B-8024820B2C0B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B9B9CA-D18E-41B2-8C77-579A22485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C713D7-1C84-4BA1-AB42-A3B7ED4E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31E5-A3B2-4295-A8E5-D323A4093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81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055AA6-2D63-45B4-9FBC-DC3EB4ECC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87F3C0-5D84-4F00-9E93-9767FE887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E2137-054F-415E-8E62-B3B6E2D9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1654-B4A8-4D6F-BE1B-8024820B2C0B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79528-9502-4B2B-BF71-FC2924A5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073051-4EB8-4481-B256-B80212EB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31E5-A3B2-4295-A8E5-D323A4093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3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B4434-4920-4330-96C3-CC24ACE0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70999-FAF0-4D45-8BF2-DA1B40342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0AA45-CF80-438B-BDB3-C09C7429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1654-B4A8-4D6F-BE1B-8024820B2C0B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F34F70-594A-4B02-A872-3B2E1F74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6C1EB-014F-4D66-AEFE-500EF5E4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31E5-A3B2-4295-A8E5-D323A4093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51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83E27-D7E4-49D2-A0E5-6A5299C4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095522-1BD6-4738-8479-5F402A310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52051-62EF-43FA-A659-5B51215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1654-B4A8-4D6F-BE1B-8024820B2C0B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60E36-153F-458E-BF73-6C0C7CF1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4D68EA-365C-4EA4-A4D7-21AC3482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31E5-A3B2-4295-A8E5-D323A4093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35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A369B-7658-4B05-B758-6C25CB94C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15A520-A560-44A5-A4D7-5DC239D6F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7D51E2-7DA9-46A8-BA16-E261A4330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1776A1-3CC7-4ACC-9C07-13FF29E7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1654-B4A8-4D6F-BE1B-8024820B2C0B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F7D0BC-684B-4959-9E0C-6E6DCECB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0A7EB1-C64C-487C-A05C-ADBD79ED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31E5-A3B2-4295-A8E5-D323A4093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4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B1ABA-FBE5-4DC2-A3CA-6D1A4A18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FB4727-C292-43A1-A10C-D9AC45EB4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B11CFD-B5B0-4CC1-B009-B3A6EF287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51D8E1-FA44-4EC8-A895-54DA9F23B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FCE77E-3F51-4F91-A766-040683B46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18E63E-CB92-4C0C-977E-7A387B172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1654-B4A8-4D6F-BE1B-8024820B2C0B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B90F53-9602-4C39-B611-F21B819D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3757E2-2FD5-47B3-B17D-10CF1AC4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31E5-A3B2-4295-A8E5-D323A4093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53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65348-6439-4F32-A562-A65C9F35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327D41-05DE-471D-B731-27B13139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1654-B4A8-4D6F-BE1B-8024820B2C0B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32DE98-6AEF-4D05-B109-A6365983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259DCB-03C5-46B3-8C70-7566DDDE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31E5-A3B2-4295-A8E5-D323A4093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84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254F25-BDB6-4BFC-BBAB-6F3064AE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1654-B4A8-4D6F-BE1B-8024820B2C0B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6D0AE9-8FA8-4682-A0C8-E04CD0792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CB78F8-B87D-4131-B9FD-739B4573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31E5-A3B2-4295-A8E5-D323A4093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92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81EB3-1A25-41FA-A7DE-0ECDC762C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77BF0-E867-4E2A-8C73-F3DED1A25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69B26D-A832-4193-A6D6-82FD57C65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37EEF7-BCB3-4872-B67A-6DBF1A77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1654-B4A8-4D6F-BE1B-8024820B2C0B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2F11-2022-4731-BCFD-11872AC7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DD0179-0E33-45D9-B991-6F342812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31E5-A3B2-4295-A8E5-D323A4093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24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AF270-B75B-43E9-A7FB-7BE3B69D9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6EA1EE-C3C2-4720-9593-BCCAC70B5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FD67A1-A9D2-4D4A-906B-59A1E50DF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B5F692-52D1-4588-BC38-61B45B8C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1654-B4A8-4D6F-BE1B-8024820B2C0B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3FD71E-5000-476D-84E0-0A080B6F4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EA0B38-E647-4116-9ECC-C90F38BD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831E5-A3B2-4295-A8E5-D323A4093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38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C48051-DA18-4CD0-97B4-137843514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6AB30-549A-4AAF-902A-2350A7F6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6C24B9-E422-43FD-BB84-DD114058B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81654-B4A8-4D6F-BE1B-8024820B2C0B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3E663-5E9A-430D-BB82-33EE46AD7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02920-4C7D-4293-BBA7-767C0BD70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831E5-A3B2-4295-A8E5-D323A4093C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2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9652904-CA50-412B-91D0-0964351A84F6}"/>
              </a:ext>
            </a:extLst>
          </p:cNvPr>
          <p:cNvGrpSpPr/>
          <p:nvPr/>
        </p:nvGrpSpPr>
        <p:grpSpPr>
          <a:xfrm>
            <a:off x="419100" y="53459"/>
            <a:ext cx="11671299" cy="6423541"/>
            <a:chOff x="419100" y="53459"/>
            <a:chExt cx="11671299" cy="642354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FD03FD3-02BC-4312-B1AA-105B11DE66B0}"/>
                </a:ext>
              </a:extLst>
            </p:cNvPr>
            <p:cNvSpPr/>
            <p:nvPr/>
          </p:nvSpPr>
          <p:spPr>
            <a:xfrm>
              <a:off x="419100" y="584200"/>
              <a:ext cx="11404600" cy="5892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E5033B-5F38-4FBC-8381-41A76918D524}"/>
                </a:ext>
              </a:extLst>
            </p:cNvPr>
            <p:cNvSpPr txBox="1"/>
            <p:nvPr/>
          </p:nvSpPr>
          <p:spPr>
            <a:xfrm>
              <a:off x="850900" y="381000"/>
              <a:ext cx="10033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latin typeface="a고딕12" panose="02020600000000000000" pitchFamily="18" charset="-127"/>
                  <a:ea typeface="a고딕12" panose="02020600000000000000" pitchFamily="18" charset="-127"/>
                </a:rPr>
                <a:t>ef</a:t>
              </a:r>
              <a:r>
                <a:rPr lang="en-US" altLang="ko-KR" b="1" dirty="0">
                  <a:latin typeface="a고딕12" panose="02020600000000000000" pitchFamily="18" charset="-127"/>
                  <a:ea typeface="a고딕12" panose="02020600000000000000" pitchFamily="18" charset="-127"/>
                </a:rPr>
                <a:t>-p</a:t>
              </a:r>
              <a:endParaRPr lang="ko-KR" altLang="en-US" b="1" dirty="0"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B68AF5B-7F89-45CE-AC2B-9E08017884FE}"/>
                </a:ext>
              </a:extLst>
            </p:cNvPr>
            <p:cNvSpPr txBox="1"/>
            <p:nvPr/>
          </p:nvSpPr>
          <p:spPr>
            <a:xfrm>
              <a:off x="9622884" y="53459"/>
              <a:ext cx="24675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a고딕12" panose="02020600000000000000" pitchFamily="18" charset="-127"/>
                  <a:ea typeface="a고딕12" panose="02020600000000000000" pitchFamily="18" charset="-127"/>
                </a:rPr>
                <a:t>By. </a:t>
              </a:r>
              <a:r>
                <a:rPr lang="en-US" altLang="ko-KR" b="1" dirty="0">
                  <a:highlight>
                    <a:srgbClr val="FFFF00"/>
                  </a:highlight>
                  <a:latin typeface="a고딕12" panose="02020600000000000000" pitchFamily="18" charset="-127"/>
                  <a:ea typeface="a고딕12" panose="02020600000000000000" pitchFamily="18" charset="-127"/>
                </a:rPr>
                <a:t>rapsealk</a:t>
              </a:r>
              <a:endParaRPr lang="ko-KR" altLang="en-US" b="1" dirty="0">
                <a:highlight>
                  <a:srgbClr val="FFFF00"/>
                </a:highlight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0F559E2-7E18-475B-BD91-8465BD816A5F}"/>
                </a:ext>
              </a:extLst>
            </p:cNvPr>
            <p:cNvSpPr txBox="1"/>
            <p:nvPr/>
          </p:nvSpPr>
          <p:spPr>
            <a:xfrm>
              <a:off x="8211264" y="76716"/>
              <a:ext cx="16969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highlight>
                    <a:srgbClr val="C0C0C0"/>
                  </a:highlight>
                  <a:latin typeface="a고딕12" panose="02020600000000000000" pitchFamily="18" charset="-127"/>
                  <a:ea typeface="a고딕12" panose="02020600000000000000" pitchFamily="18" charset="-127"/>
                </a:rPr>
                <a:t>2019. 06. 03.</a:t>
              </a:r>
              <a:endParaRPr lang="ko-KR" altLang="en-US" b="1" dirty="0">
                <a:highlight>
                  <a:srgbClr val="C0C0C0"/>
                </a:highlight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C7E4834-24BF-4C52-A04D-851B1E0B0A7E}"/>
              </a:ext>
            </a:extLst>
          </p:cNvPr>
          <p:cNvGrpSpPr/>
          <p:nvPr/>
        </p:nvGrpSpPr>
        <p:grpSpPr>
          <a:xfrm>
            <a:off x="850900" y="1143000"/>
            <a:ext cx="4589314" cy="4927600"/>
            <a:chOff x="419100" y="381000"/>
            <a:chExt cx="11404600" cy="6096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049FD6-1EA2-4FEB-8510-1A57ECF4A348}"/>
                </a:ext>
              </a:extLst>
            </p:cNvPr>
            <p:cNvSpPr/>
            <p:nvPr/>
          </p:nvSpPr>
          <p:spPr>
            <a:xfrm>
              <a:off x="419100" y="584200"/>
              <a:ext cx="11404600" cy="5892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A17BDB-6DDF-4744-B84E-4207E1726B76}"/>
                </a:ext>
              </a:extLst>
            </p:cNvPr>
            <p:cNvSpPr txBox="1"/>
            <p:nvPr/>
          </p:nvSpPr>
          <p:spPr>
            <a:xfrm>
              <a:off x="850901" y="381000"/>
              <a:ext cx="1749708" cy="4569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latin typeface="a고딕12" panose="02020600000000000000" pitchFamily="18" charset="-127"/>
                  <a:ea typeface="a고딕12" panose="02020600000000000000" pitchFamily="18" charset="-127"/>
                </a:rPr>
                <a:t>ef</a:t>
              </a:r>
              <a:endParaRPr lang="ko-KR" altLang="en-US" b="1" dirty="0"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BB24E57-65D4-4D9D-86F8-E23A0599C1F6}"/>
              </a:ext>
            </a:extLst>
          </p:cNvPr>
          <p:cNvGrpSpPr/>
          <p:nvPr/>
        </p:nvGrpSpPr>
        <p:grpSpPr>
          <a:xfrm>
            <a:off x="1352550" y="1729861"/>
            <a:ext cx="2195803" cy="1929705"/>
            <a:chOff x="1352550" y="1729861"/>
            <a:chExt cx="3136900" cy="192970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3A64F3D-B5FF-476D-93CB-A049964B64FF}"/>
                </a:ext>
              </a:extLst>
            </p:cNvPr>
            <p:cNvSpPr/>
            <p:nvPr/>
          </p:nvSpPr>
          <p:spPr>
            <a:xfrm>
              <a:off x="1352550" y="1905000"/>
              <a:ext cx="3136900" cy="175456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CD1BEE8-1057-4C62-8F63-B7335B653C86}"/>
                </a:ext>
              </a:extLst>
            </p:cNvPr>
            <p:cNvSpPr txBox="1"/>
            <p:nvPr/>
          </p:nvSpPr>
          <p:spPr>
            <a:xfrm>
              <a:off x="1471319" y="1729861"/>
              <a:ext cx="10615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latin typeface="a고딕12" panose="02020600000000000000" pitchFamily="18" charset="-127"/>
                  <a:ea typeface="a고딕12" panose="02020600000000000000" pitchFamily="18" charset="-127"/>
                </a:rPr>
                <a:t>genr</a:t>
              </a:r>
              <a:endParaRPr lang="ko-KR" altLang="en-US" b="1" dirty="0"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D546333-13FD-4BB3-A13A-E06548AB56C4}"/>
              </a:ext>
            </a:extLst>
          </p:cNvPr>
          <p:cNvSpPr txBox="1"/>
          <p:nvPr/>
        </p:nvSpPr>
        <p:spPr>
          <a:xfrm>
            <a:off x="2717719" y="2644282"/>
            <a:ext cx="60339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out</a:t>
            </a:r>
            <a:endParaRPr lang="ko-KR" altLang="en-US" sz="1400" b="1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E33444-152C-4BA7-B9A6-01901DC41F8C}"/>
              </a:ext>
            </a:extLst>
          </p:cNvPr>
          <p:cNvGrpSpPr/>
          <p:nvPr/>
        </p:nvGrpSpPr>
        <p:grpSpPr>
          <a:xfrm>
            <a:off x="1352550" y="3938032"/>
            <a:ext cx="2195803" cy="1815068"/>
            <a:chOff x="419100" y="381000"/>
            <a:chExt cx="11404600" cy="60960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BEC16C2-EEED-4F90-B7AD-C648331C046C}"/>
                </a:ext>
              </a:extLst>
            </p:cNvPr>
            <p:cNvSpPr/>
            <p:nvPr/>
          </p:nvSpPr>
          <p:spPr>
            <a:xfrm>
              <a:off x="419100" y="584200"/>
              <a:ext cx="11404600" cy="5892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368393-44DA-4722-8F77-1D4BD4ED150B}"/>
                </a:ext>
              </a:extLst>
            </p:cNvPr>
            <p:cNvSpPr txBox="1"/>
            <p:nvPr/>
          </p:nvSpPr>
          <p:spPr>
            <a:xfrm>
              <a:off x="850898" y="381000"/>
              <a:ext cx="4617615" cy="12404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latin typeface="a고딕12" panose="02020600000000000000" pitchFamily="18" charset="-127"/>
                  <a:ea typeface="a고딕12" panose="02020600000000000000" pitchFamily="18" charset="-127"/>
                </a:rPr>
                <a:t>transd</a:t>
              </a:r>
              <a:endParaRPr lang="ko-KR" altLang="en-US" b="1" dirty="0"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4C552B5-383C-42B0-9AE3-8BE26143280B}"/>
              </a:ext>
            </a:extLst>
          </p:cNvPr>
          <p:cNvGrpSpPr/>
          <p:nvPr/>
        </p:nvGrpSpPr>
        <p:grpSpPr>
          <a:xfrm>
            <a:off x="5925485" y="1143000"/>
            <a:ext cx="5669615" cy="4927600"/>
            <a:chOff x="419100" y="381000"/>
            <a:chExt cx="11404600" cy="609600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0DEA14A-D190-49C2-A7BC-59C9AC09703E}"/>
                </a:ext>
              </a:extLst>
            </p:cNvPr>
            <p:cNvSpPr/>
            <p:nvPr/>
          </p:nvSpPr>
          <p:spPr>
            <a:xfrm>
              <a:off x="419100" y="584200"/>
              <a:ext cx="11404600" cy="5892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9F77B2-8A73-46C7-AAE4-8B29803DF558}"/>
                </a:ext>
              </a:extLst>
            </p:cNvPr>
            <p:cNvSpPr txBox="1"/>
            <p:nvPr/>
          </p:nvSpPr>
          <p:spPr>
            <a:xfrm>
              <a:off x="1273027" y="381000"/>
              <a:ext cx="4240707" cy="4569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latin typeface="a고딕12" panose="02020600000000000000" pitchFamily="18" charset="-127"/>
                  <a:ea typeface="a고딕12" panose="02020600000000000000" pitchFamily="18" charset="-127"/>
                </a:rPr>
                <a:t>SelfDriveProcess</a:t>
              </a:r>
              <a:endParaRPr lang="ko-KR" altLang="en-US" b="1" dirty="0"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CF2E865-23F9-4C88-BDB9-976ED8687A9A}"/>
              </a:ext>
            </a:extLst>
          </p:cNvPr>
          <p:cNvCxnSpPr>
            <a:cxnSpLocks/>
          </p:cNvCxnSpPr>
          <p:nvPr/>
        </p:nvCxnSpPr>
        <p:spPr>
          <a:xfrm>
            <a:off x="3272554" y="2798170"/>
            <a:ext cx="11724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7D97FD5-286E-4028-9513-EBDBB0A21384}"/>
              </a:ext>
            </a:extLst>
          </p:cNvPr>
          <p:cNvSpPr txBox="1"/>
          <p:nvPr/>
        </p:nvSpPr>
        <p:spPr>
          <a:xfrm>
            <a:off x="4486022" y="2644282"/>
            <a:ext cx="54200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OUT</a:t>
            </a:r>
            <a:endParaRPr lang="ko-KR" altLang="en-US" sz="1400" b="1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C5236E6-5A75-440E-BDB4-79FE2A8838AB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028030" y="2798170"/>
            <a:ext cx="120767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B6BB1E-E3BC-465B-B248-CDBFDA16DAC9}"/>
              </a:ext>
            </a:extLst>
          </p:cNvPr>
          <p:cNvSpPr txBox="1"/>
          <p:nvPr/>
        </p:nvSpPr>
        <p:spPr>
          <a:xfrm>
            <a:off x="6235700" y="2644282"/>
            <a:ext cx="54200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in</a:t>
            </a:r>
            <a:endParaRPr lang="ko-KR" altLang="en-US" sz="1400" b="1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B73BDC-5C94-4A83-9DF0-F2772634C596}"/>
              </a:ext>
            </a:extLst>
          </p:cNvPr>
          <p:cNvSpPr txBox="1"/>
          <p:nvPr/>
        </p:nvSpPr>
        <p:spPr>
          <a:xfrm>
            <a:off x="4445808" y="4886013"/>
            <a:ext cx="54200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IN</a:t>
            </a:r>
            <a:endParaRPr lang="ko-KR" altLang="en-US" sz="1400" b="1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601A763-BC45-43E2-8F85-578ED5137450}"/>
              </a:ext>
            </a:extLst>
          </p:cNvPr>
          <p:cNvCxnSpPr>
            <a:cxnSpLocks/>
          </p:cNvCxnSpPr>
          <p:nvPr/>
        </p:nvCxnSpPr>
        <p:spPr>
          <a:xfrm flipH="1">
            <a:off x="4987817" y="5039233"/>
            <a:ext cx="11335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375D615-A9A8-4FCD-BACB-6F9294AEF574}"/>
              </a:ext>
            </a:extLst>
          </p:cNvPr>
          <p:cNvSpPr txBox="1"/>
          <p:nvPr/>
        </p:nvSpPr>
        <p:spPr>
          <a:xfrm>
            <a:off x="6221218" y="4885346"/>
            <a:ext cx="54200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out</a:t>
            </a:r>
            <a:endParaRPr lang="ko-KR" altLang="en-US" sz="1400" b="1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880109C-F79A-43F5-A913-FBFA4296419F}"/>
              </a:ext>
            </a:extLst>
          </p:cNvPr>
          <p:cNvCxnSpPr>
            <a:cxnSpLocks/>
          </p:cNvCxnSpPr>
          <p:nvPr/>
        </p:nvCxnSpPr>
        <p:spPr>
          <a:xfrm flipH="1">
            <a:off x="3366232" y="5039233"/>
            <a:ext cx="10787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40D51C6-5886-492B-8D46-A6FD9B6D3A3B}"/>
              </a:ext>
            </a:extLst>
          </p:cNvPr>
          <p:cNvSpPr txBox="1"/>
          <p:nvPr/>
        </p:nvSpPr>
        <p:spPr>
          <a:xfrm>
            <a:off x="2541134" y="4885346"/>
            <a:ext cx="8250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solved</a:t>
            </a:r>
            <a:endParaRPr lang="ko-KR" altLang="en-US" sz="1400" b="1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ADF3ACD9-438C-4423-90FF-61F758BB9F3F}"/>
              </a:ext>
            </a:extLst>
          </p:cNvPr>
          <p:cNvCxnSpPr>
            <a:cxnSpLocks/>
          </p:cNvCxnSpPr>
          <p:nvPr/>
        </p:nvCxnSpPr>
        <p:spPr>
          <a:xfrm rot="5400000">
            <a:off x="2681089" y="3476535"/>
            <a:ext cx="1823598" cy="508141"/>
          </a:xfrm>
          <a:prstGeom prst="bentConnector3">
            <a:avLst>
              <a:gd name="adj1" fmla="val 10014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0B81DE1-888E-4E03-B339-EDE43704D863}"/>
              </a:ext>
            </a:extLst>
          </p:cNvPr>
          <p:cNvSpPr txBox="1"/>
          <p:nvPr/>
        </p:nvSpPr>
        <p:spPr>
          <a:xfrm>
            <a:off x="2582456" y="4456098"/>
            <a:ext cx="71927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latin typeface="a고딕12" panose="02020600000000000000" pitchFamily="18" charset="-127"/>
                <a:ea typeface="a고딕12" panose="02020600000000000000" pitchFamily="18" charset="-127"/>
              </a:rPr>
              <a:t>arriv</a:t>
            </a:r>
            <a:endParaRPr lang="ko-KR" altLang="en-US" sz="1400" b="1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BF9C54-8E03-48C1-819D-C7DF7137AAC1}"/>
              </a:ext>
            </a:extLst>
          </p:cNvPr>
          <p:cNvSpPr txBox="1"/>
          <p:nvPr/>
        </p:nvSpPr>
        <p:spPr>
          <a:xfrm>
            <a:off x="1499650" y="4731456"/>
            <a:ext cx="71927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out</a:t>
            </a:r>
            <a:endParaRPr lang="ko-KR" altLang="en-US" sz="1400" b="1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537904-091B-4325-AAB4-454D27FC6B17}"/>
              </a:ext>
            </a:extLst>
          </p:cNvPr>
          <p:cNvSpPr txBox="1"/>
          <p:nvPr/>
        </p:nvSpPr>
        <p:spPr>
          <a:xfrm>
            <a:off x="1499650" y="2628394"/>
            <a:ext cx="8250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stop</a:t>
            </a:r>
            <a:endParaRPr lang="ko-KR" altLang="en-US" sz="1400" b="1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2A347073-0EDF-4AC2-AF19-FE339B466737}"/>
              </a:ext>
            </a:extLst>
          </p:cNvPr>
          <p:cNvCxnSpPr>
            <a:cxnSpLocks/>
            <a:stCxn id="51" idx="1"/>
          </p:cNvCxnSpPr>
          <p:nvPr/>
        </p:nvCxnSpPr>
        <p:spPr>
          <a:xfrm rot="10800000" flipH="1">
            <a:off x="1499650" y="2798171"/>
            <a:ext cx="109494" cy="2087175"/>
          </a:xfrm>
          <a:prstGeom prst="bentConnector4">
            <a:avLst>
              <a:gd name="adj1" fmla="val -301569"/>
              <a:gd name="adj2" fmla="val 1005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1FBFE5A-8A01-4116-9F62-AD43ADA10E5D}"/>
              </a:ext>
            </a:extLst>
          </p:cNvPr>
          <p:cNvGrpSpPr/>
          <p:nvPr/>
        </p:nvGrpSpPr>
        <p:grpSpPr>
          <a:xfrm>
            <a:off x="7683501" y="2061479"/>
            <a:ext cx="2441034" cy="1367521"/>
            <a:chOff x="419100" y="197871"/>
            <a:chExt cx="11404600" cy="6279129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FE1024B-B3BE-4A87-AE3F-7232EC4D6049}"/>
                </a:ext>
              </a:extLst>
            </p:cNvPr>
            <p:cNvSpPr/>
            <p:nvPr/>
          </p:nvSpPr>
          <p:spPr>
            <a:xfrm>
              <a:off x="419100" y="584200"/>
              <a:ext cx="11404600" cy="5892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DF71DD6-6794-48BF-A88B-DF0BDDE71E4D}"/>
                </a:ext>
              </a:extLst>
            </p:cNvPr>
            <p:cNvSpPr txBox="1"/>
            <p:nvPr/>
          </p:nvSpPr>
          <p:spPr>
            <a:xfrm>
              <a:off x="1035687" y="197871"/>
              <a:ext cx="6930863" cy="9242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latin typeface="a고딕12" panose="02020600000000000000" pitchFamily="18" charset="-127"/>
                  <a:ea typeface="a고딕12" panose="02020600000000000000" pitchFamily="18" charset="-127"/>
                </a:rPr>
                <a:t>SensorProcess</a:t>
              </a:r>
              <a:endParaRPr lang="ko-KR" altLang="en-US" b="1" dirty="0"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E7E2D4EE-325D-455F-9C61-8DD9658ED848}"/>
              </a:ext>
            </a:extLst>
          </p:cNvPr>
          <p:cNvSpPr txBox="1"/>
          <p:nvPr/>
        </p:nvSpPr>
        <p:spPr>
          <a:xfrm>
            <a:off x="7929773" y="2628394"/>
            <a:ext cx="54200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in</a:t>
            </a:r>
            <a:endParaRPr lang="ko-KR" altLang="en-US" sz="1400" b="1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32BC1AB-0E9A-44DE-B6C9-F3830483906D}"/>
              </a:ext>
            </a:extLst>
          </p:cNvPr>
          <p:cNvCxnSpPr>
            <a:cxnSpLocks/>
          </p:cNvCxnSpPr>
          <p:nvPr/>
        </p:nvCxnSpPr>
        <p:spPr>
          <a:xfrm flipV="1">
            <a:off x="6754335" y="2798170"/>
            <a:ext cx="120767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13B56CE-90CF-4CE5-83D8-4DAC9C84C8D7}"/>
              </a:ext>
            </a:extLst>
          </p:cNvPr>
          <p:cNvGrpSpPr/>
          <p:nvPr/>
        </p:nvGrpSpPr>
        <p:grpSpPr>
          <a:xfrm>
            <a:off x="8813719" y="3690757"/>
            <a:ext cx="2441034" cy="717881"/>
            <a:chOff x="419100" y="-614408"/>
            <a:chExt cx="11404600" cy="709140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02E32675-F848-4D86-A6D4-AD04CC41A86D}"/>
                </a:ext>
              </a:extLst>
            </p:cNvPr>
            <p:cNvSpPr/>
            <p:nvPr/>
          </p:nvSpPr>
          <p:spPr>
            <a:xfrm>
              <a:off x="419100" y="584200"/>
              <a:ext cx="11404600" cy="5892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824A05C-EEAB-498F-9A0F-B377D0BF2D3D}"/>
                </a:ext>
              </a:extLst>
            </p:cNvPr>
            <p:cNvSpPr txBox="1"/>
            <p:nvPr/>
          </p:nvSpPr>
          <p:spPr>
            <a:xfrm>
              <a:off x="844830" y="-614408"/>
              <a:ext cx="10123401" cy="30402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latin typeface="a고딕12" panose="02020600000000000000" pitchFamily="18" charset="-127"/>
                  <a:ea typeface="a고딕12" panose="02020600000000000000" pitchFamily="18" charset="-127"/>
                </a:rPr>
                <a:t>DecisionMakingProcess</a:t>
              </a:r>
              <a:endParaRPr lang="ko-KR" altLang="en-US" b="1" dirty="0"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0D807BE0-F988-4CE8-9B7A-24C586826DC7}"/>
              </a:ext>
            </a:extLst>
          </p:cNvPr>
          <p:cNvGrpSpPr/>
          <p:nvPr/>
        </p:nvGrpSpPr>
        <p:grpSpPr>
          <a:xfrm>
            <a:off x="8834763" y="4731456"/>
            <a:ext cx="2441034" cy="717881"/>
            <a:chOff x="419100" y="-614408"/>
            <a:chExt cx="11404600" cy="7091408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57F4C54-D149-4DE9-92C3-7557D000A9DB}"/>
                </a:ext>
              </a:extLst>
            </p:cNvPr>
            <p:cNvSpPr/>
            <p:nvPr/>
          </p:nvSpPr>
          <p:spPr>
            <a:xfrm>
              <a:off x="419100" y="584200"/>
              <a:ext cx="11404600" cy="5892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509BD4A-7AB9-4344-BC65-C97891A2FFB8}"/>
                </a:ext>
              </a:extLst>
            </p:cNvPr>
            <p:cNvSpPr txBox="1"/>
            <p:nvPr/>
          </p:nvSpPr>
          <p:spPr>
            <a:xfrm>
              <a:off x="844835" y="-614408"/>
              <a:ext cx="7130523" cy="30402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latin typeface="a고딕12" panose="02020600000000000000" pitchFamily="18" charset="-127"/>
                  <a:ea typeface="a고딕12" panose="02020600000000000000" pitchFamily="18" charset="-127"/>
                </a:rPr>
                <a:t>ActuatorProcess</a:t>
              </a:r>
              <a:endParaRPr lang="ko-KR" altLang="en-US" b="1" dirty="0">
                <a:latin typeface="a고딕12" panose="02020600000000000000" pitchFamily="18" charset="-127"/>
                <a:ea typeface="a고딕12" panose="02020600000000000000" pitchFamily="18" charset="-127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538D3F11-A38A-4EB3-B09A-A2AECA09503E}"/>
              </a:ext>
            </a:extLst>
          </p:cNvPr>
          <p:cNvSpPr txBox="1"/>
          <p:nvPr/>
        </p:nvSpPr>
        <p:spPr>
          <a:xfrm>
            <a:off x="7929773" y="3017000"/>
            <a:ext cx="54200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고딕12" panose="02020600000000000000" pitchFamily="18" charset="-127"/>
                <a:ea typeface="a고딕12" panose="02020600000000000000" pitchFamily="18" charset="-127"/>
              </a:rPr>
              <a:t>out</a:t>
            </a:r>
            <a:endParaRPr lang="ko-KR" altLang="en-US" sz="1400" b="1" dirty="0">
              <a:latin typeface="a고딕12" panose="02020600000000000000" pitchFamily="18" charset="-127"/>
              <a:ea typeface="a고딕12" panose="02020600000000000000" pitchFamily="18" charset="-127"/>
            </a:endParaRPr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DDE61078-2D9D-44ED-A297-2653BBD9C95B}"/>
              </a:ext>
            </a:extLst>
          </p:cNvPr>
          <p:cNvCxnSpPr>
            <a:cxnSpLocks/>
            <a:stCxn id="97" idx="2"/>
          </p:cNvCxnSpPr>
          <p:nvPr/>
        </p:nvCxnSpPr>
        <p:spPr>
          <a:xfrm rot="5400000">
            <a:off x="6642239" y="3480695"/>
            <a:ext cx="1714457" cy="1402621"/>
          </a:xfrm>
          <a:prstGeom prst="bentConnector3">
            <a:avLst>
              <a:gd name="adj1" fmla="val 9963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20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28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a고딕12</vt:lpstr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rapsealk</dc:creator>
  <cp:lastModifiedBy> </cp:lastModifiedBy>
  <cp:revision>1</cp:revision>
  <dcterms:created xsi:type="dcterms:W3CDTF">2019-06-03T09:42:18Z</dcterms:created>
  <dcterms:modified xsi:type="dcterms:W3CDTF">2019-06-03T10:20:09Z</dcterms:modified>
</cp:coreProperties>
</file>