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3" r:id="rId6"/>
    <p:sldId id="264" r:id="rId7"/>
    <p:sldId id="262" r:id="rId8"/>
    <p:sldId id="261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00" autoAdjust="0"/>
    <p:restoredTop sz="94660"/>
  </p:normalViewPr>
  <p:slideViewPr>
    <p:cSldViewPr>
      <p:cViewPr varScale="1">
        <p:scale>
          <a:sx n="111" d="100"/>
          <a:sy n="111" d="100"/>
        </p:scale>
        <p:origin x="-161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8196589-26E3-494A-AB8E-9D6292BDCD98}" type="datetimeFigureOut">
              <a:rPr lang="de-DE" smtClean="0"/>
              <a:t>31.05.2016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Rechtec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htec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Gerade Verbindung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Gerade Verbindung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htec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607C4FC-6D24-4BE8-A429-D8363AD1641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6589-26E3-494A-AB8E-9D6292BDCD98}" type="datetimeFigureOut">
              <a:rPr lang="de-DE" smtClean="0"/>
              <a:t>31.05.2016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C4FC-6D24-4BE8-A429-D8363AD1641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6589-26E3-494A-AB8E-9D6292BDCD98}" type="datetimeFigureOut">
              <a:rPr lang="de-DE" smtClean="0"/>
              <a:t>31.05.2016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C4FC-6D24-4BE8-A429-D8363AD1641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8196589-26E3-494A-AB8E-9D6292BDCD98}" type="datetimeFigureOut">
              <a:rPr lang="de-DE" smtClean="0"/>
              <a:t>31.05.2016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607C4FC-6D24-4BE8-A429-D8363AD1641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8196589-26E3-494A-AB8E-9D6292BDCD98}" type="datetimeFigureOut">
              <a:rPr lang="de-DE" smtClean="0"/>
              <a:t>31.05.2016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Gerade Verbindung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Gerade Verbindung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htec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Gerade Verbindung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607C4FC-6D24-4BE8-A429-D8363AD1641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6589-26E3-494A-AB8E-9D6292BDCD98}" type="datetimeFigureOut">
              <a:rPr lang="de-DE" smtClean="0"/>
              <a:t>31.05.2016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C4FC-6D24-4BE8-A429-D8363AD1641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6589-26E3-494A-AB8E-9D6292BDCD98}" type="datetimeFigureOut">
              <a:rPr lang="de-DE" smtClean="0"/>
              <a:t>31.05.2016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C4FC-6D24-4BE8-A429-D8363AD1641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8196589-26E3-494A-AB8E-9D6292BDCD98}" type="datetimeFigureOut">
              <a:rPr lang="de-DE" smtClean="0"/>
              <a:t>31.05.2016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607C4FC-6D24-4BE8-A429-D8363AD1641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6589-26E3-494A-AB8E-9D6292BDCD98}" type="datetimeFigureOut">
              <a:rPr lang="de-DE" smtClean="0"/>
              <a:t>31.05.2016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C4FC-6D24-4BE8-A429-D8363AD1641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8196589-26E3-494A-AB8E-9D6292BDCD98}" type="datetimeFigureOut">
              <a:rPr lang="de-DE" smtClean="0"/>
              <a:t>31.05.2016</a:t>
            </a:fld>
            <a:endParaRPr lang="de-DE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607C4FC-6D24-4BE8-A429-D8363AD16416}" type="slidenum">
              <a:rPr lang="de-DE" smtClean="0"/>
              <a:t>‹Nr.›</a:t>
            </a:fld>
            <a:endParaRPr lang="de-DE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Gerade Verbindung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Gerade Verbindung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8196589-26E3-494A-AB8E-9D6292BDCD98}" type="datetimeFigureOut">
              <a:rPr lang="de-DE" smtClean="0"/>
              <a:t>31.05.2016</a:t>
            </a:fld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607C4FC-6D24-4BE8-A429-D8363AD16416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8196589-26E3-494A-AB8E-9D6292BDCD98}" type="datetimeFigureOut">
              <a:rPr lang="de-DE" smtClean="0"/>
              <a:t>31.05.2016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607C4FC-6D24-4BE8-A429-D8363AD1641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amfbls/Firebugtut" TargetMode="External"/><Relationship Id="rId2" Type="http://schemas.openxmlformats.org/officeDocument/2006/relationships/hyperlink" Target="http://getfirebug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.wix.com/website/template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Firebug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Debugging in Browser</a:t>
            </a:r>
          </a:p>
          <a:p>
            <a:endParaRPr lang="de-DE" dirty="0"/>
          </a:p>
          <a:p>
            <a:r>
              <a:rPr lang="de-DE" sz="1400" dirty="0" smtClean="0"/>
              <a:t>von Tugay Haskioglu</a:t>
            </a:r>
          </a:p>
        </p:txBody>
      </p:sp>
    </p:spTree>
    <p:extLst>
      <p:ext uri="{BB962C8B-B14F-4D97-AF65-F5344CB8AC3E}">
        <p14:creationId xmlns:p14="http://schemas.microsoft.com/office/powerpoint/2010/main" val="415271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Was ist Debugging?</a:t>
            </a:r>
          </a:p>
          <a:p>
            <a:r>
              <a:rPr lang="de-DE" dirty="0"/>
              <a:t>Was ist </a:t>
            </a:r>
            <a:r>
              <a:rPr lang="de-DE" dirty="0" err="1"/>
              <a:t>Firebug</a:t>
            </a:r>
            <a:r>
              <a:rPr lang="de-DE" dirty="0"/>
              <a:t>?</a:t>
            </a:r>
          </a:p>
          <a:p>
            <a:r>
              <a:rPr lang="de-DE" dirty="0" smtClean="0"/>
              <a:t>Vorteile von </a:t>
            </a:r>
            <a:r>
              <a:rPr lang="de-DE" dirty="0" err="1" smtClean="0"/>
              <a:t>Firebug</a:t>
            </a:r>
            <a:endParaRPr lang="de-DE" dirty="0" smtClean="0"/>
          </a:p>
          <a:p>
            <a:r>
              <a:rPr lang="de-DE" dirty="0" smtClean="0"/>
              <a:t>Gibt es noch andere?</a:t>
            </a:r>
          </a:p>
          <a:p>
            <a:r>
              <a:rPr lang="de-DE" dirty="0" err="1" smtClean="0"/>
              <a:t>Install</a:t>
            </a:r>
            <a:r>
              <a:rPr lang="de-DE" dirty="0" smtClean="0"/>
              <a:t> </a:t>
            </a:r>
            <a:r>
              <a:rPr lang="de-DE" dirty="0" err="1" smtClean="0"/>
              <a:t>Firebug</a:t>
            </a:r>
            <a:endParaRPr lang="de-DE" dirty="0" smtClean="0"/>
          </a:p>
          <a:p>
            <a:r>
              <a:rPr lang="de-DE" dirty="0" smtClean="0"/>
              <a:t>Praxisbeispiele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8897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Debugging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Ist das diagnostizieren und finden von Fehlern</a:t>
            </a:r>
          </a:p>
          <a:p>
            <a:r>
              <a:rPr lang="de-DE" dirty="0" smtClean="0"/>
              <a:t>Besitzt folgende Funktionen:</a:t>
            </a:r>
          </a:p>
          <a:p>
            <a:pPr lvl="1"/>
            <a:r>
              <a:rPr lang="de-DE" dirty="0" smtClean="0"/>
              <a:t>Programmablaufsteuerung ( </a:t>
            </a:r>
            <a:r>
              <a:rPr lang="de-DE" dirty="0" err="1" smtClean="0"/>
              <a:t>Debugpoint</a:t>
            </a:r>
            <a:r>
              <a:rPr lang="de-DE" smtClean="0"/>
              <a:t> )</a:t>
            </a:r>
            <a:endParaRPr lang="de-DE" dirty="0" smtClean="0"/>
          </a:p>
          <a:p>
            <a:pPr lvl="1"/>
            <a:r>
              <a:rPr lang="de-DE" dirty="0" smtClean="0"/>
              <a:t>Untersuchung von Daten</a:t>
            </a:r>
          </a:p>
          <a:p>
            <a:pPr lvl="1"/>
            <a:r>
              <a:rPr lang="de-DE" dirty="0" smtClean="0"/>
              <a:t>Speicherveränderung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807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		Was ist </a:t>
            </a:r>
            <a:r>
              <a:rPr lang="de-DE" dirty="0" err="1" smtClean="0"/>
              <a:t>Firebug</a:t>
            </a:r>
            <a:r>
              <a:rPr lang="de-DE" dirty="0" smtClean="0"/>
              <a:t>	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err="1" smtClean="0"/>
              <a:t>Firebug</a:t>
            </a:r>
            <a:r>
              <a:rPr lang="de-DE" dirty="0" smtClean="0"/>
              <a:t> ist ein </a:t>
            </a:r>
            <a:r>
              <a:rPr lang="de-DE" dirty="0" err="1" smtClean="0"/>
              <a:t>Debug</a:t>
            </a:r>
            <a:r>
              <a:rPr lang="de-DE" dirty="0" smtClean="0"/>
              <a:t> Tool für Web Development</a:t>
            </a:r>
          </a:p>
          <a:p>
            <a:r>
              <a:rPr lang="de-DE" dirty="0" smtClean="0"/>
              <a:t>Kann direkt im Browser benutzt werden</a:t>
            </a:r>
            <a:endParaRPr lang="de-DE" dirty="0"/>
          </a:p>
          <a:p>
            <a:r>
              <a:rPr lang="de-DE" dirty="0" smtClean="0"/>
              <a:t>Hat sehr viele Funktionalitäten z.B.</a:t>
            </a:r>
          </a:p>
          <a:p>
            <a:pPr lvl="1"/>
            <a:r>
              <a:rPr lang="de-DE" dirty="0" smtClean="0"/>
              <a:t>HTML </a:t>
            </a:r>
            <a:r>
              <a:rPr lang="de-DE" dirty="0" err="1" smtClean="0"/>
              <a:t>Inspector</a:t>
            </a:r>
            <a:endParaRPr lang="de-DE" dirty="0" smtClean="0"/>
          </a:p>
          <a:p>
            <a:pPr lvl="1"/>
            <a:r>
              <a:rPr lang="de-DE" dirty="0" smtClean="0"/>
              <a:t>CSS </a:t>
            </a:r>
            <a:r>
              <a:rPr lang="de-DE" dirty="0" err="1" smtClean="0"/>
              <a:t>Inspector</a:t>
            </a:r>
            <a:endParaRPr lang="de-DE" dirty="0" smtClean="0"/>
          </a:p>
          <a:p>
            <a:pPr lvl="1"/>
            <a:r>
              <a:rPr lang="de-DE" dirty="0" smtClean="0"/>
              <a:t>Monitoring Network Traffic</a:t>
            </a:r>
          </a:p>
          <a:p>
            <a:pPr lvl="1"/>
            <a:r>
              <a:rPr lang="de-DE" dirty="0" smtClean="0"/>
              <a:t>JavaScript Debugger</a:t>
            </a:r>
          </a:p>
          <a:p>
            <a:pPr lvl="1"/>
            <a:r>
              <a:rPr lang="de-DE" dirty="0" smtClean="0"/>
              <a:t>Cookies </a:t>
            </a:r>
            <a:r>
              <a:rPr lang="de-DE" dirty="0" err="1" smtClean="0"/>
              <a:t>Inspector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1614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Vorteile von </a:t>
            </a:r>
            <a:r>
              <a:rPr lang="de-DE" dirty="0" err="1" smtClean="0"/>
              <a:t>Firebug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Vorschau und Test von HTML und CSS </a:t>
            </a:r>
          </a:p>
          <a:p>
            <a:r>
              <a:rPr lang="de-DE" dirty="0" smtClean="0"/>
              <a:t>Keine Veränderungen am Quellcode</a:t>
            </a:r>
          </a:p>
          <a:p>
            <a:r>
              <a:rPr lang="de-DE" dirty="0" smtClean="0"/>
              <a:t>Kann eine Menge Zeitsparen</a:t>
            </a:r>
          </a:p>
          <a:p>
            <a:r>
              <a:rPr lang="de-DE" dirty="0" smtClean="0"/>
              <a:t>Ein guter Weg zum debuggen von Errors</a:t>
            </a:r>
          </a:p>
          <a:p>
            <a:r>
              <a:rPr lang="de-DE" dirty="0" smtClean="0"/>
              <a:t>Es ist kostenlos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4942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Gibt es noch andere?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Beispiele:</a:t>
            </a:r>
          </a:p>
          <a:p>
            <a:pPr lvl="1"/>
            <a:r>
              <a:rPr lang="de-DE" dirty="0" smtClean="0"/>
              <a:t>Internet Explorer -&gt;F12</a:t>
            </a:r>
          </a:p>
          <a:p>
            <a:pPr lvl="1"/>
            <a:r>
              <a:rPr lang="de-DE" dirty="0" smtClean="0"/>
              <a:t>Chrome -&gt; </a:t>
            </a:r>
            <a:r>
              <a:rPr lang="de-DE" dirty="0" err="1" smtClean="0"/>
              <a:t>STRG+Umschalt+I</a:t>
            </a:r>
            <a:endParaRPr lang="de-DE" dirty="0" smtClean="0"/>
          </a:p>
          <a:p>
            <a:pPr lvl="1"/>
            <a:r>
              <a:rPr lang="de-DE" dirty="0" smtClean="0"/>
              <a:t>Firefox ohne </a:t>
            </a:r>
            <a:r>
              <a:rPr lang="de-DE" dirty="0" err="1" smtClean="0"/>
              <a:t>Firebug</a:t>
            </a:r>
            <a:r>
              <a:rPr lang="de-DE" dirty="0"/>
              <a:t>-</a:t>
            </a:r>
            <a:r>
              <a:rPr lang="de-DE" dirty="0" smtClean="0"/>
              <a:t>&gt; </a:t>
            </a:r>
            <a:r>
              <a:rPr lang="de-DE" dirty="0" err="1" smtClean="0"/>
              <a:t>STRG+Umschalt+I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4609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Install</a:t>
            </a:r>
            <a:r>
              <a:rPr lang="de-DE" dirty="0" smtClean="0"/>
              <a:t> </a:t>
            </a:r>
            <a:r>
              <a:rPr lang="de-DE" dirty="0" err="1" smtClean="0"/>
              <a:t>Firebug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http://getfirebug.com</a:t>
            </a:r>
            <a:r>
              <a:rPr lang="de-DE" dirty="0" smtClean="0">
                <a:hlinkClick r:id="rId2"/>
              </a:rPr>
              <a:t>/</a:t>
            </a:r>
            <a:endParaRPr lang="de-DE" dirty="0"/>
          </a:p>
          <a:p>
            <a:r>
              <a:rPr lang="de-DE" dirty="0" smtClean="0"/>
              <a:t>Beispieldatei:</a:t>
            </a:r>
          </a:p>
          <a:p>
            <a:pPr lvl="1"/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github.com/teamfbls/Firebugtut</a:t>
            </a:r>
            <a:endParaRPr lang="de-DE" dirty="0" smtClean="0"/>
          </a:p>
          <a:p>
            <a:pPr lvl="1"/>
            <a:r>
              <a:rPr lang="de-DE">
                <a:hlinkClick r:id="rId4"/>
              </a:rPr>
              <a:t>http</a:t>
            </a:r>
            <a:r>
              <a:rPr lang="de-DE">
                <a:hlinkClick r:id="rId4"/>
              </a:rPr>
              <a:t>://</a:t>
            </a:r>
            <a:r>
              <a:rPr lang="de-DE" smtClean="0">
                <a:hlinkClick r:id="rId4"/>
              </a:rPr>
              <a:t>de.wix.com/website/templates</a:t>
            </a:r>
            <a:endParaRPr lang="de-DE" smtClean="0"/>
          </a:p>
          <a:p>
            <a:pPr marL="365760" lvl="1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 </a:t>
            </a:r>
            <a:r>
              <a:rPr lang="de-DE" dirty="0"/>
              <a:t>	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177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Praxisbeispiel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/>
              <a:t>HTML </a:t>
            </a:r>
            <a:r>
              <a:rPr lang="de-DE" dirty="0" err="1"/>
              <a:t>Inspector</a:t>
            </a:r>
            <a:endParaRPr lang="de-DE" dirty="0"/>
          </a:p>
          <a:p>
            <a:r>
              <a:rPr lang="de-DE" dirty="0"/>
              <a:t>CSS </a:t>
            </a:r>
            <a:r>
              <a:rPr lang="de-DE" dirty="0" err="1"/>
              <a:t>Inspector</a:t>
            </a:r>
            <a:endParaRPr lang="de-DE" dirty="0"/>
          </a:p>
          <a:p>
            <a:r>
              <a:rPr lang="de-DE" dirty="0"/>
              <a:t>Monitoring Network Traffic</a:t>
            </a:r>
          </a:p>
          <a:p>
            <a:r>
              <a:rPr lang="de-DE" dirty="0"/>
              <a:t>JavaScript Debugger</a:t>
            </a:r>
          </a:p>
          <a:p>
            <a:r>
              <a:rPr lang="de-DE" dirty="0"/>
              <a:t>Cookies </a:t>
            </a:r>
            <a:r>
              <a:rPr lang="de-DE" dirty="0" err="1"/>
              <a:t>Inspector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0277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reus">
  <a:themeElements>
    <a:clrScheme name="Nereus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Nereus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reus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152</Words>
  <Application>Microsoft Office PowerPoint</Application>
  <PresentationFormat>Bildschirmpräsentation 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Nereus</vt:lpstr>
      <vt:lpstr>Firebug</vt:lpstr>
      <vt:lpstr>Gliederung</vt:lpstr>
      <vt:lpstr>Debugging</vt:lpstr>
      <vt:lpstr>  Was ist Firebug  </vt:lpstr>
      <vt:lpstr>Vorteile von Firebug</vt:lpstr>
      <vt:lpstr>Gibt es noch andere?</vt:lpstr>
      <vt:lpstr>Install Firebug</vt:lpstr>
      <vt:lpstr>Praxisbeispiel</vt:lpstr>
    </vt:vector>
  </TitlesOfParts>
  <Company>CORTEX Software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Firebug</dc:title>
  <dc:creator>Haskioglu, Tugay</dc:creator>
  <cp:lastModifiedBy>Haskioglu, Tugay</cp:lastModifiedBy>
  <cp:revision>20</cp:revision>
  <dcterms:created xsi:type="dcterms:W3CDTF">2016-03-17T12:34:01Z</dcterms:created>
  <dcterms:modified xsi:type="dcterms:W3CDTF">2016-05-31T07:22:27Z</dcterms:modified>
</cp:coreProperties>
</file>