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73" r:id="rId2"/>
    <p:sldId id="259" r:id="rId3"/>
    <p:sldId id="258" r:id="rId4"/>
    <p:sldId id="274" r:id="rId5"/>
    <p:sldId id="275" r:id="rId6"/>
    <p:sldId id="265" r:id="rId7"/>
    <p:sldId id="267" r:id="rId8"/>
    <p:sldId id="266" r:id="rId9"/>
    <p:sldId id="268" r:id="rId10"/>
    <p:sldId id="269" r:id="rId11"/>
    <p:sldId id="262" r:id="rId12"/>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0" d="100"/>
          <a:sy n="60" d="100"/>
        </p:scale>
        <p:origin x="690"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abela tapias jimenez" userId="3eecbba1e1155198" providerId="LiveId" clId="{291907B3-1B08-4929-8C91-6FE95CD2DDDB}"/>
    <pc:docChg chg="custSel delSld modSld">
      <pc:chgData name="isabela tapias jimenez" userId="3eecbba1e1155198" providerId="LiveId" clId="{291907B3-1B08-4929-8C91-6FE95CD2DDDB}" dt="2020-10-10T01:18:39.665" v="7" actId="1076"/>
      <pc:docMkLst>
        <pc:docMk/>
      </pc:docMkLst>
      <pc:sldChg chg="modSp mod">
        <pc:chgData name="isabela tapias jimenez" userId="3eecbba1e1155198" providerId="LiveId" clId="{291907B3-1B08-4929-8C91-6FE95CD2DDDB}" dt="2020-10-09T22:03:02.340" v="0" actId="20577"/>
        <pc:sldMkLst>
          <pc:docMk/>
          <pc:sldMk cId="2192973885" sldId="259"/>
        </pc:sldMkLst>
        <pc:spChg chg="mod">
          <ac:chgData name="isabela tapias jimenez" userId="3eecbba1e1155198" providerId="LiveId" clId="{291907B3-1B08-4929-8C91-6FE95CD2DDDB}" dt="2020-10-09T22:03:02.340" v="0" actId="20577"/>
          <ac:spMkLst>
            <pc:docMk/>
            <pc:sldMk cId="2192973885" sldId="259"/>
            <ac:spMk id="3" creationId="{B053D4D2-F6D4-4AC8-B587-558F07A88847}"/>
          </ac:spMkLst>
        </pc:spChg>
      </pc:sldChg>
      <pc:sldChg chg="addSp delSp modSp mod">
        <pc:chgData name="isabela tapias jimenez" userId="3eecbba1e1155198" providerId="LiveId" clId="{291907B3-1B08-4929-8C91-6FE95CD2DDDB}" dt="2020-10-10T01:18:39.665" v="7" actId="1076"/>
        <pc:sldMkLst>
          <pc:docMk/>
          <pc:sldMk cId="1201527124" sldId="265"/>
        </pc:sldMkLst>
        <pc:picChg chg="add mod">
          <ac:chgData name="isabela tapias jimenez" userId="3eecbba1e1155198" providerId="LiveId" clId="{291907B3-1B08-4929-8C91-6FE95CD2DDDB}" dt="2020-10-10T01:18:39.665" v="7" actId="1076"/>
          <ac:picMkLst>
            <pc:docMk/>
            <pc:sldMk cId="1201527124" sldId="265"/>
            <ac:picMk id="4" creationId="{19120CC8-DD16-402A-A456-3EEAE1CEA311}"/>
          </ac:picMkLst>
        </pc:picChg>
        <pc:picChg chg="del">
          <ac:chgData name="isabela tapias jimenez" userId="3eecbba1e1155198" providerId="LiveId" clId="{291907B3-1B08-4929-8C91-6FE95CD2DDDB}" dt="2020-10-10T01:18:28.013" v="3" actId="478"/>
          <ac:picMkLst>
            <pc:docMk/>
            <pc:sldMk cId="1201527124" sldId="265"/>
            <ac:picMk id="5" creationId="{7A17A290-3BB0-42E4-8F8C-F95366A9552C}"/>
          </ac:picMkLst>
        </pc:picChg>
      </pc:sldChg>
      <pc:sldChg chg="del">
        <pc:chgData name="isabela tapias jimenez" userId="3eecbba1e1155198" providerId="LiveId" clId="{291907B3-1B08-4929-8C91-6FE95CD2DDDB}" dt="2020-10-09T22:03:14.084" v="1" actId="2696"/>
        <pc:sldMkLst>
          <pc:docMk/>
          <pc:sldMk cId="1974048639" sldId="276"/>
        </pc:sldMkLst>
      </pc:sldChg>
      <pc:sldChg chg="del">
        <pc:chgData name="isabela tapias jimenez" userId="3eecbba1e1155198" providerId="LiveId" clId="{291907B3-1B08-4929-8C91-6FE95CD2DDDB}" dt="2020-10-09T22:03:18.570" v="2" actId="47"/>
        <pc:sldMkLst>
          <pc:docMk/>
          <pc:sldMk cId="2706965485" sldId="277"/>
        </pc:sldMkLst>
      </pc:sldChg>
    </pc:docChg>
  </pc:docChgLst>
  <pc:docChgLst>
    <pc:chgData name="isabela tapias jimenez" userId="3eecbba1e1155198" providerId="LiveId" clId="{B2CADC7F-161C-4B47-9472-9AC15AE9BD11}"/>
    <pc:docChg chg="undo custSel addSld delSld modSld sldOrd">
      <pc:chgData name="isabela tapias jimenez" userId="3eecbba1e1155198" providerId="LiveId" clId="{B2CADC7F-161C-4B47-9472-9AC15AE9BD11}" dt="2020-10-09T15:05:16.478" v="1984" actId="20577"/>
      <pc:docMkLst>
        <pc:docMk/>
      </pc:docMkLst>
      <pc:sldChg chg="ord">
        <pc:chgData name="isabela tapias jimenez" userId="3eecbba1e1155198" providerId="LiveId" clId="{B2CADC7F-161C-4B47-9472-9AC15AE9BD11}" dt="2020-10-09T14:17:04.419" v="542"/>
        <pc:sldMkLst>
          <pc:docMk/>
          <pc:sldMk cId="4077941593" sldId="258"/>
        </pc:sldMkLst>
      </pc:sldChg>
      <pc:sldChg chg="modSp mod">
        <pc:chgData name="isabela tapias jimenez" userId="3eecbba1e1155198" providerId="LiveId" clId="{B2CADC7F-161C-4B47-9472-9AC15AE9BD11}" dt="2020-10-09T14:03:03.329" v="495" actId="20577"/>
        <pc:sldMkLst>
          <pc:docMk/>
          <pc:sldMk cId="2192973885" sldId="259"/>
        </pc:sldMkLst>
        <pc:spChg chg="mod">
          <ac:chgData name="isabela tapias jimenez" userId="3eecbba1e1155198" providerId="LiveId" clId="{B2CADC7F-161C-4B47-9472-9AC15AE9BD11}" dt="2020-10-09T14:03:03.329" v="495" actId="20577"/>
          <ac:spMkLst>
            <pc:docMk/>
            <pc:sldMk cId="2192973885" sldId="259"/>
            <ac:spMk id="3" creationId="{B053D4D2-F6D4-4AC8-B587-558F07A88847}"/>
          </ac:spMkLst>
        </pc:spChg>
      </pc:sldChg>
      <pc:sldChg chg="del">
        <pc:chgData name="isabela tapias jimenez" userId="3eecbba1e1155198" providerId="LiveId" clId="{B2CADC7F-161C-4B47-9472-9AC15AE9BD11}" dt="2020-10-09T14:22:29.965" v="544" actId="47"/>
        <pc:sldMkLst>
          <pc:docMk/>
          <pc:sldMk cId="2067576821" sldId="260"/>
        </pc:sldMkLst>
      </pc:sldChg>
      <pc:sldChg chg="del">
        <pc:chgData name="isabela tapias jimenez" userId="3eecbba1e1155198" providerId="LiveId" clId="{B2CADC7F-161C-4B47-9472-9AC15AE9BD11}" dt="2020-10-09T14:22:23.554" v="543" actId="47"/>
        <pc:sldMkLst>
          <pc:docMk/>
          <pc:sldMk cId="4185235164" sldId="261"/>
        </pc:sldMkLst>
      </pc:sldChg>
      <pc:sldChg chg="modSp del mod">
        <pc:chgData name="isabela tapias jimenez" userId="3eecbba1e1155198" providerId="LiveId" clId="{B2CADC7F-161C-4B47-9472-9AC15AE9BD11}" dt="2020-10-09T13:22:36.730" v="95" actId="2696"/>
        <pc:sldMkLst>
          <pc:docMk/>
          <pc:sldMk cId="1540564802" sldId="263"/>
        </pc:sldMkLst>
        <pc:spChg chg="mod">
          <ac:chgData name="isabela tapias jimenez" userId="3eecbba1e1155198" providerId="LiveId" clId="{B2CADC7F-161C-4B47-9472-9AC15AE9BD11}" dt="2020-10-09T13:22:22.277" v="93" actId="1076"/>
          <ac:spMkLst>
            <pc:docMk/>
            <pc:sldMk cId="1540564802" sldId="263"/>
            <ac:spMk id="6" creationId="{00000000-0000-0000-0000-000000000000}"/>
          </ac:spMkLst>
        </pc:spChg>
      </pc:sldChg>
      <pc:sldChg chg="del">
        <pc:chgData name="isabela tapias jimenez" userId="3eecbba1e1155198" providerId="LiveId" clId="{B2CADC7F-161C-4B47-9472-9AC15AE9BD11}" dt="2020-10-09T14:50:13.430" v="661" actId="2696"/>
        <pc:sldMkLst>
          <pc:docMk/>
          <pc:sldMk cId="2291483368" sldId="264"/>
        </pc:sldMkLst>
      </pc:sldChg>
      <pc:sldChg chg="addSp delSp modSp mod">
        <pc:chgData name="isabela tapias jimenez" userId="3eecbba1e1155198" providerId="LiveId" clId="{B2CADC7F-161C-4B47-9472-9AC15AE9BD11}" dt="2020-10-09T14:51:57.610" v="694" actId="122"/>
        <pc:sldMkLst>
          <pc:docMk/>
          <pc:sldMk cId="1201527124" sldId="265"/>
        </pc:sldMkLst>
        <pc:spChg chg="mod">
          <ac:chgData name="isabela tapias jimenez" userId="3eecbba1e1155198" providerId="LiveId" clId="{B2CADC7F-161C-4B47-9472-9AC15AE9BD11}" dt="2020-10-09T14:51:57.610" v="694" actId="122"/>
          <ac:spMkLst>
            <pc:docMk/>
            <pc:sldMk cId="1201527124" sldId="265"/>
            <ac:spMk id="2" creationId="{00000000-0000-0000-0000-000000000000}"/>
          </ac:spMkLst>
        </pc:spChg>
        <pc:picChg chg="del">
          <ac:chgData name="isabela tapias jimenez" userId="3eecbba1e1155198" providerId="LiveId" clId="{B2CADC7F-161C-4B47-9472-9AC15AE9BD11}" dt="2020-10-09T14:27:22.566" v="580" actId="478"/>
          <ac:picMkLst>
            <pc:docMk/>
            <pc:sldMk cId="1201527124" sldId="265"/>
            <ac:picMk id="4" creationId="{6556A102-B584-4AB3-8816-FB1EEC7A38CA}"/>
          </ac:picMkLst>
        </pc:picChg>
        <pc:picChg chg="add mod">
          <ac:chgData name="isabela tapias jimenez" userId="3eecbba1e1155198" providerId="LiveId" clId="{B2CADC7F-161C-4B47-9472-9AC15AE9BD11}" dt="2020-10-09T14:27:38.220" v="585" actId="1076"/>
          <ac:picMkLst>
            <pc:docMk/>
            <pc:sldMk cId="1201527124" sldId="265"/>
            <ac:picMk id="5" creationId="{7A17A290-3BB0-42E4-8F8C-F95366A9552C}"/>
          </ac:picMkLst>
        </pc:picChg>
      </pc:sldChg>
      <pc:sldChg chg="addSp delSp modSp mod">
        <pc:chgData name="isabela tapias jimenez" userId="3eecbba1e1155198" providerId="LiveId" clId="{B2CADC7F-161C-4B47-9472-9AC15AE9BD11}" dt="2020-10-09T14:51:40.697" v="689" actId="122"/>
        <pc:sldMkLst>
          <pc:docMk/>
          <pc:sldMk cId="4119738889" sldId="266"/>
        </pc:sldMkLst>
        <pc:spChg chg="mod">
          <ac:chgData name="isabela tapias jimenez" userId="3eecbba1e1155198" providerId="LiveId" clId="{B2CADC7F-161C-4B47-9472-9AC15AE9BD11}" dt="2020-10-09T14:51:40.697" v="689" actId="122"/>
          <ac:spMkLst>
            <pc:docMk/>
            <pc:sldMk cId="4119738889" sldId="266"/>
            <ac:spMk id="2" creationId="{00000000-0000-0000-0000-000000000000}"/>
          </ac:spMkLst>
        </pc:spChg>
        <pc:picChg chg="add del mod">
          <ac:chgData name="isabela tapias jimenez" userId="3eecbba1e1155198" providerId="LiveId" clId="{B2CADC7F-161C-4B47-9472-9AC15AE9BD11}" dt="2020-10-09T14:33:01.655" v="587" actId="478"/>
          <ac:picMkLst>
            <pc:docMk/>
            <pc:sldMk cId="4119738889" sldId="266"/>
            <ac:picMk id="4" creationId="{F24305E7-B6B3-4BB9-A44B-EFF4A4CC6C93}"/>
          </ac:picMkLst>
        </pc:picChg>
        <pc:picChg chg="del">
          <ac:chgData name="isabela tapias jimenez" userId="3eecbba1e1155198" providerId="LiveId" clId="{B2CADC7F-161C-4B47-9472-9AC15AE9BD11}" dt="2020-10-09T14:33:04.694" v="588" actId="478"/>
          <ac:picMkLst>
            <pc:docMk/>
            <pc:sldMk cId="4119738889" sldId="266"/>
            <ac:picMk id="5" creationId="{70519690-0F63-4169-9938-80AD77D0150D}"/>
          </ac:picMkLst>
        </pc:picChg>
        <pc:picChg chg="add mod">
          <ac:chgData name="isabela tapias jimenez" userId="3eecbba1e1155198" providerId="LiveId" clId="{B2CADC7F-161C-4B47-9472-9AC15AE9BD11}" dt="2020-10-09T14:33:17.379" v="591" actId="1076"/>
          <ac:picMkLst>
            <pc:docMk/>
            <pc:sldMk cId="4119738889" sldId="266"/>
            <ac:picMk id="7" creationId="{4541D160-C8FC-4E52-9C6B-B3E44CE0FEAC}"/>
          </ac:picMkLst>
        </pc:picChg>
      </pc:sldChg>
      <pc:sldChg chg="modSp mod ord">
        <pc:chgData name="isabela tapias jimenez" userId="3eecbba1e1155198" providerId="LiveId" clId="{B2CADC7F-161C-4B47-9472-9AC15AE9BD11}" dt="2020-10-09T14:51:46.637" v="690" actId="122"/>
        <pc:sldMkLst>
          <pc:docMk/>
          <pc:sldMk cId="2135981857" sldId="267"/>
        </pc:sldMkLst>
        <pc:spChg chg="mod">
          <ac:chgData name="isabela tapias jimenez" userId="3eecbba1e1155198" providerId="LiveId" clId="{B2CADC7F-161C-4B47-9472-9AC15AE9BD11}" dt="2020-10-09T14:51:46.637" v="690" actId="122"/>
          <ac:spMkLst>
            <pc:docMk/>
            <pc:sldMk cId="2135981857" sldId="267"/>
            <ac:spMk id="2" creationId="{00000000-0000-0000-0000-000000000000}"/>
          </ac:spMkLst>
        </pc:spChg>
      </pc:sldChg>
      <pc:sldChg chg="addSp delSp modSp mod">
        <pc:chgData name="isabela tapias jimenez" userId="3eecbba1e1155198" providerId="LiveId" clId="{B2CADC7F-161C-4B47-9472-9AC15AE9BD11}" dt="2020-10-09T14:46:37.929" v="653" actId="113"/>
        <pc:sldMkLst>
          <pc:docMk/>
          <pc:sldMk cId="4124303197" sldId="268"/>
        </pc:sldMkLst>
        <pc:spChg chg="del">
          <ac:chgData name="isabela tapias jimenez" userId="3eecbba1e1155198" providerId="LiveId" clId="{B2CADC7F-161C-4B47-9472-9AC15AE9BD11}" dt="2020-10-09T14:33:39.107" v="592" actId="478"/>
          <ac:spMkLst>
            <pc:docMk/>
            <pc:sldMk cId="4124303197" sldId="268"/>
            <ac:spMk id="2" creationId="{00000000-0000-0000-0000-000000000000}"/>
          </ac:spMkLst>
        </pc:spChg>
        <pc:spChg chg="add del mod">
          <ac:chgData name="isabela tapias jimenez" userId="3eecbba1e1155198" providerId="LiveId" clId="{B2CADC7F-161C-4B47-9472-9AC15AE9BD11}" dt="2020-10-09T14:39:55.864" v="612"/>
          <ac:spMkLst>
            <pc:docMk/>
            <pc:sldMk cId="4124303197" sldId="268"/>
            <ac:spMk id="2" creationId="{D1796F96-696B-4A4A-B57B-2AA1A10A1398}"/>
          </ac:spMkLst>
        </pc:spChg>
        <pc:spChg chg="add mod">
          <ac:chgData name="isabela tapias jimenez" userId="3eecbba1e1155198" providerId="LiveId" clId="{B2CADC7F-161C-4B47-9472-9AC15AE9BD11}" dt="2020-10-09T14:46:37.929" v="653" actId="113"/>
          <ac:spMkLst>
            <pc:docMk/>
            <pc:sldMk cId="4124303197" sldId="268"/>
            <ac:spMk id="3" creationId="{D7E94D0F-81C4-486B-8ED7-B9055EA4EF0F}"/>
          </ac:spMkLst>
        </pc:spChg>
        <pc:graphicFrameChg chg="add del mod">
          <ac:chgData name="isabela tapias jimenez" userId="3eecbba1e1155198" providerId="LiveId" clId="{B2CADC7F-161C-4B47-9472-9AC15AE9BD11}" dt="2020-10-09T14:36:15.217" v="607" actId="478"/>
          <ac:graphicFrameMkLst>
            <pc:docMk/>
            <pc:sldMk cId="4124303197" sldId="268"/>
            <ac:graphicFrameMk id="5" creationId="{A618CEDE-B528-4783-89AF-0A0E82AC0FD0}"/>
          </ac:graphicFrameMkLst>
        </pc:graphicFrameChg>
        <pc:picChg chg="del">
          <ac:chgData name="isabela tapias jimenez" userId="3eecbba1e1155198" providerId="LiveId" clId="{B2CADC7F-161C-4B47-9472-9AC15AE9BD11}" dt="2020-10-09T14:33:40.360" v="593" actId="478"/>
          <ac:picMkLst>
            <pc:docMk/>
            <pc:sldMk cId="4124303197" sldId="268"/>
            <ac:picMk id="3" creationId="{6EE38EE7-AF01-4F69-8835-C50C4CA5C420}"/>
          </ac:picMkLst>
        </pc:picChg>
        <pc:picChg chg="add mod">
          <ac:chgData name="isabela tapias jimenez" userId="3eecbba1e1155198" providerId="LiveId" clId="{B2CADC7F-161C-4B47-9472-9AC15AE9BD11}" dt="2020-10-09T14:35:01.474" v="601" actId="14100"/>
          <ac:picMkLst>
            <pc:docMk/>
            <pc:sldMk cId="4124303197" sldId="268"/>
            <ac:picMk id="4" creationId="{FF9D4345-F8E9-4CB3-B7A0-B107DF217946}"/>
          </ac:picMkLst>
        </pc:picChg>
        <pc:picChg chg="add mod ord">
          <ac:chgData name="isabela tapias jimenez" userId="3eecbba1e1155198" providerId="LiveId" clId="{B2CADC7F-161C-4B47-9472-9AC15AE9BD11}" dt="2020-10-09T14:46:26.577" v="649" actId="167"/>
          <ac:picMkLst>
            <pc:docMk/>
            <pc:sldMk cId="4124303197" sldId="268"/>
            <ac:picMk id="6" creationId="{EA8971F4-0A6E-4BB9-BC2F-9B24C21EBAF2}"/>
          </ac:picMkLst>
        </pc:picChg>
      </pc:sldChg>
      <pc:sldChg chg="addSp delSp modSp mod">
        <pc:chgData name="isabela tapias jimenez" userId="3eecbba1e1155198" providerId="LiveId" clId="{B2CADC7F-161C-4B47-9472-9AC15AE9BD11}" dt="2020-10-09T14:51:35.051" v="688" actId="122"/>
        <pc:sldMkLst>
          <pc:docMk/>
          <pc:sldMk cId="724955951" sldId="269"/>
        </pc:sldMkLst>
        <pc:spChg chg="add mod">
          <ac:chgData name="isabela tapias jimenez" userId="3eecbba1e1155198" providerId="LiveId" clId="{B2CADC7F-161C-4B47-9472-9AC15AE9BD11}" dt="2020-10-09T14:51:35.051" v="688" actId="122"/>
          <ac:spMkLst>
            <pc:docMk/>
            <pc:sldMk cId="724955951" sldId="269"/>
            <ac:spMk id="6" creationId="{6F2C4FB0-0780-4C7F-AD7C-DFDA21E16027}"/>
          </ac:spMkLst>
        </pc:spChg>
        <pc:picChg chg="add mod">
          <ac:chgData name="isabela tapias jimenez" userId="3eecbba1e1155198" providerId="LiveId" clId="{B2CADC7F-161C-4B47-9472-9AC15AE9BD11}" dt="2020-10-09T14:49:36.805" v="659" actId="1076"/>
          <ac:picMkLst>
            <pc:docMk/>
            <pc:sldMk cId="724955951" sldId="269"/>
            <ac:picMk id="3" creationId="{E54A88F5-22DC-4292-A62B-47A92C4B220D}"/>
          </ac:picMkLst>
        </pc:picChg>
        <pc:picChg chg="del">
          <ac:chgData name="isabela tapias jimenez" userId="3eecbba1e1155198" providerId="LiveId" clId="{B2CADC7F-161C-4B47-9472-9AC15AE9BD11}" dt="2020-10-09T14:49:31.437" v="657" actId="478"/>
          <ac:picMkLst>
            <pc:docMk/>
            <pc:sldMk cId="724955951" sldId="269"/>
            <ac:picMk id="4" creationId="{7B1B43EB-FF75-4294-8689-F2106BC847D9}"/>
          </ac:picMkLst>
        </pc:picChg>
      </pc:sldChg>
      <pc:sldChg chg="del">
        <pc:chgData name="isabela tapias jimenez" userId="3eecbba1e1155198" providerId="LiveId" clId="{B2CADC7F-161C-4B47-9472-9AC15AE9BD11}" dt="2020-10-09T14:50:16.600" v="662" actId="2696"/>
        <pc:sldMkLst>
          <pc:docMk/>
          <pc:sldMk cId="663122957" sldId="270"/>
        </pc:sldMkLst>
      </pc:sldChg>
      <pc:sldChg chg="del">
        <pc:chgData name="isabela tapias jimenez" userId="3eecbba1e1155198" providerId="LiveId" clId="{B2CADC7F-161C-4B47-9472-9AC15AE9BD11}" dt="2020-10-09T14:50:11.478" v="660" actId="2696"/>
        <pc:sldMkLst>
          <pc:docMk/>
          <pc:sldMk cId="4048211025" sldId="271"/>
        </pc:sldMkLst>
      </pc:sldChg>
      <pc:sldChg chg="del">
        <pc:chgData name="isabela tapias jimenez" userId="3eecbba1e1155198" providerId="LiveId" clId="{B2CADC7F-161C-4B47-9472-9AC15AE9BD11}" dt="2020-10-09T14:50:19.603" v="663" actId="2696"/>
        <pc:sldMkLst>
          <pc:docMk/>
          <pc:sldMk cId="4257372187" sldId="272"/>
        </pc:sldMkLst>
      </pc:sldChg>
      <pc:sldChg chg="modSp mod">
        <pc:chgData name="isabela tapias jimenez" userId="3eecbba1e1155198" providerId="LiveId" clId="{B2CADC7F-161C-4B47-9472-9AC15AE9BD11}" dt="2020-10-09T13:34:02.213" v="266" actId="1076"/>
        <pc:sldMkLst>
          <pc:docMk/>
          <pc:sldMk cId="1709626572" sldId="273"/>
        </pc:sldMkLst>
        <pc:spChg chg="mod">
          <ac:chgData name="isabela tapias jimenez" userId="3eecbba1e1155198" providerId="LiveId" clId="{B2CADC7F-161C-4B47-9472-9AC15AE9BD11}" dt="2020-10-09T13:34:02.213" v="266" actId="1076"/>
          <ac:spMkLst>
            <pc:docMk/>
            <pc:sldMk cId="1709626572" sldId="273"/>
            <ac:spMk id="3" creationId="{F3647169-327E-42C4-B716-1E52C1519CA7}"/>
          </ac:spMkLst>
        </pc:spChg>
      </pc:sldChg>
      <pc:sldChg chg="addSp delSp modSp new mod modClrScheme chgLayout">
        <pc:chgData name="isabela tapias jimenez" userId="3eecbba1e1155198" providerId="LiveId" clId="{B2CADC7F-161C-4B47-9472-9AC15AE9BD11}" dt="2020-10-09T14:47:55.007" v="654" actId="20577"/>
        <pc:sldMkLst>
          <pc:docMk/>
          <pc:sldMk cId="1358607125" sldId="274"/>
        </pc:sldMkLst>
        <pc:spChg chg="add del mod">
          <ac:chgData name="isabela tapias jimenez" userId="3eecbba1e1155198" providerId="LiveId" clId="{B2CADC7F-161C-4B47-9472-9AC15AE9BD11}" dt="2020-10-09T13:29:01.100" v="235" actId="478"/>
          <ac:spMkLst>
            <pc:docMk/>
            <pc:sldMk cId="1358607125" sldId="274"/>
            <ac:spMk id="2" creationId="{1E46672E-5B0B-4591-BF5B-D1FB97B0F1FB}"/>
          </ac:spMkLst>
        </pc:spChg>
        <pc:spChg chg="add mod">
          <ac:chgData name="isabela tapias jimenez" userId="3eecbba1e1155198" providerId="LiveId" clId="{B2CADC7F-161C-4B47-9472-9AC15AE9BD11}" dt="2020-10-09T14:47:55.007" v="654" actId="20577"/>
          <ac:spMkLst>
            <pc:docMk/>
            <pc:sldMk cId="1358607125" sldId="274"/>
            <ac:spMk id="3" creationId="{974764D4-300C-4166-9743-D54BACFD9A0F}"/>
          </ac:spMkLst>
        </pc:spChg>
        <pc:spChg chg="add del mod">
          <ac:chgData name="isabela tapias jimenez" userId="3eecbba1e1155198" providerId="LiveId" clId="{B2CADC7F-161C-4B47-9472-9AC15AE9BD11}" dt="2020-10-09T13:28:49.388" v="231" actId="478"/>
          <ac:spMkLst>
            <pc:docMk/>
            <pc:sldMk cId="1358607125" sldId="274"/>
            <ac:spMk id="4" creationId="{B700EE97-A417-4EFB-A0EC-A66BE8037A7A}"/>
          </ac:spMkLst>
        </pc:spChg>
        <pc:picChg chg="add mod">
          <ac:chgData name="isabela tapias jimenez" userId="3eecbba1e1155198" providerId="LiveId" clId="{B2CADC7F-161C-4B47-9472-9AC15AE9BD11}" dt="2020-10-09T13:29:11.540" v="241" actId="1076"/>
          <ac:picMkLst>
            <pc:docMk/>
            <pc:sldMk cId="1358607125" sldId="274"/>
            <ac:picMk id="5" creationId="{6E46549F-4230-4E45-93C3-01F6EF0A8E35}"/>
          </ac:picMkLst>
        </pc:picChg>
        <pc:picChg chg="add del mod">
          <ac:chgData name="isabela tapias jimenez" userId="3eecbba1e1155198" providerId="LiveId" clId="{B2CADC7F-161C-4B47-9472-9AC15AE9BD11}" dt="2020-10-09T13:31:11.783" v="259" actId="478"/>
          <ac:picMkLst>
            <pc:docMk/>
            <pc:sldMk cId="1358607125" sldId="274"/>
            <ac:picMk id="6" creationId="{DD84795E-70AE-4167-B5CA-B4166D2CA60C}"/>
          </ac:picMkLst>
        </pc:picChg>
        <pc:picChg chg="add del">
          <ac:chgData name="isabela tapias jimenez" userId="3eecbba1e1155198" providerId="LiveId" clId="{B2CADC7F-161C-4B47-9472-9AC15AE9BD11}" dt="2020-10-09T13:31:27.977" v="261" actId="478"/>
          <ac:picMkLst>
            <pc:docMk/>
            <pc:sldMk cId="1358607125" sldId="274"/>
            <ac:picMk id="7" creationId="{9F51AF63-8BDF-4F3E-88D7-CD088DA60E45}"/>
          </ac:picMkLst>
        </pc:picChg>
        <pc:picChg chg="add mod">
          <ac:chgData name="isabela tapias jimenez" userId="3eecbba1e1155198" providerId="LiveId" clId="{B2CADC7F-161C-4B47-9472-9AC15AE9BD11}" dt="2020-10-09T13:33:06.178" v="264" actId="14100"/>
          <ac:picMkLst>
            <pc:docMk/>
            <pc:sldMk cId="1358607125" sldId="274"/>
            <ac:picMk id="9" creationId="{24F53826-C259-4367-9284-547A0B2A5235}"/>
          </ac:picMkLst>
        </pc:picChg>
      </pc:sldChg>
      <pc:sldChg chg="addSp delSp modSp add mod">
        <pc:chgData name="isabela tapias jimenez" userId="3eecbba1e1155198" providerId="LiveId" clId="{B2CADC7F-161C-4B47-9472-9AC15AE9BD11}" dt="2020-10-09T13:59:27.027" v="338" actId="1076"/>
        <pc:sldMkLst>
          <pc:docMk/>
          <pc:sldMk cId="3503988851" sldId="275"/>
        </pc:sldMkLst>
        <pc:spChg chg="add mod">
          <ac:chgData name="isabela tapias jimenez" userId="3eecbba1e1155198" providerId="LiveId" clId="{B2CADC7F-161C-4B47-9472-9AC15AE9BD11}" dt="2020-10-09T13:52:28.771" v="291" actId="1076"/>
          <ac:spMkLst>
            <pc:docMk/>
            <pc:sldMk cId="3503988851" sldId="275"/>
            <ac:spMk id="2" creationId="{EDBF4611-C533-4A5E-98F4-0D95A24B6E24}"/>
          </ac:spMkLst>
        </pc:spChg>
        <pc:spChg chg="mod">
          <ac:chgData name="isabela tapias jimenez" userId="3eecbba1e1155198" providerId="LiveId" clId="{B2CADC7F-161C-4B47-9472-9AC15AE9BD11}" dt="2020-10-09T13:58:48.929" v="329" actId="1076"/>
          <ac:spMkLst>
            <pc:docMk/>
            <pc:sldMk cId="3503988851" sldId="275"/>
            <ac:spMk id="3" creationId="{974764D4-300C-4166-9743-D54BACFD9A0F}"/>
          </ac:spMkLst>
        </pc:spChg>
        <pc:spChg chg="add mod">
          <ac:chgData name="isabela tapias jimenez" userId="3eecbba1e1155198" providerId="LiveId" clId="{B2CADC7F-161C-4B47-9472-9AC15AE9BD11}" dt="2020-10-09T13:57:49.919" v="313" actId="1076"/>
          <ac:spMkLst>
            <pc:docMk/>
            <pc:sldMk cId="3503988851" sldId="275"/>
            <ac:spMk id="6" creationId="{B91B4160-E07B-4E61-81A0-93702D11A37F}"/>
          </ac:spMkLst>
        </pc:spChg>
        <pc:picChg chg="add mod ord modCrop">
          <ac:chgData name="isabela tapias jimenez" userId="3eecbba1e1155198" providerId="LiveId" clId="{B2CADC7F-161C-4B47-9472-9AC15AE9BD11}" dt="2020-10-09T13:59:22.889" v="337" actId="14100"/>
          <ac:picMkLst>
            <pc:docMk/>
            <pc:sldMk cId="3503988851" sldId="275"/>
            <ac:picMk id="4" creationId="{115AC0E9-7FEC-4EAA-9E01-9E1EEBFF2FC1}"/>
          </ac:picMkLst>
        </pc:picChg>
        <pc:picChg chg="del">
          <ac:chgData name="isabela tapias jimenez" userId="3eecbba1e1155198" providerId="LiveId" clId="{B2CADC7F-161C-4B47-9472-9AC15AE9BD11}" dt="2020-10-09T13:34:25.503" v="268" actId="478"/>
          <ac:picMkLst>
            <pc:docMk/>
            <pc:sldMk cId="3503988851" sldId="275"/>
            <ac:picMk id="5" creationId="{6E46549F-4230-4E45-93C3-01F6EF0A8E35}"/>
          </ac:picMkLst>
        </pc:picChg>
        <pc:picChg chg="add mod">
          <ac:chgData name="isabela tapias jimenez" userId="3eecbba1e1155198" providerId="LiveId" clId="{B2CADC7F-161C-4B47-9472-9AC15AE9BD11}" dt="2020-10-09T13:58:56.522" v="331" actId="1076"/>
          <ac:picMkLst>
            <pc:docMk/>
            <pc:sldMk cId="3503988851" sldId="275"/>
            <ac:picMk id="8" creationId="{0AA58A96-EEDB-4330-BAB7-F86AA430E7B0}"/>
          </ac:picMkLst>
        </pc:picChg>
        <pc:picChg chg="mod">
          <ac:chgData name="isabela tapias jimenez" userId="3eecbba1e1155198" providerId="LiveId" clId="{B2CADC7F-161C-4B47-9472-9AC15AE9BD11}" dt="2020-10-09T13:59:27.027" v="338" actId="1076"/>
          <ac:picMkLst>
            <pc:docMk/>
            <pc:sldMk cId="3503988851" sldId="275"/>
            <ac:picMk id="9" creationId="{24F53826-C259-4367-9284-547A0B2A5235}"/>
          </ac:picMkLst>
        </pc:picChg>
      </pc:sldChg>
      <pc:sldChg chg="addSp delSp modSp new mod modClrScheme chgLayout">
        <pc:chgData name="isabela tapias jimenez" userId="3eecbba1e1155198" providerId="LiveId" clId="{B2CADC7F-161C-4B47-9472-9AC15AE9BD11}" dt="2020-10-09T14:16:48.268" v="540" actId="1076"/>
        <pc:sldMkLst>
          <pc:docMk/>
          <pc:sldMk cId="1974048639" sldId="276"/>
        </pc:sldMkLst>
        <pc:spChg chg="add mod ord">
          <ac:chgData name="isabela tapias jimenez" userId="3eecbba1e1155198" providerId="LiveId" clId="{B2CADC7F-161C-4B47-9472-9AC15AE9BD11}" dt="2020-10-09T14:15:46.656" v="537" actId="1076"/>
          <ac:spMkLst>
            <pc:docMk/>
            <pc:sldMk cId="1974048639" sldId="276"/>
            <ac:spMk id="2" creationId="{F4644632-5A94-49FC-BC3E-E15B1499FE2A}"/>
          </ac:spMkLst>
        </pc:spChg>
        <pc:spChg chg="add del mod ord">
          <ac:chgData name="isabela tapias jimenez" userId="3eecbba1e1155198" providerId="LiveId" clId="{B2CADC7F-161C-4B47-9472-9AC15AE9BD11}" dt="2020-10-09T14:03:15.985" v="496" actId="700"/>
          <ac:spMkLst>
            <pc:docMk/>
            <pc:sldMk cId="1974048639" sldId="276"/>
            <ac:spMk id="3" creationId="{967CE3E0-93DC-4516-8540-969325D4AF02}"/>
          </ac:spMkLst>
        </pc:spChg>
        <pc:spChg chg="add del mod">
          <ac:chgData name="isabela tapias jimenez" userId="3eecbba1e1155198" providerId="LiveId" clId="{B2CADC7F-161C-4B47-9472-9AC15AE9BD11}" dt="2020-10-09T14:01:18.139" v="357" actId="478"/>
          <ac:spMkLst>
            <pc:docMk/>
            <pc:sldMk cId="1974048639" sldId="276"/>
            <ac:spMk id="4" creationId="{B3C98824-E780-44E0-AFE0-FB00FD640BD0}"/>
          </ac:spMkLst>
        </pc:spChg>
        <pc:spChg chg="add del mod ord">
          <ac:chgData name="isabela tapias jimenez" userId="3eecbba1e1155198" providerId="LiveId" clId="{B2CADC7F-161C-4B47-9472-9AC15AE9BD11}" dt="2020-10-09T14:16:45.178" v="539"/>
          <ac:spMkLst>
            <pc:docMk/>
            <pc:sldMk cId="1974048639" sldId="276"/>
            <ac:spMk id="5" creationId="{DB8EDE33-525A-42FA-B2DA-7E4407889646}"/>
          </ac:spMkLst>
        </pc:spChg>
        <pc:spChg chg="add mod ord">
          <ac:chgData name="isabela tapias jimenez" userId="3eecbba1e1155198" providerId="LiveId" clId="{B2CADC7F-161C-4B47-9472-9AC15AE9BD11}" dt="2020-10-09T14:15:40.249" v="536" actId="1076"/>
          <ac:spMkLst>
            <pc:docMk/>
            <pc:sldMk cId="1974048639" sldId="276"/>
            <ac:spMk id="6" creationId="{1AEDE473-1A5E-4B47-AEB8-02D8D78364EE}"/>
          </ac:spMkLst>
        </pc:spChg>
        <pc:picChg chg="add mod">
          <ac:chgData name="isabela tapias jimenez" userId="3eecbba1e1155198" providerId="LiveId" clId="{B2CADC7F-161C-4B47-9472-9AC15AE9BD11}" dt="2020-10-09T14:16:48.268" v="540" actId="1076"/>
          <ac:picMkLst>
            <pc:docMk/>
            <pc:sldMk cId="1974048639" sldId="276"/>
            <ac:picMk id="7" creationId="{62029A3E-B90E-4098-BAC3-27B418345CCD}"/>
          </ac:picMkLst>
        </pc:picChg>
      </pc:sldChg>
      <pc:sldChg chg="addSp modSp new mod modClrScheme chgLayout">
        <pc:chgData name="isabela tapias jimenez" userId="3eecbba1e1155198" providerId="LiveId" clId="{B2CADC7F-161C-4B47-9472-9AC15AE9BD11}" dt="2020-10-09T15:05:16.478" v="1984" actId="20577"/>
        <pc:sldMkLst>
          <pc:docMk/>
          <pc:sldMk cId="2706965485" sldId="277"/>
        </pc:sldMkLst>
        <pc:spChg chg="add mod">
          <ac:chgData name="isabela tapias jimenez" userId="3eecbba1e1155198" providerId="LiveId" clId="{B2CADC7F-161C-4B47-9472-9AC15AE9BD11}" dt="2020-10-09T15:05:16.478" v="1984" actId="20577"/>
          <ac:spMkLst>
            <pc:docMk/>
            <pc:sldMk cId="2706965485" sldId="277"/>
            <ac:spMk id="2" creationId="{6826477D-04D8-462A-A735-D150E09670A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E2393-9196-4659-839C-24718EAB9A24}" type="datetimeFigureOut">
              <a:rPr lang="es-CO" smtClean="0"/>
              <a:t>9/10/2020</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A5CDB5-596C-4542-A4DB-01EF9FDDF4F5}" type="slidenum">
              <a:rPr lang="es-CO" smtClean="0"/>
              <a:t>‹Nº›</a:t>
            </a:fld>
            <a:endParaRPr lang="es-CO"/>
          </a:p>
        </p:txBody>
      </p:sp>
    </p:spTree>
    <p:extLst>
      <p:ext uri="{BB962C8B-B14F-4D97-AF65-F5344CB8AC3E}">
        <p14:creationId xmlns:p14="http://schemas.microsoft.com/office/powerpoint/2010/main" val="1513747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09/10/2020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09/10/2020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09/10/2020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09/10/2020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09/10/2020</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6.xml"/><Relationship Id="rId4" Type="http://schemas.openxmlformats.org/officeDocument/2006/relationships/hyperlink" Target="https://d.docs.live.net/3eecbba1e1155198/Escritorio/Nueva%20carpeta/diccionario%20base%20de%20dato.xls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3647169-327E-42C4-B716-1E52C1519CA7}"/>
              </a:ext>
            </a:extLst>
          </p:cNvPr>
          <p:cNvSpPr txBox="1"/>
          <p:nvPr/>
        </p:nvSpPr>
        <p:spPr>
          <a:xfrm>
            <a:off x="1244598" y="2827000"/>
            <a:ext cx="4572000" cy="1077218"/>
          </a:xfrm>
          <a:prstGeom prst="rect">
            <a:avLst/>
          </a:prstGeom>
          <a:noFill/>
        </p:spPr>
        <p:txBody>
          <a:bodyPr wrap="square">
            <a:spAutoFit/>
          </a:bodyPr>
          <a:lstStyle/>
          <a:p>
            <a:pPr algn="ctr"/>
            <a:r>
              <a:rPr lang="es-CO" sz="3200" b="1" dirty="0"/>
              <a:t>Formación III trimestre ADSI</a:t>
            </a:r>
          </a:p>
        </p:txBody>
      </p:sp>
    </p:spTree>
    <p:extLst>
      <p:ext uri="{BB962C8B-B14F-4D97-AF65-F5344CB8AC3E}">
        <p14:creationId xmlns:p14="http://schemas.microsoft.com/office/powerpoint/2010/main" val="1709626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54A88F5-22DC-4292-A62B-47A92C4B220D}"/>
              </a:ext>
            </a:extLst>
          </p:cNvPr>
          <p:cNvPicPr>
            <a:picLocks noChangeAspect="1"/>
          </p:cNvPicPr>
          <p:nvPr/>
        </p:nvPicPr>
        <p:blipFill>
          <a:blip r:embed="rId2"/>
          <a:stretch>
            <a:fillRect/>
          </a:stretch>
        </p:blipFill>
        <p:spPr>
          <a:xfrm>
            <a:off x="1251283" y="1134533"/>
            <a:ext cx="6795910" cy="3822699"/>
          </a:xfrm>
          <a:prstGeom prst="rect">
            <a:avLst/>
          </a:prstGeom>
        </p:spPr>
      </p:pic>
      <p:sp>
        <p:nvSpPr>
          <p:cNvPr id="6" name="CuadroTexto 5">
            <a:extLst>
              <a:ext uri="{FF2B5EF4-FFF2-40B4-BE49-F238E27FC236}">
                <a16:creationId xmlns:a16="http://schemas.microsoft.com/office/drawing/2014/main" id="{6F2C4FB0-0780-4C7F-AD7C-DFDA21E16027}"/>
              </a:ext>
            </a:extLst>
          </p:cNvPr>
          <p:cNvSpPr txBox="1"/>
          <p:nvPr/>
        </p:nvSpPr>
        <p:spPr>
          <a:xfrm>
            <a:off x="408268" y="376496"/>
            <a:ext cx="7778999" cy="646331"/>
          </a:xfrm>
          <a:prstGeom prst="rect">
            <a:avLst/>
          </a:prstGeom>
          <a:noFill/>
        </p:spPr>
        <p:txBody>
          <a:bodyPr wrap="square" rtlCol="0">
            <a:spAutoFit/>
          </a:bodyPr>
          <a:lstStyle/>
          <a:p>
            <a:pPr algn="ctr"/>
            <a:r>
              <a:rPr lang="es-ES" sz="3600" b="1" dirty="0">
                <a:solidFill>
                  <a:schemeClr val="bg1"/>
                </a:solidFill>
              </a:rPr>
              <a:t>Prototipo del software</a:t>
            </a:r>
          </a:p>
        </p:txBody>
      </p:sp>
    </p:spTree>
    <p:extLst>
      <p:ext uri="{BB962C8B-B14F-4D97-AF65-F5344CB8AC3E}">
        <p14:creationId xmlns:p14="http://schemas.microsoft.com/office/powerpoint/2010/main" val="724955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09443" y="555030"/>
            <a:ext cx="2389387" cy="369332"/>
          </a:xfrm>
          <a:prstGeom prst="rect">
            <a:avLst/>
          </a:prstGeom>
          <a:noFill/>
        </p:spPr>
        <p:txBody>
          <a:bodyPr wrap="square" rtlCol="0">
            <a:spAutoFit/>
          </a:bodyPr>
          <a:lstStyle/>
          <a:p>
            <a:r>
              <a:rPr lang="es-ES" b="1" dirty="0">
                <a:solidFill>
                  <a:schemeClr val="tx1">
                    <a:lumMod val="75000"/>
                    <a:lumOff val="25000"/>
                  </a:schemeClr>
                </a:solidFill>
              </a:rPr>
              <a:t>Índice</a:t>
            </a:r>
          </a:p>
        </p:txBody>
      </p:sp>
      <p:sp>
        <p:nvSpPr>
          <p:cNvPr id="3" name="CuadroTexto 2">
            <a:extLst>
              <a:ext uri="{FF2B5EF4-FFF2-40B4-BE49-F238E27FC236}">
                <a16:creationId xmlns:a16="http://schemas.microsoft.com/office/drawing/2014/main" id="{B053D4D2-F6D4-4AC8-B587-558F07A88847}"/>
              </a:ext>
            </a:extLst>
          </p:cNvPr>
          <p:cNvSpPr txBox="1"/>
          <p:nvPr/>
        </p:nvSpPr>
        <p:spPr>
          <a:xfrm>
            <a:off x="660400" y="1143000"/>
            <a:ext cx="7882467" cy="3416320"/>
          </a:xfrm>
          <a:prstGeom prst="rect">
            <a:avLst/>
          </a:prstGeom>
          <a:noFill/>
        </p:spPr>
        <p:txBody>
          <a:bodyPr wrap="square" rtlCol="0">
            <a:spAutoFit/>
          </a:bodyPr>
          <a:lstStyle/>
          <a:p>
            <a:pPr marL="285750" indent="-285750">
              <a:buFont typeface="Arial" panose="020B0604020202020204" pitchFamily="34" charset="0"/>
              <a:buChar char="•"/>
            </a:pPr>
            <a:r>
              <a:rPr lang="es-ES" dirty="0"/>
              <a:t>Nombre del proyecto e integrantes .</a:t>
            </a:r>
          </a:p>
          <a:p>
            <a:pPr marL="285750" indent="-285750">
              <a:buFont typeface="Arial" panose="020B0604020202020204" pitchFamily="34" charset="0"/>
              <a:buChar char="•"/>
            </a:pPr>
            <a:r>
              <a:rPr lang="es-ES" dirty="0"/>
              <a:t>Introducción.</a:t>
            </a:r>
          </a:p>
          <a:p>
            <a:pPr marL="342900" indent="-342900">
              <a:buFont typeface="+mj-lt"/>
              <a:buAutoNum type="alphaLcPeriod"/>
            </a:pPr>
            <a:r>
              <a:rPr lang="es-ES" dirty="0"/>
              <a:t>¿Que es fitness Steel system?, origen, objetivos y alcance</a:t>
            </a:r>
          </a:p>
          <a:p>
            <a:pPr marL="342900" indent="-342900">
              <a:buFont typeface="+mj-lt"/>
              <a:buAutoNum type="alphaLcPeriod"/>
            </a:pPr>
            <a:r>
              <a:rPr lang="es-ES" dirty="0"/>
              <a:t>Técnicas utilizadas para organización de funciones y roles del proyecto</a:t>
            </a:r>
          </a:p>
          <a:p>
            <a:pPr marL="285750" indent="-285750">
              <a:buFont typeface="Arial" panose="020B0604020202020204" pitchFamily="34" charset="0"/>
              <a:buChar char="•"/>
            </a:pPr>
            <a:r>
              <a:rPr lang="es-ES" dirty="0"/>
              <a:t>Diagrama de clases </a:t>
            </a:r>
          </a:p>
          <a:p>
            <a:pPr marL="285750" indent="-285750">
              <a:buFont typeface="Arial" panose="020B0604020202020204" pitchFamily="34" charset="0"/>
              <a:buChar char="•"/>
            </a:pPr>
            <a:r>
              <a:rPr lang="es-ES" dirty="0"/>
              <a:t>Diagrama de distribución</a:t>
            </a:r>
          </a:p>
          <a:p>
            <a:pPr marL="285750" indent="-285750">
              <a:buFont typeface="Arial" panose="020B0604020202020204" pitchFamily="34" charset="0"/>
              <a:buChar char="•"/>
            </a:pPr>
            <a:r>
              <a:rPr lang="es-ES" dirty="0"/>
              <a:t>Modelo relacional normalizado</a:t>
            </a:r>
          </a:p>
          <a:p>
            <a:pPr marL="285750" indent="-285750">
              <a:buFont typeface="Arial" panose="020B0604020202020204" pitchFamily="34" charset="0"/>
              <a:buChar char="•"/>
            </a:pPr>
            <a:r>
              <a:rPr lang="es-ES" dirty="0"/>
              <a:t>Diccionario de datos </a:t>
            </a:r>
          </a:p>
          <a:p>
            <a:pPr marL="285750" indent="-285750">
              <a:buFont typeface="Arial" panose="020B0604020202020204" pitchFamily="34" charset="0"/>
              <a:buChar char="•"/>
            </a:pPr>
            <a:r>
              <a:rPr lang="es-ES" dirty="0"/>
              <a:t>Prototipo de software </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CO" dirty="0"/>
          </a:p>
        </p:txBody>
      </p:sp>
    </p:spTree>
    <p:extLst>
      <p:ext uri="{BB962C8B-B14F-4D97-AF65-F5344CB8AC3E}">
        <p14:creationId xmlns:p14="http://schemas.microsoft.com/office/powerpoint/2010/main" val="2192973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946400" y="1346200"/>
            <a:ext cx="2820293" cy="954107"/>
          </a:xfrm>
          <a:prstGeom prst="rect">
            <a:avLst/>
          </a:prstGeom>
          <a:noFill/>
        </p:spPr>
        <p:txBody>
          <a:bodyPr wrap="square" rtlCol="0">
            <a:spAutoFit/>
          </a:bodyPr>
          <a:lstStyle/>
          <a:p>
            <a:pPr algn="ctr"/>
            <a:r>
              <a:rPr lang="es-ES" sz="2800" b="1" dirty="0">
                <a:solidFill>
                  <a:schemeClr val="tx1">
                    <a:lumMod val="75000"/>
                    <a:lumOff val="25000"/>
                  </a:schemeClr>
                </a:solidFill>
                <a:latin typeface="Bahnschrift SemiBold" panose="020B0502040204020203" pitchFamily="34" charset="0"/>
              </a:rPr>
              <a:t>Proyecto fitness Steel system</a:t>
            </a:r>
          </a:p>
        </p:txBody>
      </p:sp>
      <p:sp>
        <p:nvSpPr>
          <p:cNvPr id="4" name="CuadroTexto 3"/>
          <p:cNvSpPr txBox="1"/>
          <p:nvPr/>
        </p:nvSpPr>
        <p:spPr>
          <a:xfrm>
            <a:off x="1007533" y="2692065"/>
            <a:ext cx="6443134" cy="1477328"/>
          </a:xfrm>
          <a:prstGeom prst="rect">
            <a:avLst/>
          </a:prstGeom>
          <a:noFill/>
        </p:spPr>
        <p:txBody>
          <a:bodyPr wrap="square" rtlCol="0">
            <a:spAutoFit/>
          </a:bodyPr>
          <a:lstStyle/>
          <a:p>
            <a:pPr marL="285750" lvl="0" indent="-285750">
              <a:buClr>
                <a:schemeClr val="dk1"/>
              </a:buClr>
              <a:buSzPts val="2400"/>
              <a:buFont typeface="Arial"/>
              <a:buChar char="•"/>
            </a:pPr>
            <a:r>
              <a:rPr lang="es-ES" dirty="0">
                <a:solidFill>
                  <a:schemeClr val="dk1"/>
                </a:solidFill>
                <a:latin typeface="Arial"/>
                <a:ea typeface="Arial"/>
                <a:cs typeface="Arial"/>
                <a:sym typeface="Arial"/>
              </a:rPr>
              <a:t>Brayan Estiven Epalza Guerrero.</a:t>
            </a:r>
            <a:endParaRPr lang="es-ES" dirty="0"/>
          </a:p>
          <a:p>
            <a:pPr marL="285750" lvl="0" indent="-285750">
              <a:buClr>
                <a:schemeClr val="dk1"/>
              </a:buClr>
              <a:buSzPts val="2400"/>
              <a:buFont typeface="Arial"/>
              <a:buChar char="•"/>
            </a:pPr>
            <a:r>
              <a:rPr lang="es-ES" dirty="0">
                <a:solidFill>
                  <a:schemeClr val="dk1"/>
                </a:solidFill>
                <a:latin typeface="Arial"/>
                <a:ea typeface="Arial"/>
                <a:cs typeface="Arial"/>
                <a:sym typeface="Arial"/>
              </a:rPr>
              <a:t>Cesar Esteban Garzón Contreras.</a:t>
            </a:r>
            <a:endParaRPr lang="es-ES" dirty="0"/>
          </a:p>
          <a:p>
            <a:pPr marL="285750" lvl="0" indent="-285750">
              <a:buClr>
                <a:schemeClr val="dk1"/>
              </a:buClr>
              <a:buSzPts val="2400"/>
              <a:buFont typeface="Arial"/>
              <a:buChar char="•"/>
            </a:pPr>
            <a:r>
              <a:rPr lang="es-ES" dirty="0">
                <a:solidFill>
                  <a:schemeClr val="dk1"/>
                </a:solidFill>
                <a:latin typeface="Arial"/>
                <a:ea typeface="Arial"/>
                <a:cs typeface="Arial"/>
                <a:sym typeface="Arial"/>
              </a:rPr>
              <a:t>Isabela Tapias Jiménez.</a:t>
            </a:r>
            <a:endParaRPr lang="es-ES" dirty="0"/>
          </a:p>
          <a:p>
            <a:pPr marL="285750" lvl="0" indent="-285750">
              <a:buClr>
                <a:schemeClr val="dk1"/>
              </a:buClr>
              <a:buSzPts val="2400"/>
              <a:buFont typeface="Arial"/>
              <a:buChar char="•"/>
            </a:pPr>
            <a:r>
              <a:rPr lang="es-ES" dirty="0">
                <a:solidFill>
                  <a:schemeClr val="dk1"/>
                </a:solidFill>
                <a:latin typeface="Arial"/>
                <a:ea typeface="Arial"/>
                <a:cs typeface="Arial"/>
                <a:sym typeface="Arial"/>
              </a:rPr>
              <a:t>Jhon Sebastián Zamudio Ávila.</a:t>
            </a:r>
            <a:endParaRPr lang="es-ES" dirty="0"/>
          </a:p>
          <a:p>
            <a:pPr marL="285750" lvl="0" indent="-285750">
              <a:buClr>
                <a:schemeClr val="dk1"/>
              </a:buClr>
              <a:buSzPts val="2400"/>
              <a:buFont typeface="Arial"/>
              <a:buChar char="•"/>
            </a:pPr>
            <a:r>
              <a:rPr lang="es-ES" dirty="0">
                <a:solidFill>
                  <a:schemeClr val="dk1"/>
                </a:solidFill>
                <a:latin typeface="Arial"/>
                <a:ea typeface="Arial"/>
                <a:cs typeface="Arial"/>
                <a:sym typeface="Arial"/>
              </a:rPr>
              <a:t>Sharol Nayibe Sáenz Salgado.</a:t>
            </a:r>
            <a:endParaRPr lang="es-ES" dirty="0"/>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77941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74764D4-300C-4166-9743-D54BACFD9A0F}"/>
              </a:ext>
            </a:extLst>
          </p:cNvPr>
          <p:cNvSpPr>
            <a:spLocks noGrp="1"/>
          </p:cNvSpPr>
          <p:nvPr>
            <p:ph idx="1"/>
          </p:nvPr>
        </p:nvSpPr>
        <p:spPr/>
        <p:txBody>
          <a:bodyPr>
            <a:normAutofit fontScale="62500" lnSpcReduction="20000"/>
          </a:bodyPr>
          <a:lstStyle/>
          <a:p>
            <a:pPr algn="ctr">
              <a:lnSpc>
                <a:spcPct val="107000"/>
              </a:lnSpc>
              <a:spcAft>
                <a:spcPts val="800"/>
              </a:spcAft>
            </a:pPr>
            <a:r>
              <a:rPr lang="en-US" sz="2600" b="1"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Que es fitness Steel system:</a:t>
            </a:r>
            <a:endParaRPr lang="es-CO" sz="2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1800" dirty="0">
                <a:effectLst/>
                <a:latin typeface="Calibri" panose="020F0502020204030204" pitchFamily="34" charset="0"/>
                <a:ea typeface="Calibri" panose="020F0502020204030204" pitchFamily="34" charset="0"/>
                <a:cs typeface="Calibri" panose="020F0502020204030204" pitchFamily="34" charset="0"/>
              </a:rPr>
              <a:t>Fitness Steel system es un Proyecto basado en las necesidades de algunos gimnasios con un muy básico manejo de datos de forma manual, que dificultan la administración de datos, rutinas, subscripciones y pagos </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1800" dirty="0">
                <a:effectLst/>
                <a:latin typeface="Calibri" panose="020F0502020204030204" pitchFamily="34" charset="0"/>
                <a:ea typeface="Calibri" panose="020F0502020204030204" pitchFamily="34" charset="0"/>
                <a:cs typeface="Calibri" panose="020F0502020204030204" pitchFamily="34" charset="0"/>
              </a:rPr>
              <a:t>el origen de este proyecto tuvo como base los requerimientos nombrados anteriormente, como se mencionó, su básico sistema manual a dificultado el manejo de archivos, ya que, al ser de esta forma, suele perderse información fácilmente, hay menos comunicación también, ya que obligatoriamente debe hacerse de manera presencial </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CO" sz="2200" b="1"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Nuestros objetivos:</a:t>
            </a:r>
            <a:endParaRPr lang="es-CO" sz="22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egoe UI Emoji" panose="020B0502040204020203" pitchFamily="34" charset="0"/>
              <a:buChar char="✔"/>
              <a:tabLst>
                <a:tab pos="457200" algn="l"/>
              </a:tabLst>
            </a:pPr>
            <a:r>
              <a:rPr lang="es-CO" sz="1800" b="1" dirty="0">
                <a:effectLst/>
                <a:latin typeface="Calibri" panose="020F0502020204030204" pitchFamily="34" charset="0"/>
                <a:ea typeface="Calibri" panose="020F0502020204030204" pitchFamily="34" charset="0"/>
                <a:cs typeface="Calibri" panose="020F0502020204030204" pitchFamily="34" charset="0"/>
              </a:rPr>
              <a:t>General:</a:t>
            </a:r>
            <a:r>
              <a:rPr lang="es-CO"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Desarrollar un software web mediante el uso de técnicas de programación, que satisfaga las necesidades del consumidor </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egoe UI Emoji" panose="020B0502040204020203" pitchFamily="34" charset="0"/>
              <a:buChar char="✔"/>
              <a:tabLst>
                <a:tab pos="457200" algn="l"/>
              </a:tabLst>
            </a:pPr>
            <a:r>
              <a:rPr lang="es-ES" sz="1800" b="1" dirty="0">
                <a:effectLst/>
                <a:latin typeface="Calibri" panose="020F0502020204030204" pitchFamily="34" charset="0"/>
                <a:ea typeface="Calibri" panose="020F0502020204030204" pitchFamily="34" charset="0"/>
                <a:cs typeface="Calibri" panose="020F0502020204030204" pitchFamily="34" charset="0"/>
              </a:rPr>
              <a:t>Específicos: </a:t>
            </a:r>
            <a:r>
              <a:rPr lang="es-ES" sz="1800" dirty="0">
                <a:effectLst/>
                <a:latin typeface="Calibri" panose="020F0502020204030204" pitchFamily="34" charset="0"/>
                <a:ea typeface="Calibri" panose="020F0502020204030204" pitchFamily="34" charset="0"/>
                <a:cs typeface="Calibri" panose="020F0502020204030204" pitchFamily="34" charset="0"/>
              </a:rPr>
              <a:t>analizar requerimientos para así iniciar fase de diseño y desarrollo, entonces diseñar una base de datos y prototipos implementando lo aprendido y finalmente entrar a fase de prueba, para así verificar que nuestro sistema funcione de forma correcta</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 sz="2200" b="1"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Alcance</a:t>
            </a:r>
          </a:p>
          <a:p>
            <a:pPr>
              <a:lnSpc>
                <a:spcPct val="107000"/>
              </a:lnSpc>
              <a:spcAft>
                <a:spcPts val="800"/>
              </a:spcAft>
            </a:pPr>
            <a:r>
              <a:rPr lang="es-ES" sz="1800" dirty="0">
                <a:effectLst/>
                <a:latin typeface="Calibri" panose="020F0502020204030204" pitchFamily="34" charset="0"/>
                <a:ea typeface="Calibri" panose="020F0502020204030204" pitchFamily="34" charset="0"/>
                <a:cs typeface="Calibri" panose="020F0502020204030204" pitchFamily="34" charset="0"/>
              </a:rPr>
              <a:t> </a:t>
            </a:r>
            <a:r>
              <a:rPr lang="es-CO" sz="1800" dirty="0">
                <a:latin typeface="Calibri" panose="020F0502020204030204" pitchFamily="34" charset="0"/>
                <a:ea typeface="Calibri" panose="020F0502020204030204" pitchFamily="34" charset="0"/>
                <a:cs typeface="Calibri" panose="020F0502020204030204" pitchFamily="34" charset="0"/>
              </a:rPr>
              <a:t>C</a:t>
            </a:r>
            <a:r>
              <a:rPr lang="es-CO" sz="1800" dirty="0">
                <a:effectLst/>
                <a:latin typeface="Calibri" panose="020F0502020204030204" pitchFamily="34" charset="0"/>
                <a:ea typeface="Calibri" panose="020F0502020204030204" pitchFamily="34" charset="0"/>
                <a:cs typeface="Calibri" panose="020F0502020204030204" pitchFamily="34" charset="0"/>
              </a:rPr>
              <a:t>ontrolar, agilizar y facilitar administración de los datos y implementar un foro para facilitar la comunicación tanto de cliente, como de entrenadores y administrador </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CO" dirty="0"/>
          </a:p>
        </p:txBody>
      </p:sp>
      <p:pic>
        <p:nvPicPr>
          <p:cNvPr id="5" name="Imagen 4">
            <a:extLst>
              <a:ext uri="{FF2B5EF4-FFF2-40B4-BE49-F238E27FC236}">
                <a16:creationId xmlns:a16="http://schemas.microsoft.com/office/drawing/2014/main" id="{6E46549F-4230-4E45-93C3-01F6EF0A8E35}"/>
              </a:ext>
            </a:extLst>
          </p:cNvPr>
          <p:cNvPicPr>
            <a:picLocks noChangeAspect="1"/>
          </p:cNvPicPr>
          <p:nvPr/>
        </p:nvPicPr>
        <p:blipFill>
          <a:blip r:embed="rId2"/>
          <a:stretch>
            <a:fillRect/>
          </a:stretch>
        </p:blipFill>
        <p:spPr>
          <a:xfrm>
            <a:off x="93133" y="457200"/>
            <a:ext cx="3911599" cy="3911599"/>
          </a:xfrm>
          <a:prstGeom prst="rect">
            <a:avLst/>
          </a:prstGeom>
        </p:spPr>
      </p:pic>
      <p:pic>
        <p:nvPicPr>
          <p:cNvPr id="9" name="Imagen 8">
            <a:extLst>
              <a:ext uri="{FF2B5EF4-FFF2-40B4-BE49-F238E27FC236}">
                <a16:creationId xmlns:a16="http://schemas.microsoft.com/office/drawing/2014/main" id="{24F53826-C259-4367-9284-547A0B2A5235}"/>
              </a:ext>
            </a:extLst>
          </p:cNvPr>
          <p:cNvPicPr>
            <a:picLocks noChangeAspect="1"/>
          </p:cNvPicPr>
          <p:nvPr/>
        </p:nvPicPr>
        <p:blipFill>
          <a:blip r:embed="rId3"/>
          <a:stretch>
            <a:fillRect/>
          </a:stretch>
        </p:blipFill>
        <p:spPr>
          <a:xfrm>
            <a:off x="39157" y="-167746"/>
            <a:ext cx="1455274" cy="1327679"/>
          </a:xfrm>
          <a:prstGeom prst="rect">
            <a:avLst/>
          </a:prstGeom>
        </p:spPr>
      </p:pic>
    </p:spTree>
    <p:extLst>
      <p:ext uri="{BB962C8B-B14F-4D97-AF65-F5344CB8AC3E}">
        <p14:creationId xmlns:p14="http://schemas.microsoft.com/office/powerpoint/2010/main" val="1358607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15AC0E9-7FEC-4EAA-9E01-9E1EEBFF2FC1}"/>
              </a:ext>
            </a:extLst>
          </p:cNvPr>
          <p:cNvPicPr>
            <a:picLocks noChangeAspect="1"/>
          </p:cNvPicPr>
          <p:nvPr/>
        </p:nvPicPr>
        <p:blipFill rotWithShape="1">
          <a:blip r:embed="rId2"/>
          <a:srcRect l="8938" t="30851" r="53796" b="25596"/>
          <a:stretch/>
        </p:blipFill>
        <p:spPr>
          <a:xfrm>
            <a:off x="423230" y="2302932"/>
            <a:ext cx="2055407" cy="1905189"/>
          </a:xfrm>
          <a:prstGeom prst="rect">
            <a:avLst/>
          </a:prstGeom>
        </p:spPr>
      </p:pic>
      <p:sp>
        <p:nvSpPr>
          <p:cNvPr id="3" name="Marcador de contenido 2">
            <a:extLst>
              <a:ext uri="{FF2B5EF4-FFF2-40B4-BE49-F238E27FC236}">
                <a16:creationId xmlns:a16="http://schemas.microsoft.com/office/drawing/2014/main" id="{974764D4-300C-4166-9743-D54BACFD9A0F}"/>
              </a:ext>
            </a:extLst>
          </p:cNvPr>
          <p:cNvSpPr>
            <a:spLocks noGrp="1"/>
          </p:cNvSpPr>
          <p:nvPr>
            <p:ph idx="1"/>
          </p:nvPr>
        </p:nvSpPr>
        <p:spPr>
          <a:xfrm>
            <a:off x="2565400" y="2302933"/>
            <a:ext cx="4004733" cy="2620897"/>
          </a:xfrm>
        </p:spPr>
        <p:txBody>
          <a:bodyPr>
            <a:normAutofit lnSpcReduction="10000"/>
          </a:bodyPr>
          <a:lstStyle/>
          <a:p>
            <a:pPr>
              <a:lnSpc>
                <a:spcPct val="107000"/>
              </a:lnSpc>
              <a:spcAft>
                <a:spcPts val="800"/>
              </a:spcAft>
            </a:pPr>
            <a:r>
              <a:rPr lang="es-CO" sz="1800" b="1" dirty="0">
                <a:effectLst/>
                <a:latin typeface="Calibri" panose="020F0502020204030204" pitchFamily="34" charset="0"/>
                <a:ea typeface="Calibri" panose="020F0502020204030204" pitchFamily="34" charset="0"/>
                <a:cs typeface="Times New Roman" panose="02020603050405020304" pitchFamily="18" charset="0"/>
              </a:rPr>
              <a:t>Diagramas </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1800" dirty="0">
                <a:effectLst/>
                <a:latin typeface="Calibri" panose="020F0502020204030204" pitchFamily="34" charset="0"/>
                <a:ea typeface="Calibri" panose="020F0502020204030204" pitchFamily="34" charset="0"/>
                <a:cs typeface="Times New Roman" panose="02020603050405020304" pitchFamily="18" charset="0"/>
              </a:rPr>
              <a:t>Gantt: administrar tiempos</a:t>
            </a:r>
          </a:p>
          <a:p>
            <a:pPr>
              <a:lnSpc>
                <a:spcPct val="107000"/>
              </a:lnSpc>
              <a:spcAft>
                <a:spcPts val="800"/>
              </a:spcAft>
            </a:pPr>
            <a:r>
              <a:rPr lang="es-CO" sz="1800" dirty="0">
                <a:effectLst/>
                <a:latin typeface="Calibri" panose="020F0502020204030204" pitchFamily="34" charset="0"/>
                <a:ea typeface="Calibri" panose="020F0502020204030204" pitchFamily="34" charset="0"/>
                <a:cs typeface="Times New Roman" panose="02020603050405020304" pitchFamily="18" charset="0"/>
              </a:rPr>
              <a:t>Casos de uso: distribución de roles (administrados, cliente, entrenador) y funciones</a:t>
            </a:r>
          </a:p>
          <a:p>
            <a:pPr>
              <a:lnSpc>
                <a:spcPct val="107000"/>
              </a:lnSpc>
              <a:spcAft>
                <a:spcPts val="800"/>
              </a:spcAft>
            </a:pPr>
            <a:r>
              <a:rPr lang="es-CO" sz="1800" dirty="0">
                <a:effectLst/>
                <a:latin typeface="Calibri" panose="020F0502020204030204" pitchFamily="34" charset="0"/>
                <a:ea typeface="Calibri" panose="020F0502020204030204" pitchFamily="34" charset="0"/>
                <a:cs typeface="Times New Roman" panose="02020603050405020304" pitchFamily="18" charset="0"/>
              </a:rPr>
              <a:t>Diagrama relacional: identificar relación de cada rol y su función </a:t>
            </a:r>
          </a:p>
          <a:p>
            <a:endParaRPr lang="es-CO" dirty="0"/>
          </a:p>
        </p:txBody>
      </p:sp>
      <p:pic>
        <p:nvPicPr>
          <p:cNvPr id="9" name="Imagen 8">
            <a:extLst>
              <a:ext uri="{FF2B5EF4-FFF2-40B4-BE49-F238E27FC236}">
                <a16:creationId xmlns:a16="http://schemas.microsoft.com/office/drawing/2014/main" id="{24F53826-C259-4367-9284-547A0B2A5235}"/>
              </a:ext>
            </a:extLst>
          </p:cNvPr>
          <p:cNvPicPr>
            <a:picLocks noChangeAspect="1"/>
          </p:cNvPicPr>
          <p:nvPr/>
        </p:nvPicPr>
        <p:blipFill>
          <a:blip r:embed="rId3"/>
          <a:stretch>
            <a:fillRect/>
          </a:stretch>
        </p:blipFill>
        <p:spPr>
          <a:xfrm>
            <a:off x="7548778" y="-35266"/>
            <a:ext cx="1455274" cy="1327679"/>
          </a:xfrm>
          <a:prstGeom prst="rect">
            <a:avLst/>
          </a:prstGeom>
        </p:spPr>
      </p:pic>
      <p:sp>
        <p:nvSpPr>
          <p:cNvPr id="2" name="CuadroTexto 1">
            <a:extLst>
              <a:ext uri="{FF2B5EF4-FFF2-40B4-BE49-F238E27FC236}">
                <a16:creationId xmlns:a16="http://schemas.microsoft.com/office/drawing/2014/main" id="{EDBF4611-C533-4A5E-98F4-0D95A24B6E24}"/>
              </a:ext>
            </a:extLst>
          </p:cNvPr>
          <p:cNvSpPr txBox="1"/>
          <p:nvPr/>
        </p:nvSpPr>
        <p:spPr>
          <a:xfrm>
            <a:off x="817282" y="219670"/>
            <a:ext cx="7459133" cy="923330"/>
          </a:xfrm>
          <a:prstGeom prst="rect">
            <a:avLst/>
          </a:prstGeom>
          <a:noFill/>
        </p:spPr>
        <p:txBody>
          <a:bodyPr wrap="square" rtlCol="0">
            <a:spAutoFit/>
          </a:bodyPr>
          <a:lstStyle/>
          <a:p>
            <a:pPr algn="ctr"/>
            <a:r>
              <a:rPr lang="es-CO" sz="1800" b="1" dirty="0">
                <a:effectLst/>
                <a:latin typeface="Bahnschrift SemiCondensed" panose="020B0502040204020203" pitchFamily="34" charset="0"/>
                <a:ea typeface="Calibri" panose="020F0502020204030204" pitchFamily="34" charset="0"/>
                <a:cs typeface="Calibri" panose="020F0502020204030204" pitchFamily="34" charset="0"/>
              </a:rPr>
              <a:t>Técnicas utilizadas para la organización de funciones </a:t>
            </a:r>
          </a:p>
          <a:p>
            <a:pPr algn="ctr"/>
            <a:r>
              <a:rPr lang="es-CO" sz="1800" b="1" dirty="0">
                <a:effectLst/>
                <a:latin typeface="Bahnschrift SemiCondensed" panose="020B0502040204020203" pitchFamily="34" charset="0"/>
                <a:ea typeface="Calibri" panose="020F0502020204030204" pitchFamily="34" charset="0"/>
                <a:cs typeface="Calibri" panose="020F0502020204030204" pitchFamily="34" charset="0"/>
              </a:rPr>
              <a:t>y roles en el sistema </a:t>
            </a:r>
            <a:endParaRPr lang="es-CO" sz="1800" b="1" dirty="0">
              <a:effectLst/>
              <a:latin typeface="Bahnschrift SemiCondensed" panose="020B0502040204020203" pitchFamily="34" charset="0"/>
              <a:ea typeface="Calibri" panose="020F0502020204030204" pitchFamily="34" charset="0"/>
              <a:cs typeface="Times New Roman" panose="02020603050405020304" pitchFamily="18" charset="0"/>
            </a:endParaRPr>
          </a:p>
          <a:p>
            <a:pPr algn="ctr"/>
            <a:endParaRPr lang="es-CO" b="1" dirty="0"/>
          </a:p>
        </p:txBody>
      </p:sp>
      <p:sp>
        <p:nvSpPr>
          <p:cNvPr id="6" name="CuadroTexto 5">
            <a:extLst>
              <a:ext uri="{FF2B5EF4-FFF2-40B4-BE49-F238E27FC236}">
                <a16:creationId xmlns:a16="http://schemas.microsoft.com/office/drawing/2014/main" id="{B91B4160-E07B-4E61-81A0-93702D11A37F}"/>
              </a:ext>
            </a:extLst>
          </p:cNvPr>
          <p:cNvSpPr txBox="1"/>
          <p:nvPr/>
        </p:nvSpPr>
        <p:spPr>
          <a:xfrm>
            <a:off x="262467" y="1292413"/>
            <a:ext cx="8559800" cy="1354217"/>
          </a:xfrm>
          <a:prstGeom prst="rect">
            <a:avLst/>
          </a:prstGeom>
          <a:noFill/>
        </p:spPr>
        <p:txBody>
          <a:bodyPr wrap="square" rtlCol="0">
            <a:spAutoFit/>
          </a:bodyPr>
          <a:lstStyle/>
          <a:p>
            <a:r>
              <a:rPr lang="es-CO" sz="1600" dirty="0">
                <a:effectLst/>
                <a:latin typeface="Calibri" panose="020F0502020204030204" pitchFamily="34" charset="0"/>
                <a:ea typeface="Calibri" panose="020F0502020204030204" pitchFamily="34" charset="0"/>
                <a:cs typeface="Calibri" panose="020F0502020204030204" pitchFamily="34" charset="0"/>
              </a:rPr>
              <a:t>Nosotros utilizamos una serie de diagramas con el fin de obtener una buena organización de las funciones que tendría nuestro software, comenzamos a ampliar el tema de los roles y también de los tiempos a manejar para créalo, también empezamos la fase de diseño haciendo uso de un bosquejo (mockup)</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s-CO" dirty="0"/>
          </a:p>
        </p:txBody>
      </p:sp>
      <p:pic>
        <p:nvPicPr>
          <p:cNvPr id="8" name="Imagen 7">
            <a:extLst>
              <a:ext uri="{FF2B5EF4-FFF2-40B4-BE49-F238E27FC236}">
                <a16:creationId xmlns:a16="http://schemas.microsoft.com/office/drawing/2014/main" id="{0AA58A96-EEDB-4330-BAB7-F86AA430E7B0}"/>
              </a:ext>
            </a:extLst>
          </p:cNvPr>
          <p:cNvPicPr>
            <a:picLocks noChangeAspect="1"/>
          </p:cNvPicPr>
          <p:nvPr/>
        </p:nvPicPr>
        <p:blipFill>
          <a:blip r:embed="rId4"/>
          <a:stretch>
            <a:fillRect/>
          </a:stretch>
        </p:blipFill>
        <p:spPr>
          <a:xfrm>
            <a:off x="6743659" y="2309513"/>
            <a:ext cx="1898609" cy="1898609"/>
          </a:xfrm>
          <a:prstGeom prst="rect">
            <a:avLst/>
          </a:prstGeom>
        </p:spPr>
      </p:pic>
    </p:spTree>
    <p:extLst>
      <p:ext uri="{BB962C8B-B14F-4D97-AF65-F5344CB8AC3E}">
        <p14:creationId xmlns:p14="http://schemas.microsoft.com/office/powerpoint/2010/main" val="3503988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14705" y="259071"/>
            <a:ext cx="7778999" cy="646331"/>
          </a:xfrm>
          <a:prstGeom prst="rect">
            <a:avLst/>
          </a:prstGeom>
          <a:noFill/>
        </p:spPr>
        <p:txBody>
          <a:bodyPr wrap="square" rtlCol="0">
            <a:spAutoFit/>
          </a:bodyPr>
          <a:lstStyle/>
          <a:p>
            <a:pPr algn="ctr"/>
            <a:r>
              <a:rPr lang="es-ES" sz="3600" b="1" dirty="0">
                <a:solidFill>
                  <a:schemeClr val="bg1"/>
                </a:solidFill>
              </a:rPr>
              <a:t>Diagrama de clases</a:t>
            </a:r>
          </a:p>
        </p:txBody>
      </p:sp>
      <p:pic>
        <p:nvPicPr>
          <p:cNvPr id="4" name="Imagen 3">
            <a:extLst>
              <a:ext uri="{FF2B5EF4-FFF2-40B4-BE49-F238E27FC236}">
                <a16:creationId xmlns:a16="http://schemas.microsoft.com/office/drawing/2014/main" id="{19120CC8-DD16-402A-A456-3EEAE1CEA311}"/>
              </a:ext>
            </a:extLst>
          </p:cNvPr>
          <p:cNvPicPr>
            <a:picLocks noChangeAspect="1"/>
          </p:cNvPicPr>
          <p:nvPr/>
        </p:nvPicPr>
        <p:blipFill>
          <a:blip r:embed="rId2"/>
          <a:stretch>
            <a:fillRect/>
          </a:stretch>
        </p:blipFill>
        <p:spPr>
          <a:xfrm>
            <a:off x="2079852" y="1090862"/>
            <a:ext cx="4984296" cy="4052637"/>
          </a:xfrm>
          <a:prstGeom prst="rect">
            <a:avLst/>
          </a:prstGeom>
        </p:spPr>
      </p:pic>
    </p:spTree>
    <p:extLst>
      <p:ext uri="{BB962C8B-B14F-4D97-AF65-F5344CB8AC3E}">
        <p14:creationId xmlns:p14="http://schemas.microsoft.com/office/powerpoint/2010/main" val="1201527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08268" y="317229"/>
            <a:ext cx="7778999" cy="646331"/>
          </a:xfrm>
          <a:prstGeom prst="rect">
            <a:avLst/>
          </a:prstGeom>
          <a:noFill/>
        </p:spPr>
        <p:txBody>
          <a:bodyPr wrap="square" rtlCol="0">
            <a:spAutoFit/>
          </a:bodyPr>
          <a:lstStyle/>
          <a:p>
            <a:pPr algn="ctr"/>
            <a:r>
              <a:rPr lang="es-ES" sz="3600" b="1" dirty="0">
                <a:solidFill>
                  <a:schemeClr val="bg1"/>
                </a:solidFill>
              </a:rPr>
              <a:t>Diagrama de distribución</a:t>
            </a:r>
          </a:p>
        </p:txBody>
      </p:sp>
      <p:pic>
        <p:nvPicPr>
          <p:cNvPr id="5" name="Imagen 4">
            <a:extLst>
              <a:ext uri="{FF2B5EF4-FFF2-40B4-BE49-F238E27FC236}">
                <a16:creationId xmlns:a16="http://schemas.microsoft.com/office/drawing/2014/main" id="{2DC2C628-4AD9-461E-BBE6-1CE1CC15FCD4}"/>
              </a:ext>
            </a:extLst>
          </p:cNvPr>
          <p:cNvPicPr>
            <a:picLocks noChangeAspect="1"/>
          </p:cNvPicPr>
          <p:nvPr/>
        </p:nvPicPr>
        <p:blipFill>
          <a:blip r:embed="rId2"/>
          <a:stretch>
            <a:fillRect/>
          </a:stretch>
        </p:blipFill>
        <p:spPr>
          <a:xfrm>
            <a:off x="1465051" y="1169129"/>
            <a:ext cx="6213898" cy="3974371"/>
          </a:xfrm>
          <a:prstGeom prst="rect">
            <a:avLst/>
          </a:prstGeom>
        </p:spPr>
      </p:pic>
    </p:spTree>
    <p:extLst>
      <p:ext uri="{BB962C8B-B14F-4D97-AF65-F5344CB8AC3E}">
        <p14:creationId xmlns:p14="http://schemas.microsoft.com/office/powerpoint/2010/main" val="2135981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08268" y="317229"/>
            <a:ext cx="7778999" cy="646331"/>
          </a:xfrm>
          <a:prstGeom prst="rect">
            <a:avLst/>
          </a:prstGeom>
          <a:noFill/>
        </p:spPr>
        <p:txBody>
          <a:bodyPr wrap="square" rtlCol="0">
            <a:spAutoFit/>
          </a:bodyPr>
          <a:lstStyle/>
          <a:p>
            <a:pPr algn="ctr"/>
            <a:r>
              <a:rPr lang="es-ES" sz="3600" b="1" dirty="0">
                <a:solidFill>
                  <a:schemeClr val="bg1"/>
                </a:solidFill>
              </a:rPr>
              <a:t>Diagrama relacional normalizado</a:t>
            </a:r>
          </a:p>
        </p:txBody>
      </p:sp>
      <p:pic>
        <p:nvPicPr>
          <p:cNvPr id="7" name="Imagen 6">
            <a:extLst>
              <a:ext uri="{FF2B5EF4-FFF2-40B4-BE49-F238E27FC236}">
                <a16:creationId xmlns:a16="http://schemas.microsoft.com/office/drawing/2014/main" id="{4541D160-C8FC-4E52-9C6B-B3E44CE0FEAC}"/>
              </a:ext>
            </a:extLst>
          </p:cNvPr>
          <p:cNvPicPr>
            <a:picLocks noChangeAspect="1"/>
          </p:cNvPicPr>
          <p:nvPr/>
        </p:nvPicPr>
        <p:blipFill>
          <a:blip r:embed="rId2"/>
          <a:stretch>
            <a:fillRect/>
          </a:stretch>
        </p:blipFill>
        <p:spPr>
          <a:xfrm>
            <a:off x="1135062" y="1335511"/>
            <a:ext cx="6873875" cy="3490760"/>
          </a:xfrm>
          <a:prstGeom prst="rect">
            <a:avLst/>
          </a:prstGeom>
        </p:spPr>
      </p:pic>
    </p:spTree>
    <p:extLst>
      <p:ext uri="{BB962C8B-B14F-4D97-AF65-F5344CB8AC3E}">
        <p14:creationId xmlns:p14="http://schemas.microsoft.com/office/powerpoint/2010/main" val="4119738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EA8971F4-0A6E-4BB9-BC2F-9B24C21EBAF2}"/>
              </a:ext>
            </a:extLst>
          </p:cNvPr>
          <p:cNvPicPr>
            <a:picLocks noChangeAspect="1"/>
          </p:cNvPicPr>
          <p:nvPr/>
        </p:nvPicPr>
        <p:blipFill>
          <a:blip r:embed="rId2"/>
          <a:stretch>
            <a:fillRect/>
          </a:stretch>
        </p:blipFill>
        <p:spPr>
          <a:xfrm>
            <a:off x="4939731" y="814810"/>
            <a:ext cx="3184604" cy="3509433"/>
          </a:xfrm>
          <a:prstGeom prst="rect">
            <a:avLst/>
          </a:prstGeom>
        </p:spPr>
      </p:pic>
      <p:pic>
        <p:nvPicPr>
          <p:cNvPr id="4" name="Imagen 3">
            <a:extLst>
              <a:ext uri="{FF2B5EF4-FFF2-40B4-BE49-F238E27FC236}">
                <a16:creationId xmlns:a16="http://schemas.microsoft.com/office/drawing/2014/main" id="{FF9D4345-F8E9-4CB3-B7A0-B107DF217946}"/>
              </a:ext>
            </a:extLst>
          </p:cNvPr>
          <p:cNvPicPr>
            <a:picLocks noChangeAspect="1"/>
          </p:cNvPicPr>
          <p:nvPr/>
        </p:nvPicPr>
        <p:blipFill>
          <a:blip r:embed="rId3"/>
          <a:stretch>
            <a:fillRect/>
          </a:stretch>
        </p:blipFill>
        <p:spPr>
          <a:xfrm>
            <a:off x="0" y="0"/>
            <a:ext cx="4673600" cy="5143500"/>
          </a:xfrm>
          <a:prstGeom prst="rect">
            <a:avLst/>
          </a:prstGeom>
        </p:spPr>
      </p:pic>
      <p:sp>
        <p:nvSpPr>
          <p:cNvPr id="3" name="CuadroTexto 2">
            <a:extLst>
              <a:ext uri="{FF2B5EF4-FFF2-40B4-BE49-F238E27FC236}">
                <a16:creationId xmlns:a16="http://schemas.microsoft.com/office/drawing/2014/main" id="{D7E94D0F-81C4-486B-8ED7-B9055EA4EF0F}"/>
              </a:ext>
            </a:extLst>
          </p:cNvPr>
          <p:cNvSpPr txBox="1"/>
          <p:nvPr/>
        </p:nvSpPr>
        <p:spPr>
          <a:xfrm>
            <a:off x="5486400" y="1483729"/>
            <a:ext cx="2294467" cy="2031325"/>
          </a:xfrm>
          <a:prstGeom prst="rect">
            <a:avLst/>
          </a:prstGeom>
          <a:noFill/>
        </p:spPr>
        <p:txBody>
          <a:bodyPr wrap="square" rtlCol="0">
            <a:spAutoFit/>
          </a:bodyPr>
          <a:lstStyle/>
          <a:p>
            <a:r>
              <a:rPr lang="es-CO" b="1" i="1" dirty="0"/>
              <a:t>Diccionario de datos</a:t>
            </a:r>
          </a:p>
          <a:p>
            <a:r>
              <a:rPr lang="es-CO" dirty="0">
                <a:hlinkClick r:id="rId4"/>
              </a:rPr>
              <a:t>https://d.docs.live.net/3eecbba1e1155198/Escritorio/Nueva%20carpeta/diccionario%20base%20de%20dato.xlsx</a:t>
            </a:r>
            <a:endParaRPr lang="es-CO" dirty="0"/>
          </a:p>
        </p:txBody>
      </p:sp>
    </p:spTree>
    <p:extLst>
      <p:ext uri="{BB962C8B-B14F-4D97-AF65-F5344CB8AC3E}">
        <p14:creationId xmlns:p14="http://schemas.microsoft.com/office/powerpoint/2010/main" val="412430319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TotalTime>
  <Words>408</Words>
  <Application>Microsoft Office PowerPoint</Application>
  <PresentationFormat>Presentación en pantalla (16:9)</PresentationFormat>
  <Paragraphs>39</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Bahnschrift SemiBold</vt:lpstr>
      <vt:lpstr>Bahnschrift SemiCondensed</vt:lpstr>
      <vt:lpstr>Calibri</vt:lpstr>
      <vt:lpstr>Segoe UI Emoji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isabela tapias jimenez</cp:lastModifiedBy>
  <cp:revision>28</cp:revision>
  <dcterms:created xsi:type="dcterms:W3CDTF">2019-11-27T03:16:21Z</dcterms:created>
  <dcterms:modified xsi:type="dcterms:W3CDTF">2020-10-10T01:18:47Z</dcterms:modified>
</cp:coreProperties>
</file>