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8" r:id="rId2"/>
    <p:sldId id="282" r:id="rId3"/>
    <p:sldId id="283" r:id="rId4"/>
    <p:sldId id="291" r:id="rId5"/>
    <p:sldId id="294" r:id="rId6"/>
    <p:sldId id="295" r:id="rId7"/>
    <p:sldId id="302" r:id="rId8"/>
    <p:sldId id="293" r:id="rId9"/>
    <p:sldId id="310" r:id="rId10"/>
    <p:sldId id="300" r:id="rId11"/>
    <p:sldId id="301" r:id="rId12"/>
    <p:sldId id="303" r:id="rId13"/>
    <p:sldId id="304" r:id="rId14"/>
    <p:sldId id="274" r:id="rId15"/>
    <p:sldId id="275" r:id="rId16"/>
    <p:sldId id="276" r:id="rId17"/>
    <p:sldId id="297" r:id="rId18"/>
    <p:sldId id="298" r:id="rId19"/>
    <p:sldId id="299" r:id="rId20"/>
    <p:sldId id="305" r:id="rId21"/>
    <p:sldId id="306" r:id="rId22"/>
    <p:sldId id="307" r:id="rId23"/>
    <p:sldId id="308" r:id="rId24"/>
    <p:sldId id="296" r:id="rId25"/>
    <p:sldId id="284" r:id="rId26"/>
    <p:sldId id="278" r:id="rId27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780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E2393-9196-4659-839C-24718EAB9A24}" type="datetimeFigureOut">
              <a:rPr lang="es-CO" smtClean="0"/>
              <a:t>26/02/2021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5CDB5-596C-4542-A4DB-01EF9FDDF4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374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18" name="Google Shape;11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2130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25" name="Google Shape;12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7572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18" name="Google Shape;11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9585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endParaRPr dirty="0"/>
          </a:p>
        </p:txBody>
      </p:sp>
      <p:sp>
        <p:nvSpPr>
          <p:cNvPr id="132" name="Google Shape;13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524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26/02/2021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26/02/2021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1_Encabezado de secció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5" descr="Plantilla presentaciones_naranja_Mesa de trabajo 1 copia 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208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26/02/2021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26/02/2021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26/02/2021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hyperlink" Target="https://github.com/teamfsteelsystem/ProyectoFSS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microsoft.com/office/2007/relationships/hdphoto" Target="../media/hdphoto2.wdp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microsoft.com/office/2007/relationships/hdphoto" Target="../media/hdphoto5.wdp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946400" y="1346200"/>
            <a:ext cx="33131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Proyecto Fitness Storage System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007533" y="2692065"/>
            <a:ext cx="64431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Brayan Estiven Epalza Guerrero.</a:t>
            </a:r>
            <a:endParaRPr lang="es-ES" dirty="0"/>
          </a:p>
          <a:p>
            <a:pPr marL="285750" lvl="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Cesar Esteban Garzón Contreras.</a:t>
            </a:r>
            <a:endParaRPr lang="es-ES" dirty="0"/>
          </a:p>
          <a:p>
            <a:pPr marL="285750" lvl="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Isabela Tapias Jiménez.</a:t>
            </a:r>
            <a:endParaRPr lang="es-ES" dirty="0"/>
          </a:p>
          <a:p>
            <a:pPr marL="285750" lvl="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Jhon Sebastián Zamudio Ávila.</a:t>
            </a:r>
            <a:endParaRPr lang="es-ES" dirty="0"/>
          </a:p>
          <a:p>
            <a:pPr marL="285750" lvl="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Sharol Nayibe Sáenz Salgado.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1888272" y="2539984"/>
            <a:ext cx="5917581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9971" y="259071"/>
            <a:ext cx="7778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Casos de uso</a:t>
            </a:r>
          </a:p>
          <a:p>
            <a:pPr algn="ctr"/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48CB6A1-E352-4EC9-B86C-A5B340085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34" y="1151468"/>
            <a:ext cx="3859165" cy="38862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E71C3AB-A004-41EE-B41D-94E0F92AD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738" y="1151468"/>
            <a:ext cx="3859164" cy="38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09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9971" y="259071"/>
            <a:ext cx="7778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Casos de uso</a:t>
            </a:r>
          </a:p>
          <a:p>
            <a:pPr algn="ctr"/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E60AA12-E3B6-4DDC-ACCA-BFC914A9F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83" y="1176867"/>
            <a:ext cx="3901017" cy="38354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3F3C330-4CC0-49A3-BE6F-687DCDB35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601" y="1176867"/>
            <a:ext cx="3572932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9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9971" y="259071"/>
            <a:ext cx="7778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Casos de uso extendido</a:t>
            </a:r>
          </a:p>
          <a:p>
            <a:pPr algn="ctr"/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14B58F1-C042-49D0-ACE2-278043F8D6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29431" t="22403" r="30409" b="12123"/>
          <a:stretch/>
        </p:blipFill>
        <p:spPr>
          <a:xfrm>
            <a:off x="319970" y="1122556"/>
            <a:ext cx="4051308" cy="376187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D2B2FD8-D948-4087-B785-F4136A564D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29756" t="25294" r="30650" b="16603"/>
          <a:stretch/>
        </p:blipFill>
        <p:spPr>
          <a:xfrm>
            <a:off x="4371278" y="1122555"/>
            <a:ext cx="4230029" cy="382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40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9971" y="259071"/>
            <a:ext cx="7778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Casos de uso extendido</a:t>
            </a:r>
          </a:p>
          <a:p>
            <a:pPr algn="ctr"/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E5DA3BF-DEEA-4958-BC17-C137CD7046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29593" t="30063" r="30488" b="13713"/>
          <a:stretch/>
        </p:blipFill>
        <p:spPr>
          <a:xfrm>
            <a:off x="319971" y="1125808"/>
            <a:ext cx="4252029" cy="392197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1BB776E-36D2-4972-9FF9-79679B393F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29268" t="18789" r="30570" b="8136"/>
          <a:stretch/>
        </p:blipFill>
        <p:spPr>
          <a:xfrm>
            <a:off x="4572000" y="1125807"/>
            <a:ext cx="4252029" cy="392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61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4705" y="259071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Diagrama de clases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9120CC8-DD16-402A-A456-3EEAE1CEA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852" y="1090862"/>
            <a:ext cx="4984296" cy="405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60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8" y="317229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Diagrama de distribución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938DCA5-E7CE-48F4-9F8B-AD1393026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67" y="1176868"/>
            <a:ext cx="7958666" cy="396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40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8" y="317229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Diagrama relacional normalizado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541D160-C8FC-4E52-9C6B-B3E44CE0F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5062" y="1335511"/>
            <a:ext cx="6873875" cy="349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66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8" y="317229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Diccionario de datos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83A700B-AB31-4BB2-8D2C-08AF8B42DE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701" y="1259883"/>
            <a:ext cx="5332132" cy="173607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62F3C79-74EC-4394-A667-8A39AFA57E1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701" y="3090193"/>
            <a:ext cx="5332132" cy="173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24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8" y="317229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Diccionario de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DAFFE0C-3685-4B5E-820B-7B13F37BEA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68" y="1232182"/>
            <a:ext cx="4931198" cy="169787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9A9E4D8-CEB4-46E9-8C22-560593E700E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68" y="3031215"/>
            <a:ext cx="4955098" cy="162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88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8" y="317229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Diccionario de datos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D6B53CA-621C-426A-B79C-12E899D0BAF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348" y="1216412"/>
            <a:ext cx="4844838" cy="174237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6D9C909-FAC5-416E-81F5-356784D363F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348" y="3006349"/>
            <a:ext cx="4890471" cy="166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2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/>
        </p:nvSpPr>
        <p:spPr>
          <a:xfrm>
            <a:off x="591671" y="484094"/>
            <a:ext cx="666077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 </a:t>
            </a:r>
            <a:r>
              <a:rPr lang="es-ES" sz="3200" b="1" dirty="0">
                <a:latin typeface="Corben"/>
                <a:ea typeface="Corben"/>
                <a:cs typeface="Corben"/>
                <a:sym typeface="Corben"/>
              </a:rPr>
              <a:t>Objetivo General</a:t>
            </a:r>
            <a:endParaRPr sz="3200" b="1" dirty="0">
              <a:latin typeface="Corben"/>
              <a:ea typeface="Corben"/>
              <a:cs typeface="Corben"/>
              <a:sym typeface="Corben"/>
            </a:endParaRPr>
          </a:p>
        </p:txBody>
      </p:sp>
      <p:sp>
        <p:nvSpPr>
          <p:cNvPr id="121" name="Google Shape;121;p6"/>
          <p:cNvSpPr txBox="1"/>
          <p:nvPr/>
        </p:nvSpPr>
        <p:spPr>
          <a:xfrm>
            <a:off x="591671" y="1326777"/>
            <a:ext cx="7351059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software web, encaminado al adecuado control y manejo  de datos sobre clientes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instructores, pagos y rutinas,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comunicación para el personal del gimnasio. Finalmente satisfacer las necesidades del cliente.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48704FF-343E-4D69-8F5A-EF71ACE5D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637" y="2681565"/>
            <a:ext cx="2143125" cy="2143125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</p:pic>
    </p:spTree>
    <p:extLst>
      <p:ext uri="{BB962C8B-B14F-4D97-AF65-F5344CB8AC3E}">
        <p14:creationId xmlns:p14="http://schemas.microsoft.com/office/powerpoint/2010/main" val="238478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7" y="223136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Mockups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933069-C777-4F51-9C48-0DE21E645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244" y="1285875"/>
            <a:ext cx="5704878" cy="363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95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7" y="223136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Mockups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5CE0DE-C08E-4A52-8F6B-043DF7953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739" y="1296089"/>
            <a:ext cx="5964521" cy="36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43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7" y="223136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Mockups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5F9E7D4-CEA0-4F66-86B1-B1D886581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724" y="1204331"/>
            <a:ext cx="5872551" cy="364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90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7" y="223136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Mockups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49343C-F91D-40A1-9B43-14AB362A5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626" y="1264715"/>
            <a:ext cx="6092748" cy="365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79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8" y="317229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Github: control de versiones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D3C385A-C3B0-4BEC-B610-EF26AEF17283}"/>
              </a:ext>
            </a:extLst>
          </p:cNvPr>
          <p:cNvSpPr txBox="1"/>
          <p:nvPr/>
        </p:nvSpPr>
        <p:spPr>
          <a:xfrm>
            <a:off x="5596995" y="2489663"/>
            <a:ext cx="2929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hlinkClick r:id="rId2"/>
              </a:rPr>
              <a:t>https://github.com/teamfsteelsystem/ProyectoFSS</a:t>
            </a:r>
            <a:endParaRPr lang="es-CO" dirty="0"/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186DFF-DF72-4AE9-96A7-D82DFDAA7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100667"/>
            <a:ext cx="5461528" cy="392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17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/>
        </p:nvSpPr>
        <p:spPr>
          <a:xfrm>
            <a:off x="591671" y="484094"/>
            <a:ext cx="666077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 Delimitación del proyecto </a:t>
            </a:r>
            <a:endParaRPr sz="3200" b="1" dirty="0">
              <a:solidFill>
                <a:schemeClr val="dk1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3166946" y="1955526"/>
            <a:ext cx="5055219" cy="1878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Fitness Storage System es un proyecto que se está desarrollando por aprendices del Sena en un tiempo determinado de año y medio. Tendrá su prueba piloto en el gimnasio Energy Training ubicado en Suba (</a:t>
            </a:r>
            <a:r>
              <a:rPr lang="es-ES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cra 109ª N° 143-73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</a:t>
            </a:r>
          </a:p>
          <a:p>
            <a:endParaRPr lang="es-E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C317A2C-8FF6-4A88-9485-4CE5A2B2B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42" y="1763835"/>
            <a:ext cx="2262278" cy="226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35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70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/>
        </p:nvSpPr>
        <p:spPr>
          <a:xfrm>
            <a:off x="2443211" y="261070"/>
            <a:ext cx="425757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chemeClr val="bg1"/>
                </a:solidFill>
                <a:latin typeface="Corben"/>
                <a:ea typeface="Corben"/>
                <a:cs typeface="Corben"/>
                <a:sym typeface="Corben"/>
              </a:rPr>
              <a:t>Objetivos específicos</a:t>
            </a:r>
            <a:endParaRPr sz="3200" b="1" dirty="0">
              <a:solidFill>
                <a:schemeClr val="bg1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  <p:sp>
        <p:nvSpPr>
          <p:cNvPr id="128" name="Google Shape;128;p7"/>
          <p:cNvSpPr txBox="1"/>
          <p:nvPr/>
        </p:nvSpPr>
        <p:spPr>
          <a:xfrm>
            <a:off x="591671" y="1592918"/>
            <a:ext cx="5508779" cy="313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Analizar cada uno de los requerimientos para el desarrollo del software web y verificar el prototipo  mediante una prueba piloto para  satisfacer las necesidades del cliente.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dirty="0"/>
          </a:p>
          <a:p>
            <a:pPr marL="285750" lvl="0" indent="-285750" algn="just"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un modelo de base de datos, con el fin de terminar los procesos manuales que ejercen actualmente y que puedan producir datos no verídicos.</a:t>
            </a: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4B61943-DD70-4FF1-A8EE-B615546CA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893" y="1855497"/>
            <a:ext cx="2249291" cy="1961225"/>
          </a:xfrm>
          <a:prstGeom prst="rect">
            <a:avLst/>
          </a:prstGeom>
          <a:ln>
            <a:solidFill>
              <a:schemeClr val="tx1"/>
            </a:solidFill>
            <a:prstDash val="lgDashDotDot"/>
          </a:ln>
        </p:spPr>
      </p:pic>
    </p:spTree>
    <p:extLst>
      <p:ext uri="{BB962C8B-B14F-4D97-AF65-F5344CB8AC3E}">
        <p14:creationId xmlns:p14="http://schemas.microsoft.com/office/powerpoint/2010/main" val="302123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E4B41AB-DAE8-4CA3-98F0-6A82E5AF7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047" y="1120866"/>
            <a:ext cx="3980353" cy="183675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2E6E945-13B6-476E-BC3F-C4699E053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617" y="3101754"/>
            <a:ext cx="4424584" cy="204174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D89FB2B-846F-43A2-B65A-0E028BAE5FBE}"/>
              </a:ext>
            </a:extLst>
          </p:cNvPr>
          <p:cNvSpPr txBox="1"/>
          <p:nvPr/>
        </p:nvSpPr>
        <p:spPr>
          <a:xfrm>
            <a:off x="2514600" y="271147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>
                <a:solidFill>
                  <a:schemeClr val="bg1"/>
                </a:solidFill>
                <a:latin typeface="Corben"/>
              </a:rPr>
              <a:t>Estadísticas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B7E37EF-9230-431C-9192-462CE26A7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83" y="1120866"/>
            <a:ext cx="3980353" cy="211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2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8" y="242887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Diagrama de Gantt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21B9DA-273C-4A61-B47E-DCE38209A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68" y="1134533"/>
            <a:ext cx="8354732" cy="39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73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8" y="317229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Hoja de recursos de Gantt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C9616A-0858-427F-B208-C2605F281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33" y="1168400"/>
            <a:ext cx="869526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15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67D6A69-8B6E-4BF9-BC73-2EED5CF69009}"/>
              </a:ext>
            </a:extLst>
          </p:cNvPr>
          <p:cNvSpPr txBox="1"/>
          <p:nvPr/>
        </p:nvSpPr>
        <p:spPr>
          <a:xfrm>
            <a:off x="1773933" y="296476"/>
            <a:ext cx="5212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solidFill>
                  <a:schemeClr val="bg1"/>
                </a:solidFill>
                <a:latin typeface="Corben"/>
              </a:rPr>
              <a:t>Requerimientos</a:t>
            </a:r>
            <a:r>
              <a:rPr lang="es-CO" sz="3200" dirty="0">
                <a:solidFill>
                  <a:schemeClr val="bg1"/>
                </a:solidFill>
                <a:latin typeface="Corben"/>
              </a:rPr>
              <a:t> </a:t>
            </a:r>
            <a:r>
              <a:rPr lang="es-CO" sz="3200" b="1" dirty="0">
                <a:solidFill>
                  <a:schemeClr val="bg1"/>
                </a:solidFill>
                <a:latin typeface="Corben"/>
              </a:rPr>
              <a:t>funcionales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A56447D-F960-45DD-8D5E-FF75031E5B9A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0116" y="1124941"/>
            <a:ext cx="3153908" cy="172089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6711AE8-054E-49D5-8244-E5315384CD7B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7203" y="1146042"/>
            <a:ext cx="3153908" cy="167869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9365A01-18DE-42AF-9EEB-A584E299D318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00909" y="2975307"/>
            <a:ext cx="3256161" cy="189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87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67D6A69-8B6E-4BF9-BC73-2EED5CF69009}"/>
              </a:ext>
            </a:extLst>
          </p:cNvPr>
          <p:cNvSpPr txBox="1"/>
          <p:nvPr/>
        </p:nvSpPr>
        <p:spPr>
          <a:xfrm>
            <a:off x="1596285" y="296476"/>
            <a:ext cx="6707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solidFill>
                  <a:schemeClr val="bg1"/>
                </a:solidFill>
                <a:latin typeface="Corben"/>
              </a:rPr>
              <a:t>Requerimientos no funcionales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53F436-4DBA-49F9-A6EA-2FC88A26903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42159" y="1610421"/>
            <a:ext cx="4267200" cy="236916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C37038C-7D77-4A4C-AF95-CB4B829D19BF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801" y="1527668"/>
            <a:ext cx="4267200" cy="245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57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/>
        </p:nvSpPr>
        <p:spPr>
          <a:xfrm>
            <a:off x="2344271" y="110714"/>
            <a:ext cx="339358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Mapa procesos</a:t>
            </a:r>
            <a:endParaRPr sz="3200" b="1" dirty="0">
              <a:latin typeface="Corben"/>
              <a:ea typeface="Corben"/>
              <a:cs typeface="Corben"/>
              <a:sym typeface="Corben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F5AC9C8-A6E6-45CC-949C-07A7FCCFEC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7" t="1445" r="6473" b="6775"/>
          <a:stretch/>
        </p:blipFill>
        <p:spPr>
          <a:xfrm>
            <a:off x="1860283" y="695489"/>
            <a:ext cx="4361563" cy="444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889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239</Words>
  <Application>Microsoft Office PowerPoint</Application>
  <PresentationFormat>Presentación en pantalla (16:9)</PresentationFormat>
  <Paragraphs>40</Paragraphs>
  <Slides>26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2" baseType="lpstr">
      <vt:lpstr>Arial</vt:lpstr>
      <vt:lpstr>Bahnschrift SemiBold</vt:lpstr>
      <vt:lpstr>Calibri</vt:lpstr>
      <vt:lpstr>Corben</vt:lpstr>
      <vt:lpstr>Noto Sans Symbols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Cesar</cp:lastModifiedBy>
  <cp:revision>62</cp:revision>
  <dcterms:created xsi:type="dcterms:W3CDTF">2019-11-27T03:16:21Z</dcterms:created>
  <dcterms:modified xsi:type="dcterms:W3CDTF">2021-02-27T04:20:27Z</dcterms:modified>
</cp:coreProperties>
</file>