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82" r:id="rId3"/>
    <p:sldId id="283" r:id="rId4"/>
    <p:sldId id="291" r:id="rId5"/>
    <p:sldId id="294" r:id="rId6"/>
    <p:sldId id="295" r:id="rId7"/>
    <p:sldId id="302" r:id="rId8"/>
    <p:sldId id="293" r:id="rId9"/>
    <p:sldId id="300" r:id="rId10"/>
    <p:sldId id="301" r:id="rId11"/>
    <p:sldId id="274" r:id="rId12"/>
    <p:sldId id="275" r:id="rId13"/>
    <p:sldId id="276" r:id="rId14"/>
    <p:sldId id="297" r:id="rId15"/>
    <p:sldId id="298" r:id="rId16"/>
    <p:sldId id="299" r:id="rId17"/>
    <p:sldId id="296" r:id="rId18"/>
    <p:sldId id="284" r:id="rId19"/>
    <p:sldId id="278" r:id="rId2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2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tapias jimenez" userId="3eecbba1e1155198" providerId="LiveId" clId="{F3E9D352-A5CC-4B82-B35A-8B82B6277AA5}"/>
    <pc:docChg chg="custSel modSld">
      <pc:chgData name="isabela tapias jimenez" userId="3eecbba1e1155198" providerId="LiveId" clId="{F3E9D352-A5CC-4B82-B35A-8B82B6277AA5}" dt="2020-12-04T17:48:30.846" v="335" actId="20577"/>
      <pc:docMkLst>
        <pc:docMk/>
      </pc:docMkLst>
      <pc:sldChg chg="addSp delSp modSp mod">
        <pc:chgData name="isabela tapias jimenez" userId="3eecbba1e1155198" providerId="LiveId" clId="{F3E9D352-A5CC-4B82-B35A-8B82B6277AA5}" dt="2020-12-04T17:48:30.846" v="335" actId="20577"/>
        <pc:sldMkLst>
          <pc:docMk/>
          <pc:sldMk cId="2871035886" sldId="284"/>
        </pc:sldMkLst>
        <pc:spChg chg="mod">
          <ac:chgData name="isabela tapias jimenez" userId="3eecbba1e1155198" providerId="LiveId" clId="{F3E9D352-A5CC-4B82-B35A-8B82B6277AA5}" dt="2020-12-04T17:37:03.425" v="28" actId="20577"/>
          <ac:spMkLst>
            <pc:docMk/>
            <pc:sldMk cId="2871035886" sldId="284"/>
            <ac:spMk id="134" creationId="{00000000-0000-0000-0000-000000000000}"/>
          </ac:spMkLst>
        </pc:spChg>
        <pc:spChg chg="mod">
          <ac:chgData name="isabela tapias jimenez" userId="3eecbba1e1155198" providerId="LiveId" clId="{F3E9D352-A5CC-4B82-B35A-8B82B6277AA5}" dt="2020-12-04T17:48:30.846" v="335" actId="20577"/>
          <ac:spMkLst>
            <pc:docMk/>
            <pc:sldMk cId="2871035886" sldId="284"/>
            <ac:spMk id="135" creationId="{00000000-0000-0000-0000-000000000000}"/>
          </ac:spMkLst>
        </pc:spChg>
        <pc:picChg chg="del">
          <ac:chgData name="isabela tapias jimenez" userId="3eecbba1e1155198" providerId="LiveId" clId="{F3E9D352-A5CC-4B82-B35A-8B82B6277AA5}" dt="2020-12-04T17:42:11.152" v="60" actId="478"/>
          <ac:picMkLst>
            <pc:docMk/>
            <pc:sldMk cId="2871035886" sldId="284"/>
            <ac:picMk id="2" creationId="{BF3AE697-8797-4321-A609-6EC52CF37D30}"/>
          </ac:picMkLst>
        </pc:picChg>
        <pc:picChg chg="add mod">
          <ac:chgData name="isabela tapias jimenez" userId="3eecbba1e1155198" providerId="LiveId" clId="{F3E9D352-A5CC-4B82-B35A-8B82B6277AA5}" dt="2020-12-04T17:44:17.145" v="67" actId="1076"/>
          <ac:picMkLst>
            <pc:docMk/>
            <pc:sldMk cId="2871035886" sldId="284"/>
            <ac:picMk id="3" creationId="{EC317A2C-8FF6-4A88-9485-4CE5A2B2B1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19/02/2021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fsteelsystem/ProyectoFSS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46200"/>
            <a:ext cx="33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Storage System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888272" y="2539984"/>
            <a:ext cx="59175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0AA12-E3B6-4DDC-ACCA-BFC914A9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3" y="1176867"/>
            <a:ext cx="3901017" cy="3835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F3C330-4CC0-49A3-BE6F-687DCDB3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1" y="1176867"/>
            <a:ext cx="3572932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38DCA5-E7CE-48F4-9F8B-AD139302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09" y="1176868"/>
            <a:ext cx="5305916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41D160-C8FC-4E52-9C6B-B3E44CE0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062" y="1335511"/>
            <a:ext cx="6873875" cy="34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A700B-AB31-4BB2-8D2C-08AF8B42DE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1460605"/>
            <a:ext cx="5332132" cy="15957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3C79-74EC-4394-A667-8A39AFA57E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01" y="3397250"/>
            <a:ext cx="5332132" cy="15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2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AFFE0C-3685-4B5E-820B-7B13F37BE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68" y="1528763"/>
            <a:ext cx="4931198" cy="16039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A9E4D8-CEB4-46E9-8C22-560593E700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68" y="3481764"/>
            <a:ext cx="4955098" cy="13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Diccionario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6B53CA-621C-426A-B79C-12E899D0BA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1409700"/>
            <a:ext cx="4844838" cy="1638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D9C909-FAC5-416E-81F5-356784D363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48" y="3314912"/>
            <a:ext cx="4890471" cy="13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Github: control de versiones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B37687-EBF2-4EE7-8391-25BA42D1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8" y="1490133"/>
            <a:ext cx="4648730" cy="32295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3C385A-C3B0-4BEC-B610-EF26AEF17283}"/>
              </a:ext>
            </a:extLst>
          </p:cNvPr>
          <p:cNvSpPr txBox="1"/>
          <p:nvPr/>
        </p:nvSpPr>
        <p:spPr>
          <a:xfrm>
            <a:off x="5596995" y="2489663"/>
            <a:ext cx="2929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3"/>
              </a:rPr>
              <a:t>https://github.com/teamfsteelsystem/ProyectoFSS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961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Delimitación del proyecto 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166946" y="1955526"/>
            <a:ext cx="5055219" cy="1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Storage System es un proyecto que se está desarrollando por aprendices del Sena en un tiempo determinado de año y medio. Tendrá su prueba piloto en el gimnasio Energy Training ubicado en Suba (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 109ª N° 143-73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7A2C-8FF6-4A88-9485-4CE5A2B2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2" y="1763835"/>
            <a:ext cx="2262278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s-ES" sz="3200" b="1" dirty="0">
                <a:latin typeface="Corben"/>
                <a:ea typeface="Corben"/>
                <a:cs typeface="Corben"/>
                <a:sym typeface="Corben"/>
              </a:rPr>
              <a:t>Objetivo General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591671" y="1326777"/>
            <a:ext cx="73510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web, encaminado al adecuado control y manejo  de datos sobre clientes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instructores, pagos y rutinas,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para el personal del gimnasio. Finalmente satisfacer las necesidades del cliente.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704FF-343E-4D69-8F5A-EF71ACE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681565"/>
            <a:ext cx="2143125" cy="21431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84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1"/>
                </a:solidFill>
                <a:latin typeface="Corben"/>
                <a:ea typeface="Corben"/>
                <a:cs typeface="Corben"/>
                <a:sym typeface="Corben"/>
              </a:rPr>
              <a:t>Objetivo Específicos</a:t>
            </a:r>
            <a:endParaRPr sz="3200" b="1" dirty="0">
              <a:solidFill>
                <a:schemeClr val="bg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1671" y="1592918"/>
            <a:ext cx="5508779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cada uno de los requerimientos para el desarrollo del software web y verificar el prototipo  mediante una prueba piloto para  satisfacer las necesidades del cliente.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modelo de base de datos, con el fin de terminar los procesos manuales que ejercen actualmente y que puedan producir datos no verídicos.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61943-DD70-4FF1-A8EE-B615546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93" y="1855497"/>
            <a:ext cx="2249291" cy="196122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0212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D57A60-9979-49CB-B4E7-1F5CB50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81" y="1120866"/>
            <a:ext cx="3677501" cy="18367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4B41AB-DAE8-4CA3-98F0-6A82E5AF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47" y="1120866"/>
            <a:ext cx="3980353" cy="18367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E6E945-13B6-476E-BC3F-C4699E053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617" y="2853742"/>
            <a:ext cx="4424584" cy="20417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89FB2B-846F-43A2-B65A-0E028BAE5FBE}"/>
              </a:ext>
            </a:extLst>
          </p:cNvPr>
          <p:cNvSpPr txBox="1"/>
          <p:nvPr/>
        </p:nvSpPr>
        <p:spPr>
          <a:xfrm>
            <a:off x="1401965" y="53609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Estadísticas</a:t>
            </a:r>
          </a:p>
        </p:txBody>
      </p:sp>
    </p:spTree>
    <p:extLst>
      <p:ext uri="{BB962C8B-B14F-4D97-AF65-F5344CB8AC3E}">
        <p14:creationId xmlns:p14="http://schemas.microsoft.com/office/powerpoint/2010/main" val="16916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Gantt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E7316E-4748-4638-98E0-89E28350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18" y="1142999"/>
            <a:ext cx="5260564" cy="38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Hoja de recursos de Gantt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822A53-B012-445F-B6A1-C036B743D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72"/>
          <a:stretch/>
        </p:blipFill>
        <p:spPr>
          <a:xfrm>
            <a:off x="408268" y="1278466"/>
            <a:ext cx="8109199" cy="33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105632" y="408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56447D-F960-45DD-8D5E-FF75031E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116" y="1124941"/>
            <a:ext cx="3153908" cy="1720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711AE8-054E-49D5-8244-E5315384C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203" y="1146042"/>
            <a:ext cx="3153908" cy="16786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365A01-18DE-42AF-9EEB-A584E299D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0909" y="2975307"/>
            <a:ext cx="3256161" cy="18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7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105632" y="408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 no funcionales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53F436-4DBA-49F9-A6EA-2FC88A26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2159" y="1610421"/>
            <a:ext cx="4267200" cy="23691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37038C-7D77-4A4C-AF95-CB4B829D1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1" y="1527668"/>
            <a:ext cx="4267200" cy="24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9971" y="259071"/>
            <a:ext cx="777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Casos de uso</a:t>
            </a:r>
          </a:p>
          <a:p>
            <a:pPr algn="ctr"/>
            <a:endParaRPr lang="es-ES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8CB6A1-E352-4EC9-B86C-A5B34008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4" y="1151468"/>
            <a:ext cx="3859165" cy="3886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71C3AB-A004-41EE-B41D-94E0F92AD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38" y="1151468"/>
            <a:ext cx="3859164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9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224</Words>
  <Application>Microsoft Office PowerPoint</Application>
  <PresentationFormat>Presentación en pantalla (16:9)</PresentationFormat>
  <Paragraphs>32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Bahnschrift SemiBold</vt:lpstr>
      <vt:lpstr>Calibri</vt:lpstr>
      <vt:lpstr>Corben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Cesar</cp:lastModifiedBy>
  <cp:revision>51</cp:revision>
  <dcterms:created xsi:type="dcterms:W3CDTF">2019-11-27T03:16:21Z</dcterms:created>
  <dcterms:modified xsi:type="dcterms:W3CDTF">2021-02-20T04:47:49Z</dcterms:modified>
</cp:coreProperties>
</file>