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82" r:id="rId3"/>
    <p:sldId id="283" r:id="rId4"/>
    <p:sldId id="291" r:id="rId5"/>
    <p:sldId id="292" r:id="rId6"/>
    <p:sldId id="293" r:id="rId7"/>
    <p:sldId id="274" r:id="rId8"/>
    <p:sldId id="275" r:id="rId9"/>
    <p:sldId id="276" r:id="rId10"/>
    <p:sldId id="284" r:id="rId11"/>
    <p:sldId id="278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2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tapias jimenez" userId="3eecbba1e1155198" providerId="LiveId" clId="{F3E9D352-A5CC-4B82-B35A-8B82B6277AA5}"/>
    <pc:docChg chg="custSel modSld">
      <pc:chgData name="isabela tapias jimenez" userId="3eecbba1e1155198" providerId="LiveId" clId="{F3E9D352-A5CC-4B82-B35A-8B82B6277AA5}" dt="2020-12-04T17:48:30.846" v="335" actId="20577"/>
      <pc:docMkLst>
        <pc:docMk/>
      </pc:docMkLst>
      <pc:sldChg chg="addSp delSp modSp mod">
        <pc:chgData name="isabela tapias jimenez" userId="3eecbba1e1155198" providerId="LiveId" clId="{F3E9D352-A5CC-4B82-B35A-8B82B6277AA5}" dt="2020-12-04T17:48:30.846" v="335" actId="20577"/>
        <pc:sldMkLst>
          <pc:docMk/>
          <pc:sldMk cId="2871035886" sldId="284"/>
        </pc:sldMkLst>
        <pc:spChg chg="mod">
          <ac:chgData name="isabela tapias jimenez" userId="3eecbba1e1155198" providerId="LiveId" clId="{F3E9D352-A5CC-4B82-B35A-8B82B6277AA5}" dt="2020-12-04T17:37:03.425" v="28" actId="20577"/>
          <ac:spMkLst>
            <pc:docMk/>
            <pc:sldMk cId="2871035886" sldId="284"/>
            <ac:spMk id="134" creationId="{00000000-0000-0000-0000-000000000000}"/>
          </ac:spMkLst>
        </pc:spChg>
        <pc:spChg chg="mod">
          <ac:chgData name="isabela tapias jimenez" userId="3eecbba1e1155198" providerId="LiveId" clId="{F3E9D352-A5CC-4B82-B35A-8B82B6277AA5}" dt="2020-12-04T17:48:30.846" v="335" actId="20577"/>
          <ac:spMkLst>
            <pc:docMk/>
            <pc:sldMk cId="2871035886" sldId="284"/>
            <ac:spMk id="135" creationId="{00000000-0000-0000-0000-000000000000}"/>
          </ac:spMkLst>
        </pc:spChg>
        <pc:picChg chg="del">
          <ac:chgData name="isabela tapias jimenez" userId="3eecbba1e1155198" providerId="LiveId" clId="{F3E9D352-A5CC-4B82-B35A-8B82B6277AA5}" dt="2020-12-04T17:42:11.152" v="60" actId="478"/>
          <ac:picMkLst>
            <pc:docMk/>
            <pc:sldMk cId="2871035886" sldId="284"/>
            <ac:picMk id="2" creationId="{BF3AE697-8797-4321-A609-6EC52CF37D30}"/>
          </ac:picMkLst>
        </pc:picChg>
        <pc:picChg chg="add mod">
          <ac:chgData name="isabela tapias jimenez" userId="3eecbba1e1155198" providerId="LiveId" clId="{F3E9D352-A5CC-4B82-B35A-8B82B6277AA5}" dt="2020-12-04T17:44:17.145" v="67" actId="1076"/>
          <ac:picMkLst>
            <pc:docMk/>
            <pc:sldMk cId="2871035886" sldId="284"/>
            <ac:picMk id="3" creationId="{EC317A2C-8FF6-4A88-9485-4CE5A2B2B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30/01/2021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539984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D57A60-9979-49CB-B4E7-1F5CB50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1" y="1120866"/>
            <a:ext cx="3677501" cy="18367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17" y="2853742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1401965" y="53609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6447D-F960-45DD-8D5E-FF75031E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116" y="1124941"/>
            <a:ext cx="3153908" cy="1720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11AE8-054E-49D5-8244-E5315384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203" y="1146042"/>
            <a:ext cx="3153908" cy="16786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65A01-18DE-42AF-9EEB-A584E299D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0909" y="2975307"/>
            <a:ext cx="3256161" cy="18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3F436-4DBA-49F9-A6EA-2FC88A26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2159" y="1610421"/>
            <a:ext cx="4267200" cy="2369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37038C-7D77-4A4C-AF95-CB4B829D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1" y="1527668"/>
            <a:ext cx="4267200" cy="2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C2C628-4AD9-461E-BBE6-1CE1CC15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1" y="1169129"/>
            <a:ext cx="6213898" cy="39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41D160-C8FC-4E52-9C6B-B3E44CE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062" y="1335511"/>
            <a:ext cx="6873875" cy="3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187</Words>
  <Application>Microsoft Office PowerPoint</Application>
  <PresentationFormat>Presentación en pantalla (16:9)</PresentationFormat>
  <Paragraphs>23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Bahnschrift SemiBold</vt:lpstr>
      <vt:lpstr>Calibri</vt:lpstr>
      <vt:lpstr>Corben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Cesar</cp:lastModifiedBy>
  <cp:revision>46</cp:revision>
  <dcterms:created xsi:type="dcterms:W3CDTF">2019-11-27T03:16:21Z</dcterms:created>
  <dcterms:modified xsi:type="dcterms:W3CDTF">2021-01-30T15:53:35Z</dcterms:modified>
</cp:coreProperties>
</file>