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3" r:id="rId2"/>
    <p:sldId id="259" r:id="rId3"/>
    <p:sldId id="258" r:id="rId4"/>
    <p:sldId id="274" r:id="rId5"/>
    <p:sldId id="275" r:id="rId6"/>
    <p:sldId id="265" r:id="rId7"/>
    <p:sldId id="267" r:id="rId8"/>
    <p:sldId id="266" r:id="rId9"/>
    <p:sldId id="268" r:id="rId10"/>
    <p:sldId id="269" r:id="rId11"/>
    <p:sldId id="262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4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tapias jimenez" userId="3eecbba1e1155198" providerId="LiveId" clId="{291907B3-1B08-4929-8C91-6FE95CD2DDDB}"/>
    <pc:docChg chg="custSel delSld modSld">
      <pc:chgData name="isabela tapias jimenez" userId="3eecbba1e1155198" providerId="LiveId" clId="{291907B3-1B08-4929-8C91-6FE95CD2DDDB}" dt="2020-10-10T01:18:39.665" v="7" actId="1076"/>
      <pc:docMkLst>
        <pc:docMk/>
      </pc:docMkLst>
      <pc:sldChg chg="modSp mod">
        <pc:chgData name="isabela tapias jimenez" userId="3eecbba1e1155198" providerId="LiveId" clId="{291907B3-1B08-4929-8C91-6FE95CD2DDDB}" dt="2020-10-09T22:03:02.340" v="0" actId="20577"/>
        <pc:sldMkLst>
          <pc:docMk/>
          <pc:sldMk cId="2192973885" sldId="259"/>
        </pc:sldMkLst>
        <pc:spChg chg="mod">
          <ac:chgData name="isabela tapias jimenez" userId="3eecbba1e1155198" providerId="LiveId" clId="{291907B3-1B08-4929-8C91-6FE95CD2DDDB}" dt="2020-10-09T22:03:02.340" v="0" actId="20577"/>
          <ac:spMkLst>
            <pc:docMk/>
            <pc:sldMk cId="2192973885" sldId="259"/>
            <ac:spMk id="3" creationId="{B053D4D2-F6D4-4AC8-B587-558F07A88847}"/>
          </ac:spMkLst>
        </pc:spChg>
      </pc:sldChg>
      <pc:sldChg chg="addSp delSp modSp mod">
        <pc:chgData name="isabela tapias jimenez" userId="3eecbba1e1155198" providerId="LiveId" clId="{291907B3-1B08-4929-8C91-6FE95CD2DDDB}" dt="2020-10-10T01:18:39.665" v="7" actId="1076"/>
        <pc:sldMkLst>
          <pc:docMk/>
          <pc:sldMk cId="1201527124" sldId="265"/>
        </pc:sldMkLst>
        <pc:picChg chg="add mod">
          <ac:chgData name="isabela tapias jimenez" userId="3eecbba1e1155198" providerId="LiveId" clId="{291907B3-1B08-4929-8C91-6FE95CD2DDDB}" dt="2020-10-10T01:18:39.665" v="7" actId="1076"/>
          <ac:picMkLst>
            <pc:docMk/>
            <pc:sldMk cId="1201527124" sldId="265"/>
            <ac:picMk id="4" creationId="{19120CC8-DD16-402A-A456-3EEAE1CEA311}"/>
          </ac:picMkLst>
        </pc:picChg>
        <pc:picChg chg="del">
          <ac:chgData name="isabela tapias jimenez" userId="3eecbba1e1155198" providerId="LiveId" clId="{291907B3-1B08-4929-8C91-6FE95CD2DDDB}" dt="2020-10-10T01:18:28.013" v="3" actId="478"/>
          <ac:picMkLst>
            <pc:docMk/>
            <pc:sldMk cId="1201527124" sldId="265"/>
            <ac:picMk id="5" creationId="{7A17A290-3BB0-42E4-8F8C-F95366A9552C}"/>
          </ac:picMkLst>
        </pc:picChg>
      </pc:sldChg>
      <pc:sldChg chg="del">
        <pc:chgData name="isabela tapias jimenez" userId="3eecbba1e1155198" providerId="LiveId" clId="{291907B3-1B08-4929-8C91-6FE95CD2DDDB}" dt="2020-10-09T22:03:14.084" v="1" actId="2696"/>
        <pc:sldMkLst>
          <pc:docMk/>
          <pc:sldMk cId="1974048639" sldId="276"/>
        </pc:sldMkLst>
      </pc:sldChg>
      <pc:sldChg chg="del">
        <pc:chgData name="isabela tapias jimenez" userId="3eecbba1e1155198" providerId="LiveId" clId="{291907B3-1B08-4929-8C91-6FE95CD2DDDB}" dt="2020-10-09T22:03:18.570" v="2" actId="47"/>
        <pc:sldMkLst>
          <pc:docMk/>
          <pc:sldMk cId="2706965485" sldId="277"/>
        </pc:sldMkLst>
      </pc:sldChg>
    </pc:docChg>
  </pc:docChgLst>
  <pc:docChgLst>
    <pc:chgData name="isabela tapias jimenez" userId="3eecbba1e1155198" providerId="LiveId" clId="{B2CADC7F-161C-4B47-9472-9AC15AE9BD11}"/>
    <pc:docChg chg="undo custSel addSld delSld modSld sldOrd">
      <pc:chgData name="isabela tapias jimenez" userId="3eecbba1e1155198" providerId="LiveId" clId="{B2CADC7F-161C-4B47-9472-9AC15AE9BD11}" dt="2020-10-09T15:05:16.478" v="1984" actId="20577"/>
      <pc:docMkLst>
        <pc:docMk/>
      </pc:docMkLst>
      <pc:sldChg chg="ord">
        <pc:chgData name="isabela tapias jimenez" userId="3eecbba1e1155198" providerId="LiveId" clId="{B2CADC7F-161C-4B47-9472-9AC15AE9BD11}" dt="2020-10-09T14:17:04.419" v="542"/>
        <pc:sldMkLst>
          <pc:docMk/>
          <pc:sldMk cId="4077941593" sldId="258"/>
        </pc:sldMkLst>
      </pc:sldChg>
      <pc:sldChg chg="modSp mod">
        <pc:chgData name="isabela tapias jimenez" userId="3eecbba1e1155198" providerId="LiveId" clId="{B2CADC7F-161C-4B47-9472-9AC15AE9BD11}" dt="2020-10-09T14:03:03.329" v="495" actId="20577"/>
        <pc:sldMkLst>
          <pc:docMk/>
          <pc:sldMk cId="2192973885" sldId="259"/>
        </pc:sldMkLst>
        <pc:spChg chg="mod">
          <ac:chgData name="isabela tapias jimenez" userId="3eecbba1e1155198" providerId="LiveId" clId="{B2CADC7F-161C-4B47-9472-9AC15AE9BD11}" dt="2020-10-09T14:03:03.329" v="495" actId="20577"/>
          <ac:spMkLst>
            <pc:docMk/>
            <pc:sldMk cId="2192973885" sldId="259"/>
            <ac:spMk id="3" creationId="{B053D4D2-F6D4-4AC8-B587-558F07A88847}"/>
          </ac:spMkLst>
        </pc:spChg>
      </pc:sldChg>
      <pc:sldChg chg="del">
        <pc:chgData name="isabela tapias jimenez" userId="3eecbba1e1155198" providerId="LiveId" clId="{B2CADC7F-161C-4B47-9472-9AC15AE9BD11}" dt="2020-10-09T14:22:29.965" v="544" actId="47"/>
        <pc:sldMkLst>
          <pc:docMk/>
          <pc:sldMk cId="2067576821" sldId="260"/>
        </pc:sldMkLst>
      </pc:sldChg>
      <pc:sldChg chg="del">
        <pc:chgData name="isabela tapias jimenez" userId="3eecbba1e1155198" providerId="LiveId" clId="{B2CADC7F-161C-4B47-9472-9AC15AE9BD11}" dt="2020-10-09T14:22:23.554" v="543" actId="47"/>
        <pc:sldMkLst>
          <pc:docMk/>
          <pc:sldMk cId="4185235164" sldId="261"/>
        </pc:sldMkLst>
      </pc:sldChg>
      <pc:sldChg chg="modSp del mod">
        <pc:chgData name="isabela tapias jimenez" userId="3eecbba1e1155198" providerId="LiveId" clId="{B2CADC7F-161C-4B47-9472-9AC15AE9BD11}" dt="2020-10-09T13:22:36.730" v="95" actId="2696"/>
        <pc:sldMkLst>
          <pc:docMk/>
          <pc:sldMk cId="1540564802" sldId="263"/>
        </pc:sldMkLst>
        <pc:spChg chg="mod">
          <ac:chgData name="isabela tapias jimenez" userId="3eecbba1e1155198" providerId="LiveId" clId="{B2CADC7F-161C-4B47-9472-9AC15AE9BD11}" dt="2020-10-09T13:22:22.277" v="93" actId="1076"/>
          <ac:spMkLst>
            <pc:docMk/>
            <pc:sldMk cId="1540564802" sldId="263"/>
            <ac:spMk id="6" creationId="{00000000-0000-0000-0000-000000000000}"/>
          </ac:spMkLst>
        </pc:spChg>
      </pc:sldChg>
      <pc:sldChg chg="del">
        <pc:chgData name="isabela tapias jimenez" userId="3eecbba1e1155198" providerId="LiveId" clId="{B2CADC7F-161C-4B47-9472-9AC15AE9BD11}" dt="2020-10-09T14:50:13.430" v="661" actId="2696"/>
        <pc:sldMkLst>
          <pc:docMk/>
          <pc:sldMk cId="2291483368" sldId="264"/>
        </pc:sldMkLst>
      </pc:sldChg>
      <pc:sldChg chg="addSp delSp modSp mod">
        <pc:chgData name="isabela tapias jimenez" userId="3eecbba1e1155198" providerId="LiveId" clId="{B2CADC7F-161C-4B47-9472-9AC15AE9BD11}" dt="2020-10-09T14:51:57.610" v="694" actId="122"/>
        <pc:sldMkLst>
          <pc:docMk/>
          <pc:sldMk cId="1201527124" sldId="265"/>
        </pc:sldMkLst>
        <pc:spChg chg="mod">
          <ac:chgData name="isabela tapias jimenez" userId="3eecbba1e1155198" providerId="LiveId" clId="{B2CADC7F-161C-4B47-9472-9AC15AE9BD11}" dt="2020-10-09T14:51:57.610" v="694" actId="122"/>
          <ac:spMkLst>
            <pc:docMk/>
            <pc:sldMk cId="1201527124" sldId="265"/>
            <ac:spMk id="2" creationId="{00000000-0000-0000-0000-000000000000}"/>
          </ac:spMkLst>
        </pc:spChg>
        <pc:picChg chg="del">
          <ac:chgData name="isabela tapias jimenez" userId="3eecbba1e1155198" providerId="LiveId" clId="{B2CADC7F-161C-4B47-9472-9AC15AE9BD11}" dt="2020-10-09T14:27:22.566" v="580" actId="478"/>
          <ac:picMkLst>
            <pc:docMk/>
            <pc:sldMk cId="1201527124" sldId="265"/>
            <ac:picMk id="4" creationId="{6556A102-B584-4AB3-8816-FB1EEC7A38CA}"/>
          </ac:picMkLst>
        </pc:picChg>
        <pc:picChg chg="add mod">
          <ac:chgData name="isabela tapias jimenez" userId="3eecbba1e1155198" providerId="LiveId" clId="{B2CADC7F-161C-4B47-9472-9AC15AE9BD11}" dt="2020-10-09T14:27:38.220" v="585" actId="1076"/>
          <ac:picMkLst>
            <pc:docMk/>
            <pc:sldMk cId="1201527124" sldId="265"/>
            <ac:picMk id="5" creationId="{7A17A290-3BB0-42E4-8F8C-F95366A9552C}"/>
          </ac:picMkLst>
        </pc:picChg>
      </pc:sldChg>
      <pc:sldChg chg="addSp delSp modSp mod">
        <pc:chgData name="isabela tapias jimenez" userId="3eecbba1e1155198" providerId="LiveId" clId="{B2CADC7F-161C-4B47-9472-9AC15AE9BD11}" dt="2020-10-09T14:51:40.697" v="689" actId="122"/>
        <pc:sldMkLst>
          <pc:docMk/>
          <pc:sldMk cId="4119738889" sldId="266"/>
        </pc:sldMkLst>
        <pc:spChg chg="mod">
          <ac:chgData name="isabela tapias jimenez" userId="3eecbba1e1155198" providerId="LiveId" clId="{B2CADC7F-161C-4B47-9472-9AC15AE9BD11}" dt="2020-10-09T14:51:40.697" v="689" actId="122"/>
          <ac:spMkLst>
            <pc:docMk/>
            <pc:sldMk cId="4119738889" sldId="266"/>
            <ac:spMk id="2" creationId="{00000000-0000-0000-0000-000000000000}"/>
          </ac:spMkLst>
        </pc:spChg>
        <pc:picChg chg="add del mod">
          <ac:chgData name="isabela tapias jimenez" userId="3eecbba1e1155198" providerId="LiveId" clId="{B2CADC7F-161C-4B47-9472-9AC15AE9BD11}" dt="2020-10-09T14:33:01.655" v="587" actId="478"/>
          <ac:picMkLst>
            <pc:docMk/>
            <pc:sldMk cId="4119738889" sldId="266"/>
            <ac:picMk id="4" creationId="{F24305E7-B6B3-4BB9-A44B-EFF4A4CC6C93}"/>
          </ac:picMkLst>
        </pc:picChg>
        <pc:picChg chg="del">
          <ac:chgData name="isabela tapias jimenez" userId="3eecbba1e1155198" providerId="LiveId" clId="{B2CADC7F-161C-4B47-9472-9AC15AE9BD11}" dt="2020-10-09T14:33:04.694" v="588" actId="478"/>
          <ac:picMkLst>
            <pc:docMk/>
            <pc:sldMk cId="4119738889" sldId="266"/>
            <ac:picMk id="5" creationId="{70519690-0F63-4169-9938-80AD77D0150D}"/>
          </ac:picMkLst>
        </pc:picChg>
        <pc:picChg chg="add mod">
          <ac:chgData name="isabela tapias jimenez" userId="3eecbba1e1155198" providerId="LiveId" clId="{B2CADC7F-161C-4B47-9472-9AC15AE9BD11}" dt="2020-10-09T14:33:17.379" v="591" actId="1076"/>
          <ac:picMkLst>
            <pc:docMk/>
            <pc:sldMk cId="4119738889" sldId="266"/>
            <ac:picMk id="7" creationId="{4541D160-C8FC-4E52-9C6B-B3E44CE0FEAC}"/>
          </ac:picMkLst>
        </pc:picChg>
      </pc:sldChg>
      <pc:sldChg chg="modSp mod ord">
        <pc:chgData name="isabela tapias jimenez" userId="3eecbba1e1155198" providerId="LiveId" clId="{B2CADC7F-161C-4B47-9472-9AC15AE9BD11}" dt="2020-10-09T14:51:46.637" v="690" actId="122"/>
        <pc:sldMkLst>
          <pc:docMk/>
          <pc:sldMk cId="2135981857" sldId="267"/>
        </pc:sldMkLst>
        <pc:spChg chg="mod">
          <ac:chgData name="isabela tapias jimenez" userId="3eecbba1e1155198" providerId="LiveId" clId="{B2CADC7F-161C-4B47-9472-9AC15AE9BD11}" dt="2020-10-09T14:51:46.637" v="690" actId="122"/>
          <ac:spMkLst>
            <pc:docMk/>
            <pc:sldMk cId="2135981857" sldId="267"/>
            <ac:spMk id="2" creationId="{00000000-0000-0000-0000-000000000000}"/>
          </ac:spMkLst>
        </pc:spChg>
      </pc:sldChg>
      <pc:sldChg chg="addSp delSp modSp mod">
        <pc:chgData name="isabela tapias jimenez" userId="3eecbba1e1155198" providerId="LiveId" clId="{B2CADC7F-161C-4B47-9472-9AC15AE9BD11}" dt="2020-10-09T14:46:37.929" v="653" actId="113"/>
        <pc:sldMkLst>
          <pc:docMk/>
          <pc:sldMk cId="4124303197" sldId="268"/>
        </pc:sldMkLst>
        <pc:spChg chg="del">
          <ac:chgData name="isabela tapias jimenez" userId="3eecbba1e1155198" providerId="LiveId" clId="{B2CADC7F-161C-4B47-9472-9AC15AE9BD11}" dt="2020-10-09T14:33:39.107" v="592" actId="478"/>
          <ac:spMkLst>
            <pc:docMk/>
            <pc:sldMk cId="4124303197" sldId="268"/>
            <ac:spMk id="2" creationId="{00000000-0000-0000-0000-000000000000}"/>
          </ac:spMkLst>
        </pc:spChg>
        <pc:spChg chg="add del mod">
          <ac:chgData name="isabela tapias jimenez" userId="3eecbba1e1155198" providerId="LiveId" clId="{B2CADC7F-161C-4B47-9472-9AC15AE9BD11}" dt="2020-10-09T14:39:55.864" v="612"/>
          <ac:spMkLst>
            <pc:docMk/>
            <pc:sldMk cId="4124303197" sldId="268"/>
            <ac:spMk id="2" creationId="{D1796F96-696B-4A4A-B57B-2AA1A10A1398}"/>
          </ac:spMkLst>
        </pc:spChg>
        <pc:spChg chg="add mod">
          <ac:chgData name="isabela tapias jimenez" userId="3eecbba1e1155198" providerId="LiveId" clId="{B2CADC7F-161C-4B47-9472-9AC15AE9BD11}" dt="2020-10-09T14:46:37.929" v="653" actId="113"/>
          <ac:spMkLst>
            <pc:docMk/>
            <pc:sldMk cId="4124303197" sldId="268"/>
            <ac:spMk id="3" creationId="{D7E94D0F-81C4-486B-8ED7-B9055EA4EF0F}"/>
          </ac:spMkLst>
        </pc:spChg>
        <pc:graphicFrameChg chg="add del mod">
          <ac:chgData name="isabela tapias jimenez" userId="3eecbba1e1155198" providerId="LiveId" clId="{B2CADC7F-161C-4B47-9472-9AC15AE9BD11}" dt="2020-10-09T14:36:15.217" v="607" actId="478"/>
          <ac:graphicFrameMkLst>
            <pc:docMk/>
            <pc:sldMk cId="4124303197" sldId="268"/>
            <ac:graphicFrameMk id="5" creationId="{A618CEDE-B528-4783-89AF-0A0E82AC0FD0}"/>
          </ac:graphicFrameMkLst>
        </pc:graphicFrameChg>
        <pc:picChg chg="del">
          <ac:chgData name="isabela tapias jimenez" userId="3eecbba1e1155198" providerId="LiveId" clId="{B2CADC7F-161C-4B47-9472-9AC15AE9BD11}" dt="2020-10-09T14:33:40.360" v="593" actId="478"/>
          <ac:picMkLst>
            <pc:docMk/>
            <pc:sldMk cId="4124303197" sldId="268"/>
            <ac:picMk id="3" creationId="{6EE38EE7-AF01-4F69-8835-C50C4CA5C420}"/>
          </ac:picMkLst>
        </pc:picChg>
        <pc:picChg chg="add mod">
          <ac:chgData name="isabela tapias jimenez" userId="3eecbba1e1155198" providerId="LiveId" clId="{B2CADC7F-161C-4B47-9472-9AC15AE9BD11}" dt="2020-10-09T14:35:01.474" v="601" actId="14100"/>
          <ac:picMkLst>
            <pc:docMk/>
            <pc:sldMk cId="4124303197" sldId="268"/>
            <ac:picMk id="4" creationId="{FF9D4345-F8E9-4CB3-B7A0-B107DF217946}"/>
          </ac:picMkLst>
        </pc:picChg>
        <pc:picChg chg="add mod ord">
          <ac:chgData name="isabela tapias jimenez" userId="3eecbba1e1155198" providerId="LiveId" clId="{B2CADC7F-161C-4B47-9472-9AC15AE9BD11}" dt="2020-10-09T14:46:26.577" v="649" actId="167"/>
          <ac:picMkLst>
            <pc:docMk/>
            <pc:sldMk cId="4124303197" sldId="268"/>
            <ac:picMk id="6" creationId="{EA8971F4-0A6E-4BB9-BC2F-9B24C21EBAF2}"/>
          </ac:picMkLst>
        </pc:picChg>
      </pc:sldChg>
      <pc:sldChg chg="addSp delSp modSp mod">
        <pc:chgData name="isabela tapias jimenez" userId="3eecbba1e1155198" providerId="LiveId" clId="{B2CADC7F-161C-4B47-9472-9AC15AE9BD11}" dt="2020-10-09T14:51:35.051" v="688" actId="122"/>
        <pc:sldMkLst>
          <pc:docMk/>
          <pc:sldMk cId="724955951" sldId="269"/>
        </pc:sldMkLst>
        <pc:spChg chg="add mod">
          <ac:chgData name="isabela tapias jimenez" userId="3eecbba1e1155198" providerId="LiveId" clId="{B2CADC7F-161C-4B47-9472-9AC15AE9BD11}" dt="2020-10-09T14:51:35.051" v="688" actId="122"/>
          <ac:spMkLst>
            <pc:docMk/>
            <pc:sldMk cId="724955951" sldId="269"/>
            <ac:spMk id="6" creationId="{6F2C4FB0-0780-4C7F-AD7C-DFDA21E16027}"/>
          </ac:spMkLst>
        </pc:spChg>
        <pc:picChg chg="add mod">
          <ac:chgData name="isabela tapias jimenez" userId="3eecbba1e1155198" providerId="LiveId" clId="{B2CADC7F-161C-4B47-9472-9AC15AE9BD11}" dt="2020-10-09T14:49:36.805" v="659" actId="1076"/>
          <ac:picMkLst>
            <pc:docMk/>
            <pc:sldMk cId="724955951" sldId="269"/>
            <ac:picMk id="3" creationId="{E54A88F5-22DC-4292-A62B-47A92C4B220D}"/>
          </ac:picMkLst>
        </pc:picChg>
        <pc:picChg chg="del">
          <ac:chgData name="isabela tapias jimenez" userId="3eecbba1e1155198" providerId="LiveId" clId="{B2CADC7F-161C-4B47-9472-9AC15AE9BD11}" dt="2020-10-09T14:49:31.437" v="657" actId="478"/>
          <ac:picMkLst>
            <pc:docMk/>
            <pc:sldMk cId="724955951" sldId="269"/>
            <ac:picMk id="4" creationId="{7B1B43EB-FF75-4294-8689-F2106BC847D9}"/>
          </ac:picMkLst>
        </pc:picChg>
      </pc:sldChg>
      <pc:sldChg chg="del">
        <pc:chgData name="isabela tapias jimenez" userId="3eecbba1e1155198" providerId="LiveId" clId="{B2CADC7F-161C-4B47-9472-9AC15AE9BD11}" dt="2020-10-09T14:50:16.600" v="662" actId="2696"/>
        <pc:sldMkLst>
          <pc:docMk/>
          <pc:sldMk cId="663122957" sldId="270"/>
        </pc:sldMkLst>
      </pc:sldChg>
      <pc:sldChg chg="del">
        <pc:chgData name="isabela tapias jimenez" userId="3eecbba1e1155198" providerId="LiveId" clId="{B2CADC7F-161C-4B47-9472-9AC15AE9BD11}" dt="2020-10-09T14:50:11.478" v="660" actId="2696"/>
        <pc:sldMkLst>
          <pc:docMk/>
          <pc:sldMk cId="4048211025" sldId="271"/>
        </pc:sldMkLst>
      </pc:sldChg>
      <pc:sldChg chg="del">
        <pc:chgData name="isabela tapias jimenez" userId="3eecbba1e1155198" providerId="LiveId" clId="{B2CADC7F-161C-4B47-9472-9AC15AE9BD11}" dt="2020-10-09T14:50:19.603" v="663" actId="2696"/>
        <pc:sldMkLst>
          <pc:docMk/>
          <pc:sldMk cId="4257372187" sldId="272"/>
        </pc:sldMkLst>
      </pc:sldChg>
      <pc:sldChg chg="modSp mod">
        <pc:chgData name="isabela tapias jimenez" userId="3eecbba1e1155198" providerId="LiveId" clId="{B2CADC7F-161C-4B47-9472-9AC15AE9BD11}" dt="2020-10-09T13:34:02.213" v="266" actId="1076"/>
        <pc:sldMkLst>
          <pc:docMk/>
          <pc:sldMk cId="1709626572" sldId="273"/>
        </pc:sldMkLst>
        <pc:spChg chg="mod">
          <ac:chgData name="isabela tapias jimenez" userId="3eecbba1e1155198" providerId="LiveId" clId="{B2CADC7F-161C-4B47-9472-9AC15AE9BD11}" dt="2020-10-09T13:34:02.213" v="266" actId="1076"/>
          <ac:spMkLst>
            <pc:docMk/>
            <pc:sldMk cId="1709626572" sldId="273"/>
            <ac:spMk id="3" creationId="{F3647169-327E-42C4-B716-1E52C1519CA7}"/>
          </ac:spMkLst>
        </pc:spChg>
      </pc:sldChg>
      <pc:sldChg chg="addSp delSp modSp new mod modClrScheme chgLayout">
        <pc:chgData name="isabela tapias jimenez" userId="3eecbba1e1155198" providerId="LiveId" clId="{B2CADC7F-161C-4B47-9472-9AC15AE9BD11}" dt="2020-10-09T14:47:55.007" v="654" actId="20577"/>
        <pc:sldMkLst>
          <pc:docMk/>
          <pc:sldMk cId="1358607125" sldId="274"/>
        </pc:sldMkLst>
        <pc:spChg chg="add del mod">
          <ac:chgData name="isabela tapias jimenez" userId="3eecbba1e1155198" providerId="LiveId" clId="{B2CADC7F-161C-4B47-9472-9AC15AE9BD11}" dt="2020-10-09T13:29:01.100" v="235" actId="478"/>
          <ac:spMkLst>
            <pc:docMk/>
            <pc:sldMk cId="1358607125" sldId="274"/>
            <ac:spMk id="2" creationId="{1E46672E-5B0B-4591-BF5B-D1FB97B0F1FB}"/>
          </ac:spMkLst>
        </pc:spChg>
        <pc:spChg chg="add mod">
          <ac:chgData name="isabela tapias jimenez" userId="3eecbba1e1155198" providerId="LiveId" clId="{B2CADC7F-161C-4B47-9472-9AC15AE9BD11}" dt="2020-10-09T14:47:55.007" v="654" actId="20577"/>
          <ac:spMkLst>
            <pc:docMk/>
            <pc:sldMk cId="1358607125" sldId="274"/>
            <ac:spMk id="3" creationId="{974764D4-300C-4166-9743-D54BACFD9A0F}"/>
          </ac:spMkLst>
        </pc:spChg>
        <pc:spChg chg="add del mod">
          <ac:chgData name="isabela tapias jimenez" userId="3eecbba1e1155198" providerId="LiveId" clId="{B2CADC7F-161C-4B47-9472-9AC15AE9BD11}" dt="2020-10-09T13:28:49.388" v="231" actId="478"/>
          <ac:spMkLst>
            <pc:docMk/>
            <pc:sldMk cId="1358607125" sldId="274"/>
            <ac:spMk id="4" creationId="{B700EE97-A417-4EFB-A0EC-A66BE8037A7A}"/>
          </ac:spMkLst>
        </pc:spChg>
        <pc:picChg chg="add mod">
          <ac:chgData name="isabela tapias jimenez" userId="3eecbba1e1155198" providerId="LiveId" clId="{B2CADC7F-161C-4B47-9472-9AC15AE9BD11}" dt="2020-10-09T13:29:11.540" v="241" actId="1076"/>
          <ac:picMkLst>
            <pc:docMk/>
            <pc:sldMk cId="1358607125" sldId="274"/>
            <ac:picMk id="5" creationId="{6E46549F-4230-4E45-93C3-01F6EF0A8E35}"/>
          </ac:picMkLst>
        </pc:picChg>
        <pc:picChg chg="add del mod">
          <ac:chgData name="isabela tapias jimenez" userId="3eecbba1e1155198" providerId="LiveId" clId="{B2CADC7F-161C-4B47-9472-9AC15AE9BD11}" dt="2020-10-09T13:31:11.783" v="259" actId="478"/>
          <ac:picMkLst>
            <pc:docMk/>
            <pc:sldMk cId="1358607125" sldId="274"/>
            <ac:picMk id="6" creationId="{DD84795E-70AE-4167-B5CA-B4166D2CA60C}"/>
          </ac:picMkLst>
        </pc:picChg>
        <pc:picChg chg="add del">
          <ac:chgData name="isabela tapias jimenez" userId="3eecbba1e1155198" providerId="LiveId" clId="{B2CADC7F-161C-4B47-9472-9AC15AE9BD11}" dt="2020-10-09T13:31:27.977" v="261" actId="478"/>
          <ac:picMkLst>
            <pc:docMk/>
            <pc:sldMk cId="1358607125" sldId="274"/>
            <ac:picMk id="7" creationId="{9F51AF63-8BDF-4F3E-88D7-CD088DA60E45}"/>
          </ac:picMkLst>
        </pc:picChg>
        <pc:picChg chg="add mod">
          <ac:chgData name="isabela tapias jimenez" userId="3eecbba1e1155198" providerId="LiveId" clId="{B2CADC7F-161C-4B47-9472-9AC15AE9BD11}" dt="2020-10-09T13:33:06.178" v="264" actId="14100"/>
          <ac:picMkLst>
            <pc:docMk/>
            <pc:sldMk cId="1358607125" sldId="274"/>
            <ac:picMk id="9" creationId="{24F53826-C259-4367-9284-547A0B2A5235}"/>
          </ac:picMkLst>
        </pc:picChg>
      </pc:sldChg>
      <pc:sldChg chg="addSp delSp modSp add mod">
        <pc:chgData name="isabela tapias jimenez" userId="3eecbba1e1155198" providerId="LiveId" clId="{B2CADC7F-161C-4B47-9472-9AC15AE9BD11}" dt="2020-10-09T13:59:27.027" v="338" actId="1076"/>
        <pc:sldMkLst>
          <pc:docMk/>
          <pc:sldMk cId="3503988851" sldId="275"/>
        </pc:sldMkLst>
        <pc:spChg chg="add mod">
          <ac:chgData name="isabela tapias jimenez" userId="3eecbba1e1155198" providerId="LiveId" clId="{B2CADC7F-161C-4B47-9472-9AC15AE9BD11}" dt="2020-10-09T13:52:28.771" v="291" actId="1076"/>
          <ac:spMkLst>
            <pc:docMk/>
            <pc:sldMk cId="3503988851" sldId="275"/>
            <ac:spMk id="2" creationId="{EDBF4611-C533-4A5E-98F4-0D95A24B6E24}"/>
          </ac:spMkLst>
        </pc:spChg>
        <pc:spChg chg="mod">
          <ac:chgData name="isabela tapias jimenez" userId="3eecbba1e1155198" providerId="LiveId" clId="{B2CADC7F-161C-4B47-9472-9AC15AE9BD11}" dt="2020-10-09T13:58:48.929" v="329" actId="1076"/>
          <ac:spMkLst>
            <pc:docMk/>
            <pc:sldMk cId="3503988851" sldId="275"/>
            <ac:spMk id="3" creationId="{974764D4-300C-4166-9743-D54BACFD9A0F}"/>
          </ac:spMkLst>
        </pc:spChg>
        <pc:spChg chg="add mod">
          <ac:chgData name="isabela tapias jimenez" userId="3eecbba1e1155198" providerId="LiveId" clId="{B2CADC7F-161C-4B47-9472-9AC15AE9BD11}" dt="2020-10-09T13:57:49.919" v="313" actId="1076"/>
          <ac:spMkLst>
            <pc:docMk/>
            <pc:sldMk cId="3503988851" sldId="275"/>
            <ac:spMk id="6" creationId="{B91B4160-E07B-4E61-81A0-93702D11A37F}"/>
          </ac:spMkLst>
        </pc:spChg>
        <pc:picChg chg="add mod ord modCrop">
          <ac:chgData name="isabela tapias jimenez" userId="3eecbba1e1155198" providerId="LiveId" clId="{B2CADC7F-161C-4B47-9472-9AC15AE9BD11}" dt="2020-10-09T13:59:22.889" v="337" actId="14100"/>
          <ac:picMkLst>
            <pc:docMk/>
            <pc:sldMk cId="3503988851" sldId="275"/>
            <ac:picMk id="4" creationId="{115AC0E9-7FEC-4EAA-9E01-9E1EEBFF2FC1}"/>
          </ac:picMkLst>
        </pc:picChg>
        <pc:picChg chg="del">
          <ac:chgData name="isabela tapias jimenez" userId="3eecbba1e1155198" providerId="LiveId" clId="{B2CADC7F-161C-4B47-9472-9AC15AE9BD11}" dt="2020-10-09T13:34:25.503" v="268" actId="478"/>
          <ac:picMkLst>
            <pc:docMk/>
            <pc:sldMk cId="3503988851" sldId="275"/>
            <ac:picMk id="5" creationId="{6E46549F-4230-4E45-93C3-01F6EF0A8E35}"/>
          </ac:picMkLst>
        </pc:picChg>
        <pc:picChg chg="add mod">
          <ac:chgData name="isabela tapias jimenez" userId="3eecbba1e1155198" providerId="LiveId" clId="{B2CADC7F-161C-4B47-9472-9AC15AE9BD11}" dt="2020-10-09T13:58:56.522" v="331" actId="1076"/>
          <ac:picMkLst>
            <pc:docMk/>
            <pc:sldMk cId="3503988851" sldId="275"/>
            <ac:picMk id="8" creationId="{0AA58A96-EEDB-4330-BAB7-F86AA430E7B0}"/>
          </ac:picMkLst>
        </pc:picChg>
        <pc:picChg chg="mod">
          <ac:chgData name="isabela tapias jimenez" userId="3eecbba1e1155198" providerId="LiveId" clId="{B2CADC7F-161C-4B47-9472-9AC15AE9BD11}" dt="2020-10-09T13:59:27.027" v="338" actId="1076"/>
          <ac:picMkLst>
            <pc:docMk/>
            <pc:sldMk cId="3503988851" sldId="275"/>
            <ac:picMk id="9" creationId="{24F53826-C259-4367-9284-547A0B2A5235}"/>
          </ac:picMkLst>
        </pc:picChg>
      </pc:sldChg>
      <pc:sldChg chg="addSp delSp modSp new mod modClrScheme chgLayout">
        <pc:chgData name="isabela tapias jimenez" userId="3eecbba1e1155198" providerId="LiveId" clId="{B2CADC7F-161C-4B47-9472-9AC15AE9BD11}" dt="2020-10-09T14:16:48.268" v="540" actId="1076"/>
        <pc:sldMkLst>
          <pc:docMk/>
          <pc:sldMk cId="1974048639" sldId="276"/>
        </pc:sldMkLst>
        <pc:spChg chg="add mod ord">
          <ac:chgData name="isabela tapias jimenez" userId="3eecbba1e1155198" providerId="LiveId" clId="{B2CADC7F-161C-4B47-9472-9AC15AE9BD11}" dt="2020-10-09T14:15:46.656" v="537" actId="1076"/>
          <ac:spMkLst>
            <pc:docMk/>
            <pc:sldMk cId="1974048639" sldId="276"/>
            <ac:spMk id="2" creationId="{F4644632-5A94-49FC-BC3E-E15B1499FE2A}"/>
          </ac:spMkLst>
        </pc:spChg>
        <pc:spChg chg="add del mod ord">
          <ac:chgData name="isabela tapias jimenez" userId="3eecbba1e1155198" providerId="LiveId" clId="{B2CADC7F-161C-4B47-9472-9AC15AE9BD11}" dt="2020-10-09T14:03:15.985" v="496" actId="700"/>
          <ac:spMkLst>
            <pc:docMk/>
            <pc:sldMk cId="1974048639" sldId="276"/>
            <ac:spMk id="3" creationId="{967CE3E0-93DC-4516-8540-969325D4AF02}"/>
          </ac:spMkLst>
        </pc:spChg>
        <pc:spChg chg="add del mod">
          <ac:chgData name="isabela tapias jimenez" userId="3eecbba1e1155198" providerId="LiveId" clId="{B2CADC7F-161C-4B47-9472-9AC15AE9BD11}" dt="2020-10-09T14:01:18.139" v="357" actId="478"/>
          <ac:spMkLst>
            <pc:docMk/>
            <pc:sldMk cId="1974048639" sldId="276"/>
            <ac:spMk id="4" creationId="{B3C98824-E780-44E0-AFE0-FB00FD640BD0}"/>
          </ac:spMkLst>
        </pc:spChg>
        <pc:spChg chg="add del mod ord">
          <ac:chgData name="isabela tapias jimenez" userId="3eecbba1e1155198" providerId="LiveId" clId="{B2CADC7F-161C-4B47-9472-9AC15AE9BD11}" dt="2020-10-09T14:16:45.178" v="539"/>
          <ac:spMkLst>
            <pc:docMk/>
            <pc:sldMk cId="1974048639" sldId="276"/>
            <ac:spMk id="5" creationId="{DB8EDE33-525A-42FA-B2DA-7E4407889646}"/>
          </ac:spMkLst>
        </pc:spChg>
        <pc:spChg chg="add mod ord">
          <ac:chgData name="isabela tapias jimenez" userId="3eecbba1e1155198" providerId="LiveId" clId="{B2CADC7F-161C-4B47-9472-9AC15AE9BD11}" dt="2020-10-09T14:15:40.249" v="536" actId="1076"/>
          <ac:spMkLst>
            <pc:docMk/>
            <pc:sldMk cId="1974048639" sldId="276"/>
            <ac:spMk id="6" creationId="{1AEDE473-1A5E-4B47-AEB8-02D8D78364EE}"/>
          </ac:spMkLst>
        </pc:spChg>
        <pc:picChg chg="add mod">
          <ac:chgData name="isabela tapias jimenez" userId="3eecbba1e1155198" providerId="LiveId" clId="{B2CADC7F-161C-4B47-9472-9AC15AE9BD11}" dt="2020-10-09T14:16:48.268" v="540" actId="1076"/>
          <ac:picMkLst>
            <pc:docMk/>
            <pc:sldMk cId="1974048639" sldId="276"/>
            <ac:picMk id="7" creationId="{62029A3E-B90E-4098-BAC3-27B418345CCD}"/>
          </ac:picMkLst>
        </pc:picChg>
      </pc:sldChg>
      <pc:sldChg chg="addSp modSp new mod modClrScheme chgLayout">
        <pc:chgData name="isabela tapias jimenez" userId="3eecbba1e1155198" providerId="LiveId" clId="{B2CADC7F-161C-4B47-9472-9AC15AE9BD11}" dt="2020-10-09T15:05:16.478" v="1984" actId="20577"/>
        <pc:sldMkLst>
          <pc:docMk/>
          <pc:sldMk cId="2706965485" sldId="277"/>
        </pc:sldMkLst>
        <pc:spChg chg="add mod">
          <ac:chgData name="isabela tapias jimenez" userId="3eecbba1e1155198" providerId="LiveId" clId="{B2CADC7F-161C-4B47-9472-9AC15AE9BD11}" dt="2020-10-09T15:05:16.478" v="1984" actId="20577"/>
          <ac:spMkLst>
            <pc:docMk/>
            <pc:sldMk cId="2706965485" sldId="277"/>
            <ac:spMk id="2" creationId="{6826477D-04D8-462A-A735-D150E09670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11/10/2020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.docs.live.net/3eecbba1e1155198/Escritorio/Nueva%20carpeta/diccionario%20base%20de%20dato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647169-327E-42C4-B716-1E52C1519CA7}"/>
              </a:ext>
            </a:extLst>
          </p:cNvPr>
          <p:cNvSpPr txBox="1"/>
          <p:nvPr/>
        </p:nvSpPr>
        <p:spPr>
          <a:xfrm>
            <a:off x="1244598" y="282700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/>
              <a:t>Formación III trimestre ADSI</a:t>
            </a:r>
          </a:p>
        </p:txBody>
      </p:sp>
    </p:spTree>
    <p:extLst>
      <p:ext uri="{BB962C8B-B14F-4D97-AF65-F5344CB8AC3E}">
        <p14:creationId xmlns:p14="http://schemas.microsoft.com/office/powerpoint/2010/main" val="170962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4A88F5-22DC-4292-A62B-47A92C4B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3" y="1134533"/>
            <a:ext cx="6795910" cy="38226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F2C4FB0-0780-4C7F-AD7C-DFDA21E16027}"/>
              </a:ext>
            </a:extLst>
          </p:cNvPr>
          <p:cNvSpPr txBox="1"/>
          <p:nvPr/>
        </p:nvSpPr>
        <p:spPr>
          <a:xfrm>
            <a:off x="408268" y="37649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Prototipo del software</a:t>
            </a:r>
          </a:p>
        </p:txBody>
      </p:sp>
    </p:spTree>
    <p:extLst>
      <p:ext uri="{BB962C8B-B14F-4D97-AF65-F5344CB8AC3E}">
        <p14:creationId xmlns:p14="http://schemas.microsoft.com/office/powerpoint/2010/main" val="72495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53D4D2-F6D4-4AC8-B587-558F07A88847}"/>
              </a:ext>
            </a:extLst>
          </p:cNvPr>
          <p:cNvSpPr txBox="1"/>
          <p:nvPr/>
        </p:nvSpPr>
        <p:spPr>
          <a:xfrm>
            <a:off x="660400" y="1143000"/>
            <a:ext cx="7882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 del proyecto e integrantes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Introducción.</a:t>
            </a:r>
          </a:p>
          <a:p>
            <a:pPr marL="342900" indent="-342900">
              <a:buFont typeface="+mj-lt"/>
              <a:buAutoNum type="alphaLcPeriod"/>
            </a:pPr>
            <a:r>
              <a:rPr lang="es-ES" dirty="0"/>
              <a:t>¿Que es fitness Steel system?, origen, objetivos y alcance</a:t>
            </a:r>
          </a:p>
          <a:p>
            <a:pPr marL="342900" indent="-342900">
              <a:buFont typeface="+mj-lt"/>
              <a:buAutoNum type="alphaLcPeriod"/>
            </a:pPr>
            <a:r>
              <a:rPr lang="es-ES" dirty="0"/>
              <a:t>Técnicas utilizadas para organización de funciones y roles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Diagrama de clases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Diagrama de distribución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 relacional 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Diccionario de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Prototipo de software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46200"/>
            <a:ext cx="2820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Steel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764D4-300C-4166-9743-D54BACFD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es fitness Steel system:</a:t>
            </a:r>
            <a:endParaRPr lang="es-CO" sz="26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Nuestros objetivos:</a:t>
            </a:r>
            <a:endParaRPr lang="es-CO" sz="22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46549F-4230-4E45-93C3-01F6EF0A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457200"/>
            <a:ext cx="3911599" cy="39115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F53826-C259-4367-9284-547A0B2A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" y="-167746"/>
            <a:ext cx="1455274" cy="13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5AC0E9-7FEC-4EAA-9E01-9E1EEBFF2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8" t="30851" r="53796" b="25596"/>
          <a:stretch/>
        </p:blipFill>
        <p:spPr>
          <a:xfrm>
            <a:off x="391851" y="1507067"/>
            <a:ext cx="2055407" cy="190518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764D4-300C-4166-9743-D54BACFD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481" y="1507067"/>
            <a:ext cx="4004733" cy="262089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Diagramas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Gantt: administrar tiempos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uso: distribución de roles (administrados, cliente, entrenador) y funciones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relacional: identificar relación de cada rol y su función </a:t>
            </a:r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F53826-C259-4367-9284-547A0B2A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78" y="-35266"/>
            <a:ext cx="1455274" cy="132767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DBF4611-C533-4A5E-98F4-0D95A24B6E24}"/>
              </a:ext>
            </a:extLst>
          </p:cNvPr>
          <p:cNvSpPr txBox="1"/>
          <p:nvPr/>
        </p:nvSpPr>
        <p:spPr>
          <a:xfrm>
            <a:off x="817282" y="219670"/>
            <a:ext cx="745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Técnicas utilizadas para la organización de funciones </a:t>
            </a:r>
          </a:p>
          <a:p>
            <a:pPr algn="ctr"/>
            <a:r>
              <a:rPr lang="es-CO" sz="1800" b="1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roles en el sistema </a:t>
            </a:r>
            <a:endParaRPr lang="es-CO" sz="1800" b="1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A58A96-EEDB-4330-BAB7-F86AA430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473" y="1708380"/>
            <a:ext cx="1898609" cy="18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C2C628-4AD9-461E-BBE6-1CE1CC15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1" y="1169129"/>
            <a:ext cx="6213898" cy="39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41D160-C8FC-4E52-9C6B-B3E44CE0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1335511"/>
            <a:ext cx="6873875" cy="34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A8971F4-0A6E-4BB9-BC2F-9B24C21E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31" y="814810"/>
            <a:ext cx="3184604" cy="35094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F9D4345-F8E9-4CB3-B7A0-B107DF21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73600" cy="5143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E94D0F-81C4-486B-8ED7-B9055EA4EF0F}"/>
              </a:ext>
            </a:extLst>
          </p:cNvPr>
          <p:cNvSpPr txBox="1"/>
          <p:nvPr/>
        </p:nvSpPr>
        <p:spPr>
          <a:xfrm>
            <a:off x="5486400" y="1483729"/>
            <a:ext cx="2294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/>
              <a:t>Diccionario de datos</a:t>
            </a:r>
          </a:p>
          <a:p>
            <a:r>
              <a:rPr lang="es-CO" dirty="0">
                <a:hlinkClick r:id="rId4"/>
              </a:rPr>
              <a:t>https://d.docs.live.net/3eecbba1e1155198/Escritorio/Nueva%20carpeta/diccionario%20base%20de%20dato.xlsx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430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175</Words>
  <Application>Microsoft Office PowerPoint</Application>
  <PresentationFormat>Presentación en pantalla (16:9)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Bahnschrift SemiCondensed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FamiliaGC</cp:lastModifiedBy>
  <cp:revision>30</cp:revision>
  <dcterms:created xsi:type="dcterms:W3CDTF">2019-11-27T03:16:21Z</dcterms:created>
  <dcterms:modified xsi:type="dcterms:W3CDTF">2020-10-11T17:28:11Z</dcterms:modified>
</cp:coreProperties>
</file>