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82" r:id="rId3"/>
    <p:sldId id="283" r:id="rId4"/>
    <p:sldId id="291" r:id="rId5"/>
    <p:sldId id="292" r:id="rId6"/>
    <p:sldId id="293" r:id="rId7"/>
    <p:sldId id="294" r:id="rId8"/>
    <p:sldId id="274" r:id="rId9"/>
    <p:sldId id="275" r:id="rId10"/>
    <p:sldId id="276" r:id="rId11"/>
    <p:sldId id="284" r:id="rId12"/>
    <p:sldId id="278" r:id="rId13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2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tapias jimenez" userId="3eecbba1e1155198" providerId="LiveId" clId="{F3E9D352-A5CC-4B82-B35A-8B82B6277AA5}"/>
    <pc:docChg chg="custSel modSld">
      <pc:chgData name="isabela tapias jimenez" userId="3eecbba1e1155198" providerId="LiveId" clId="{F3E9D352-A5CC-4B82-B35A-8B82B6277AA5}" dt="2020-12-04T17:48:30.846" v="335" actId="20577"/>
      <pc:docMkLst>
        <pc:docMk/>
      </pc:docMkLst>
      <pc:sldChg chg="addSp delSp modSp mod">
        <pc:chgData name="isabela tapias jimenez" userId="3eecbba1e1155198" providerId="LiveId" clId="{F3E9D352-A5CC-4B82-B35A-8B82B6277AA5}" dt="2020-12-04T17:48:30.846" v="335" actId="20577"/>
        <pc:sldMkLst>
          <pc:docMk/>
          <pc:sldMk cId="2871035886" sldId="284"/>
        </pc:sldMkLst>
        <pc:spChg chg="mod">
          <ac:chgData name="isabela tapias jimenez" userId="3eecbba1e1155198" providerId="LiveId" clId="{F3E9D352-A5CC-4B82-B35A-8B82B6277AA5}" dt="2020-12-04T17:37:03.425" v="28" actId="20577"/>
          <ac:spMkLst>
            <pc:docMk/>
            <pc:sldMk cId="2871035886" sldId="284"/>
            <ac:spMk id="134" creationId="{00000000-0000-0000-0000-000000000000}"/>
          </ac:spMkLst>
        </pc:spChg>
        <pc:spChg chg="mod">
          <ac:chgData name="isabela tapias jimenez" userId="3eecbba1e1155198" providerId="LiveId" clId="{F3E9D352-A5CC-4B82-B35A-8B82B6277AA5}" dt="2020-12-04T17:48:30.846" v="335" actId="20577"/>
          <ac:spMkLst>
            <pc:docMk/>
            <pc:sldMk cId="2871035886" sldId="284"/>
            <ac:spMk id="135" creationId="{00000000-0000-0000-0000-000000000000}"/>
          </ac:spMkLst>
        </pc:spChg>
        <pc:picChg chg="del">
          <ac:chgData name="isabela tapias jimenez" userId="3eecbba1e1155198" providerId="LiveId" clId="{F3E9D352-A5CC-4B82-B35A-8B82B6277AA5}" dt="2020-12-04T17:42:11.152" v="60" actId="478"/>
          <ac:picMkLst>
            <pc:docMk/>
            <pc:sldMk cId="2871035886" sldId="284"/>
            <ac:picMk id="2" creationId="{BF3AE697-8797-4321-A609-6EC52CF37D30}"/>
          </ac:picMkLst>
        </pc:picChg>
        <pc:picChg chg="add mod">
          <ac:chgData name="isabela tapias jimenez" userId="3eecbba1e1155198" providerId="LiveId" clId="{F3E9D352-A5CC-4B82-B35A-8B82B6277AA5}" dt="2020-12-04T17:44:17.145" v="67" actId="1076"/>
          <ac:picMkLst>
            <pc:docMk/>
            <pc:sldMk cId="2871035886" sldId="284"/>
            <ac:picMk id="3" creationId="{EC317A2C-8FF6-4A88-9485-4CE5A2B2B1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2393-9196-4659-839C-24718EAB9A24}" type="datetimeFigureOut">
              <a:rPr lang="es-CO" smtClean="0"/>
              <a:t>30/01/2021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5CDB5-596C-4542-A4DB-01EF9FDDF4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374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18" name="Google Shape;1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1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25" name="Google Shape;12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757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endParaRPr dirty="0"/>
          </a:p>
        </p:txBody>
      </p:sp>
      <p:sp>
        <p:nvSpPr>
          <p:cNvPr id="132" name="Google Shape;13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4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1_Encabezado de secció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5" descr="Plantilla presentaciones_naranja_Mesa de trabajo 1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30/01/2021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46400" y="1346200"/>
            <a:ext cx="33131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Proyecto Fitness Storage System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007533" y="2692065"/>
            <a:ext cx="6443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Brayan Estiven Epalza Guerrero.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Cesar Esteban Garzón Contreras.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Isabela Tapias Jiménez.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Jhon Sebastián Zamudio Ávila.</a:t>
            </a:r>
            <a:endParaRPr lang="es-ES" dirty="0"/>
          </a:p>
          <a:p>
            <a:pPr marL="285750" lvl="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Sharol Nayibe Sáenz Salgado.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888272" y="2539984"/>
            <a:ext cx="5917581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relacional normalizado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541D160-C8FC-4E52-9C6B-B3E44CE0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062" y="1335511"/>
            <a:ext cx="6873875" cy="34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Delimitación del proyecto </a:t>
            </a:r>
            <a:endParaRPr sz="3200" b="1" dirty="0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166946" y="1955526"/>
            <a:ext cx="5055219" cy="1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Fitness Storage System es un proyecto que se está desarrollando por aprendices del Sena en un tiempo determinado de año y medio. Tendrá su prueba piloto en el gimnasio Energy Training ubicado en Suba (</a:t>
            </a:r>
            <a:r>
              <a:rPr lang="es-E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 109ª N° 143-73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317A2C-8FF6-4A88-9485-4CE5A2B2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2" y="1763835"/>
            <a:ext cx="2262278" cy="22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70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s-ES" sz="3200" b="1" dirty="0">
                <a:latin typeface="Corben"/>
                <a:ea typeface="Corben"/>
                <a:cs typeface="Corben"/>
                <a:sym typeface="Corben"/>
              </a:rPr>
              <a:t>Objetivo General</a:t>
            </a:r>
            <a:endParaRPr sz="3200" b="1" dirty="0"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591671" y="1326777"/>
            <a:ext cx="735105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software web, encaminado al adecuado control y manejo  de datos sobre clientes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instructores, pagos y rutinas, 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para el personal del gimnasio. Finalmente satisfacer las necesidades del cliente.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8704FF-343E-4D69-8F5A-EF71ACE5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2681565"/>
            <a:ext cx="2143125" cy="214312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</p:spTree>
    <p:extLst>
      <p:ext uri="{BB962C8B-B14F-4D97-AF65-F5344CB8AC3E}">
        <p14:creationId xmlns:p14="http://schemas.microsoft.com/office/powerpoint/2010/main" val="2384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/>
        </p:nvSpPr>
        <p:spPr>
          <a:xfrm>
            <a:off x="591671" y="484094"/>
            <a:ext cx="6660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1"/>
                </a:solidFill>
                <a:latin typeface="Corben"/>
                <a:ea typeface="Corben"/>
                <a:cs typeface="Corben"/>
                <a:sym typeface="Corben"/>
              </a:rPr>
              <a:t>Objetivo Específicos</a:t>
            </a:r>
            <a:endParaRPr sz="3200" b="1" dirty="0">
              <a:solidFill>
                <a:schemeClr val="bg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591671" y="1592918"/>
            <a:ext cx="5508779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cada uno de los requerimientos para el desarrollo del software web y verificar el prototipo  mediante una prueba piloto para  satisfacer las necesidades del cliente.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285750" lvl="0" indent="-285750" algn="just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modelo de base de datos, con el fin de terminar los procesos manuales que ejercen actualmente y que puedan producir datos no verídicos.</a:t>
            </a:r>
            <a:endParaRPr lang="es-ES" sz="1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B61943-DD70-4FF1-A8EE-B615546C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93" y="1855497"/>
            <a:ext cx="2249291" cy="1961225"/>
          </a:xfrm>
          <a:prstGeom prst="rect">
            <a:avLst/>
          </a:prstGeom>
          <a:ln>
            <a:solidFill>
              <a:schemeClr val="tx1"/>
            </a:solidFill>
            <a:prstDash val="lgDashDotDot"/>
          </a:ln>
        </p:spPr>
      </p:pic>
    </p:spTree>
    <p:extLst>
      <p:ext uri="{BB962C8B-B14F-4D97-AF65-F5344CB8AC3E}">
        <p14:creationId xmlns:p14="http://schemas.microsoft.com/office/powerpoint/2010/main" val="302123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2D57A60-9979-49CB-B4E7-1F5CB50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81" y="1120866"/>
            <a:ext cx="3677501" cy="18367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4B41AB-DAE8-4CA3-98F0-6A82E5AF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47" y="1120866"/>
            <a:ext cx="3980353" cy="18367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2E6E945-13B6-476E-BC3F-C4699E053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617" y="2853742"/>
            <a:ext cx="4424584" cy="20417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D89FB2B-846F-43A2-B65A-0E028BAE5FBE}"/>
              </a:ext>
            </a:extLst>
          </p:cNvPr>
          <p:cNvSpPr txBox="1"/>
          <p:nvPr/>
        </p:nvSpPr>
        <p:spPr>
          <a:xfrm>
            <a:off x="1401965" y="53609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Estadísticas</a:t>
            </a:r>
          </a:p>
        </p:txBody>
      </p:sp>
    </p:spTree>
    <p:extLst>
      <p:ext uri="{BB962C8B-B14F-4D97-AF65-F5344CB8AC3E}">
        <p14:creationId xmlns:p14="http://schemas.microsoft.com/office/powerpoint/2010/main" val="16916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105632" y="408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</a:t>
            </a:r>
            <a:r>
              <a:rPr lang="es-CO" sz="3200" dirty="0">
                <a:solidFill>
                  <a:schemeClr val="bg1"/>
                </a:solidFill>
                <a:latin typeface="Corben"/>
              </a:rPr>
              <a:t> </a:t>
            </a:r>
            <a:r>
              <a:rPr lang="es-CO" sz="3200" b="1" dirty="0">
                <a:solidFill>
                  <a:schemeClr val="bg1"/>
                </a:solidFill>
                <a:latin typeface="Corben"/>
              </a:rPr>
              <a:t>funcionales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56447D-F960-45DD-8D5E-FF75031E5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116" y="1124941"/>
            <a:ext cx="3153908" cy="17208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711AE8-054E-49D5-8244-E5315384C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7203" y="1146042"/>
            <a:ext cx="3153908" cy="16786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9365A01-18DE-42AF-9EEB-A584E299D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0909" y="2975307"/>
            <a:ext cx="3256161" cy="18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1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7D6A69-8B6E-4BF9-BC73-2EED5CF69009}"/>
              </a:ext>
            </a:extLst>
          </p:cNvPr>
          <p:cNvSpPr txBox="1"/>
          <p:nvPr/>
        </p:nvSpPr>
        <p:spPr>
          <a:xfrm>
            <a:off x="1105632" y="4089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Corben"/>
              </a:rPr>
              <a:t>Requerimientos no funcionales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53F436-4DBA-49F9-A6EA-2FC88A26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2159" y="1610421"/>
            <a:ext cx="4267200" cy="23691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37038C-7D77-4A4C-AF95-CB4B829D1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1" y="1527668"/>
            <a:ext cx="4267200" cy="24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5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1AB9048-4481-46FD-B323-EAD5935F9CA4}"/>
              </a:ext>
            </a:extLst>
          </p:cNvPr>
          <p:cNvSpPr txBox="1"/>
          <p:nvPr/>
        </p:nvSpPr>
        <p:spPr>
          <a:xfrm>
            <a:off x="1236134" y="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n"/>
                <a:ea typeface="Corben"/>
                <a:cs typeface="Corben"/>
                <a:sym typeface="Corben"/>
              </a:rPr>
              <a:t>Requerimientos del software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F4967C-A259-4F87-B89B-98B8334A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4" t="34429"/>
          <a:stretch/>
        </p:blipFill>
        <p:spPr>
          <a:xfrm>
            <a:off x="2108198" y="2083817"/>
            <a:ext cx="5200873" cy="1957998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863C2C0-5CBC-4D6C-8D54-59D57452A25C}"/>
              </a:ext>
            </a:extLst>
          </p:cNvPr>
          <p:cNvCxnSpPr>
            <a:cxnSpLocks/>
          </p:cNvCxnSpPr>
          <p:nvPr/>
        </p:nvCxnSpPr>
        <p:spPr>
          <a:xfrm>
            <a:off x="2108198" y="2083817"/>
            <a:ext cx="0" cy="1957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6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4705" y="259071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20CC8-DD16-402A-A456-3EEAE1C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52" y="1090862"/>
            <a:ext cx="4984296" cy="405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6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8268" y="317229"/>
            <a:ext cx="777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Diagrama de distribución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C2C628-4AD9-461E-BBE6-1CE1CC15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51" y="1169129"/>
            <a:ext cx="6213898" cy="39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40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190</Words>
  <Application>Microsoft Office PowerPoint</Application>
  <PresentationFormat>Presentación en pantalla (16:9)</PresentationFormat>
  <Paragraphs>24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Bahnschrift SemiBold</vt:lpstr>
      <vt:lpstr>Calibri</vt:lpstr>
      <vt:lpstr>Corben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Cesar</cp:lastModifiedBy>
  <cp:revision>44</cp:revision>
  <dcterms:created xsi:type="dcterms:W3CDTF">2019-11-27T03:16:21Z</dcterms:created>
  <dcterms:modified xsi:type="dcterms:W3CDTF">2021-01-30T14:25:20Z</dcterms:modified>
</cp:coreProperties>
</file>