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072A-1062-D05C-C20D-BBB724001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EFDA6-1504-81EE-96BB-26ACA8B94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97918-156F-C776-9F8C-746BE185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94EE0-6D8D-A166-D87B-90F6BF8E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14C03-DB25-1B86-E7EA-1B800E85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9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8DB3-2F63-C03A-1256-737FB9D3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59865-63F9-C239-2E59-99E6CC2D9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D07C-E8C5-2CC3-4BBA-A08950813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F6CBC-166D-EC2B-67DA-298A3A853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2BBAE-6981-F76E-A5FA-CD63C002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7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60529D-1332-A5D6-5DE4-CF05003DA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1D47A-4BA0-CA4F-5934-AA43AF9F6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5B18C-9819-F92C-2B30-B7986EEA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26170-6783-3D51-AFAD-807CE9024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D813E-5E23-925B-4CD4-C29E1BA9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5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D5150-BE21-6B7F-3336-B0599379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3ED5C-01D4-6AA2-BB78-EDEB27FBA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977E3-45E5-DEFB-6A22-2A904DD3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1FAC9-C535-308E-6085-73F3B85A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29E74-8C75-805B-94DE-41946EE7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5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33406-CEB1-9A9C-8085-260F29F29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CC147-E7AC-98FE-C58E-E9C50A287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3CF0E-7412-F974-7E49-E02F3662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2F65C-5504-C053-0DB7-0E0125F45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E6840-69B7-20CA-18D5-14667307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CCB3A-08A2-CB7E-D6C8-5B1FA24D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8457E-A579-81A3-5A01-DA5F63465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158FD-11AA-0330-4EE0-A54626E78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DD876-96D4-0EB5-CD70-AA129DED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E736B-3868-409A-DCFC-2F9D257D4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98836-D00D-4218-CD48-C6E51B18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1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3FCA-67DB-4C60-F46A-13B33B670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5E06A-8C33-24D0-ED0E-C030DD2E6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A6A12-29F7-3074-1850-7949256BC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CF614E-1DD2-BE10-CCEF-7C0A52912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0ED8E-EA99-871C-31CC-BFAFF242B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DDDA8D-AE24-592C-D380-B7E22100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BA7014-9353-B687-37E6-0741699C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AB14F-A7F0-228C-F679-4030381C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1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104F-61A4-0E0E-EF58-153C8767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61CAE-31BA-B90C-8C94-EACAF368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D6515-ACBC-E7E0-F8FD-A5ED8F19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B87C3-BDFC-AF39-0A05-EEA6026E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3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D143AE-DF6D-6138-3431-69DCEDC8F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CD389-F515-F28B-5C84-26F0A279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95F57-5B99-E886-A885-D5B2912C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0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3D55-7512-F7C9-36F4-959D1315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52164-D99B-98A7-9788-B2841D110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D9FAA-CD21-4B03-9C98-1B2EF6429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6DFD7-E17D-2FC1-02BE-673E54C48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D6E33-6958-6006-1371-E19BE186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74FD4-F17B-8A31-FAC2-CCF4BD3D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0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87F4-FAEA-602F-9B9A-6933CA779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5EEF71-C5D4-330A-837D-6B408EE70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A280E-AD51-857D-20F7-4E55F04D5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67013-5055-5B60-33C5-E21EB237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15E66-DC45-A3F7-4DAE-8FC6984D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652BB-5FF2-06EC-E545-D7389BC2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2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6C1B63-1C5D-AE4A-9063-B0BF7BE5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FFFF7-2D77-CF73-01E9-40A5696A8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2CDC2-8279-182B-13EF-A7BCBAD91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96524B-D42B-4755-AF1B-D5286D88505C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B1AD4-BAEF-4945-B763-306B0A735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06E23-810C-E67F-ECE0-EA7B2E1DE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7DB5E7-BB7D-6B82-AF25-08E274AEAA9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57340"/>
            <a:ext cx="1030288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900">
                <a:solidFill>
                  <a:srgbClr val="CF022B">
                    <a:alpha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C2 - Restricted use </a:t>
            </a:r>
          </a:p>
        </p:txBody>
      </p:sp>
    </p:spTree>
    <p:extLst>
      <p:ext uri="{BB962C8B-B14F-4D97-AF65-F5344CB8AC3E}">
        <p14:creationId xmlns:p14="http://schemas.microsoft.com/office/powerpoint/2010/main" val="14221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F5FC9C9-B524-18A1-529B-2A96D5DF5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91" y="565149"/>
            <a:ext cx="12192000" cy="5759099"/>
          </a:xfrm>
          <a:prstGeom prst="rect">
            <a:avLst/>
          </a:prstGeom>
        </p:spPr>
      </p:pic>
      <p:sp>
        <p:nvSpPr>
          <p:cNvPr id="4" name="Rectangle : coins arrondis 4">
            <a:extLst>
              <a:ext uri="{FF2B5EF4-FFF2-40B4-BE49-F238E27FC236}">
                <a16:creationId xmlns:a16="http://schemas.microsoft.com/office/drawing/2014/main" id="{E3E579E2-D7EC-D9C2-F919-84FF15BBA3C4}"/>
              </a:ext>
            </a:extLst>
          </p:cNvPr>
          <p:cNvSpPr/>
          <p:nvPr/>
        </p:nvSpPr>
        <p:spPr>
          <a:xfrm>
            <a:off x="505123" y="873888"/>
            <a:ext cx="195803" cy="16644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1</a:t>
            </a:r>
          </a:p>
        </p:txBody>
      </p:sp>
      <p:sp>
        <p:nvSpPr>
          <p:cNvPr id="6" name="Rectangle : coins arrondis 4">
            <a:extLst>
              <a:ext uri="{FF2B5EF4-FFF2-40B4-BE49-F238E27FC236}">
                <a16:creationId xmlns:a16="http://schemas.microsoft.com/office/drawing/2014/main" id="{F6CA0A15-A377-1D01-D7E5-05E1F549D92C}"/>
              </a:ext>
            </a:extLst>
          </p:cNvPr>
          <p:cNvSpPr/>
          <p:nvPr/>
        </p:nvSpPr>
        <p:spPr>
          <a:xfrm>
            <a:off x="476449" y="2300034"/>
            <a:ext cx="195803" cy="16644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2</a:t>
            </a:r>
          </a:p>
        </p:txBody>
      </p:sp>
      <p:sp>
        <p:nvSpPr>
          <p:cNvPr id="7" name="Rectangle : coins arrondis 4">
            <a:extLst>
              <a:ext uri="{FF2B5EF4-FFF2-40B4-BE49-F238E27FC236}">
                <a16:creationId xmlns:a16="http://schemas.microsoft.com/office/drawing/2014/main" id="{322DBE05-49EF-DB26-F888-8FD3D8A32EB1}"/>
              </a:ext>
            </a:extLst>
          </p:cNvPr>
          <p:cNvSpPr/>
          <p:nvPr/>
        </p:nvSpPr>
        <p:spPr>
          <a:xfrm>
            <a:off x="2129031" y="2774399"/>
            <a:ext cx="195803" cy="16644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3</a:t>
            </a:r>
          </a:p>
        </p:txBody>
      </p:sp>
      <p:sp>
        <p:nvSpPr>
          <p:cNvPr id="14" name="Rectangle : coins arrondis 4">
            <a:extLst>
              <a:ext uri="{FF2B5EF4-FFF2-40B4-BE49-F238E27FC236}">
                <a16:creationId xmlns:a16="http://schemas.microsoft.com/office/drawing/2014/main" id="{A6337040-6849-8F7E-2ECB-1B8E57BE18C7}"/>
              </a:ext>
            </a:extLst>
          </p:cNvPr>
          <p:cNvSpPr/>
          <p:nvPr/>
        </p:nvSpPr>
        <p:spPr>
          <a:xfrm>
            <a:off x="3735693" y="3278257"/>
            <a:ext cx="195803" cy="16644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4</a:t>
            </a:r>
          </a:p>
        </p:txBody>
      </p:sp>
      <p:sp>
        <p:nvSpPr>
          <p:cNvPr id="15" name="Rectangle : coins arrondis 4">
            <a:extLst>
              <a:ext uri="{FF2B5EF4-FFF2-40B4-BE49-F238E27FC236}">
                <a16:creationId xmlns:a16="http://schemas.microsoft.com/office/drawing/2014/main" id="{B11842D9-38AC-739F-0762-B155BA63FF87}"/>
              </a:ext>
            </a:extLst>
          </p:cNvPr>
          <p:cNvSpPr/>
          <p:nvPr/>
        </p:nvSpPr>
        <p:spPr>
          <a:xfrm>
            <a:off x="7963846" y="3278257"/>
            <a:ext cx="195803" cy="16644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5</a:t>
            </a:r>
          </a:p>
        </p:txBody>
      </p:sp>
      <p:sp>
        <p:nvSpPr>
          <p:cNvPr id="16" name="Rectangle : coins arrondis 4">
            <a:extLst>
              <a:ext uri="{FF2B5EF4-FFF2-40B4-BE49-F238E27FC236}">
                <a16:creationId xmlns:a16="http://schemas.microsoft.com/office/drawing/2014/main" id="{407A43ED-1F58-68E6-E2D5-FD3670103416}"/>
              </a:ext>
            </a:extLst>
          </p:cNvPr>
          <p:cNvSpPr/>
          <p:nvPr/>
        </p:nvSpPr>
        <p:spPr>
          <a:xfrm>
            <a:off x="2934855" y="5257532"/>
            <a:ext cx="195803" cy="16644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6</a:t>
            </a:r>
          </a:p>
        </p:txBody>
      </p:sp>
      <p:sp>
        <p:nvSpPr>
          <p:cNvPr id="17" name="Rectangle : coins arrondis 4">
            <a:extLst>
              <a:ext uri="{FF2B5EF4-FFF2-40B4-BE49-F238E27FC236}">
                <a16:creationId xmlns:a16="http://schemas.microsoft.com/office/drawing/2014/main" id="{043686F2-CACA-BB16-3117-4CE3115CE2BB}"/>
              </a:ext>
            </a:extLst>
          </p:cNvPr>
          <p:cNvSpPr/>
          <p:nvPr/>
        </p:nvSpPr>
        <p:spPr>
          <a:xfrm>
            <a:off x="5900197" y="5619064"/>
            <a:ext cx="195803" cy="16644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E5C3B3-00AC-DD58-8B1A-EE7187AEC0F3}"/>
              </a:ext>
            </a:extLst>
          </p:cNvPr>
          <p:cNvSpPr/>
          <p:nvPr/>
        </p:nvSpPr>
        <p:spPr>
          <a:xfrm>
            <a:off x="0" y="596365"/>
            <a:ext cx="395169" cy="360744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A20A64-1BF3-E60C-459A-71F9D92718AE}"/>
              </a:ext>
            </a:extLst>
          </p:cNvPr>
          <p:cNvSpPr/>
          <p:nvPr/>
        </p:nvSpPr>
        <p:spPr>
          <a:xfrm>
            <a:off x="-8491" y="2356346"/>
            <a:ext cx="395169" cy="47244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2F930A-1788-161D-01D3-1B33639D705C}"/>
              </a:ext>
            </a:extLst>
          </p:cNvPr>
          <p:cNvSpPr/>
          <p:nvPr/>
        </p:nvSpPr>
        <p:spPr>
          <a:xfrm>
            <a:off x="574350" y="2849605"/>
            <a:ext cx="1419213" cy="29972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979BA1-3A65-F33F-2701-26651F0B9B2D}"/>
              </a:ext>
            </a:extLst>
          </p:cNvPr>
          <p:cNvSpPr/>
          <p:nvPr/>
        </p:nvSpPr>
        <p:spPr>
          <a:xfrm>
            <a:off x="672251" y="3429000"/>
            <a:ext cx="5531903" cy="1321116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B25BCE-82C4-BE70-00DD-224E70F8E8E9}"/>
              </a:ext>
            </a:extLst>
          </p:cNvPr>
          <p:cNvSpPr/>
          <p:nvPr/>
        </p:nvSpPr>
        <p:spPr>
          <a:xfrm>
            <a:off x="6410632" y="3429000"/>
            <a:ext cx="5624052" cy="1321116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1DAD0E-5EC0-14DA-C597-68F2B0F134FC}"/>
              </a:ext>
            </a:extLst>
          </p:cNvPr>
          <p:cNvSpPr/>
          <p:nvPr/>
        </p:nvSpPr>
        <p:spPr>
          <a:xfrm>
            <a:off x="660698" y="5198157"/>
            <a:ext cx="2665730" cy="79736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3B6EDB-9CAA-CCAE-770E-0EBB5D8C1D64}"/>
              </a:ext>
            </a:extLst>
          </p:cNvPr>
          <p:cNvSpPr/>
          <p:nvPr/>
        </p:nvSpPr>
        <p:spPr>
          <a:xfrm>
            <a:off x="4362654" y="5257532"/>
            <a:ext cx="1841500" cy="894799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D78FB6-1F54-C49A-360D-F97AAFFB2E17}"/>
              </a:ext>
            </a:extLst>
          </p:cNvPr>
          <p:cNvSpPr/>
          <p:nvPr/>
        </p:nvSpPr>
        <p:spPr>
          <a:xfrm>
            <a:off x="8076495" y="5171664"/>
            <a:ext cx="1841500" cy="894799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 : coins arrondis 4">
            <a:extLst>
              <a:ext uri="{FF2B5EF4-FFF2-40B4-BE49-F238E27FC236}">
                <a16:creationId xmlns:a16="http://schemas.microsoft.com/office/drawing/2014/main" id="{DBD3D0E9-119A-AA40-208C-518192ABA1AF}"/>
              </a:ext>
            </a:extLst>
          </p:cNvPr>
          <p:cNvSpPr/>
          <p:nvPr/>
        </p:nvSpPr>
        <p:spPr>
          <a:xfrm>
            <a:off x="9611874" y="5287519"/>
            <a:ext cx="195803" cy="16644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7026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6CB693-569A-26C3-C545-8A1E6EF96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34750"/>
            <a:ext cx="12179926" cy="678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5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3DE0B2-5FA6-E703-78EE-D4760FA47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6174"/>
            <a:ext cx="12179926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64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c5e6e129-f928-4a05-ae32-d838f6b21bdd}" enabled="1" method="Standard" siteId="{8b87af7d-8647-4dc7-8df4-5f69a2011bb5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Tahoma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 Sathish</dc:creator>
  <cp:lastModifiedBy>TUSHAR Tushar</cp:lastModifiedBy>
  <cp:revision>6</cp:revision>
  <dcterms:created xsi:type="dcterms:W3CDTF">2025-04-28T09:09:45Z</dcterms:created>
  <dcterms:modified xsi:type="dcterms:W3CDTF">2025-05-30T10:53:41Z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C2 - Restricted use </vt:lpwstr>
  </property>
</Properties>
</file>