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859A8F-6027-D77D-685D-8A58A7659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CA3BD7D-AC30-5BB1-F271-89516CE90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BFA1AE-229A-D08E-E611-6418E0C8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3C8BE7-D385-50F1-0069-87EEC975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9FB59C-018D-DD62-7940-C8A7CC534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728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A4202-4AFA-6B4E-9348-22D5555DE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DF23B4-B83D-4790-C1D4-2CF9528E9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F0CEDC-906E-1A29-BAC6-2FB7E366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1163FA-8FA9-7E1A-C022-B6CB62440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1403E1-32FF-C9DA-F909-8AEC8ABF9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03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BDC5CA-0279-EDC8-9772-88CFA52AC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20DCDC-3217-F557-3CEE-7E2C07149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426ADC-0D3E-55ED-B299-7B0862CA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4ADD1D-3553-9191-3064-A85217F4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259ABF-359B-098F-24A2-D6393C25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15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84827-62B4-1A42-0837-8BBEBF81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8F3A78-06E4-9DEF-13B0-A2CFB58A0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867834-EA21-BEA1-2166-158B5460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0B380B-4A12-7419-CD9D-D72EEC02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628FEA-96E7-1F27-0067-7F7A65576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074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DC7DD-B5A2-B66F-FC55-9DA4E3B8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6AAF44-DF30-A01C-1F2F-22522F90B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3C8FBB-1701-C35B-1DBA-880A38E68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A0F6CE-5DA5-7FAF-161F-26E71AC6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C648EF-0F3A-C992-0E85-46309ED8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670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32CD4-65ED-787B-95FF-FE6D3EDB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D90E81-3E8E-6BF9-7BAE-E73CE77E1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052F82-D474-403A-5FAB-2EED78FE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FA1207-0AE8-1B2C-8A21-44AB5424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2B9C13-DBD4-3152-009A-1C97A99C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058EAA-8A56-2A64-EEB6-614FB175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0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B82F52-4A5C-8C82-D1F1-73BA5313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BB66D3-D01C-E9CF-9BB0-A9F29C838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91D765-4216-D52F-8401-0A087DF2F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81978C-67C8-834C-B967-B80894CE5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4E51125-D046-FF67-5120-9BCF6DE2B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2AAE0EE-724C-D431-31E7-DD572B2B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D9A55E-D1F5-4C38-10F6-137157E5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84B8441-B897-B931-D881-D41D0105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238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5A6E0-4FCE-DF05-BCBB-6D34A436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CDD4234-BD84-5C87-37DB-B95E67E1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6E7F5B7-B822-224B-B662-93BCB5B2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928FBC-FE75-0D9D-2C9E-8E2CF5F3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77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6B426D9-346A-8600-A29F-6E37C049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63EC49-06F3-8163-BED1-80B5E7B9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68EC48-FAA0-4310-1951-50471E8E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70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0334FE-4ED7-AF2C-5A5A-C55B8B271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017C52-7379-A929-B276-F0F22E5F6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B7C34B-8341-DC75-D9B5-1FE3FE8E8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7C72C1-1AF8-862F-BE0B-A4AF875B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0E65CE-AC0A-5C5B-080F-98057307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21B6B7-62EA-B01E-A3FB-BEAD6D4B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8441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55D6B-D432-C1AF-6DD4-D848A004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A1EC403-AB81-41D0-40CB-17BE7AB96E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7E4B9A-25CE-047A-13A3-D0982618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A68382E-687B-2EDC-46CF-B532F081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C0886D2-56DA-465F-71E1-1770FFAA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DD5F13-9C86-A7EA-4DB1-302B50AF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02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816B47-D052-5917-C934-962F3336E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9BBE60-A4F7-2EBC-47FA-43E1FC33F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E2FF11-6BB3-22A2-00FD-7C6032637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6EFDF-E22A-4A07-8F68-E213AD4434AA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BA8943-949F-23FD-0327-7C06DD18E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9784D1-8950-99CA-8731-9E756BD94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A142C3-9F60-45E6-9D08-76D20062ABB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0E001B-5464-C140-6ABE-747AF08271C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10331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900">
                <a:solidFill>
                  <a:srgbClr val="CF022B">
                    <a:alpha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– Usage restreint </a:t>
            </a:r>
          </a:p>
        </p:txBody>
      </p:sp>
    </p:spTree>
    <p:extLst>
      <p:ext uri="{BB962C8B-B14F-4D97-AF65-F5344CB8AC3E}">
        <p14:creationId xmlns:p14="http://schemas.microsoft.com/office/powerpoint/2010/main" val="174438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D85518B6-8903-0E4F-D06F-60D142AA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70995"/>
            <a:ext cx="10221751" cy="6516009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1E967F6-71BD-CC39-06B6-0B2AFA917DB8}"/>
              </a:ext>
            </a:extLst>
          </p:cNvPr>
          <p:cNvSpPr/>
          <p:nvPr/>
        </p:nvSpPr>
        <p:spPr>
          <a:xfrm>
            <a:off x="853440" y="2235200"/>
            <a:ext cx="863600" cy="7823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04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5CE3406-F543-0B46-7FA7-FBFC0478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7"/>
            <a:ext cx="12192000" cy="6854525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A29256F-B925-D990-2C41-D51844EE8AD8}"/>
              </a:ext>
            </a:extLst>
          </p:cNvPr>
          <p:cNvSpPr/>
          <p:nvPr/>
        </p:nvSpPr>
        <p:spPr>
          <a:xfrm flipH="1">
            <a:off x="8745163" y="3249037"/>
            <a:ext cx="3304555" cy="1546699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F3DC40-1CA5-7C60-EB25-66936F057A5D}"/>
              </a:ext>
            </a:extLst>
          </p:cNvPr>
          <p:cNvSpPr txBox="1"/>
          <p:nvPr/>
        </p:nvSpPr>
        <p:spPr>
          <a:xfrm>
            <a:off x="11417029" y="3099056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AFFCF4D-8A65-41C1-E954-DE2B666E6142}"/>
              </a:ext>
            </a:extLst>
          </p:cNvPr>
          <p:cNvSpPr txBox="1"/>
          <p:nvPr/>
        </p:nvSpPr>
        <p:spPr>
          <a:xfrm>
            <a:off x="11417029" y="4771416"/>
            <a:ext cx="55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②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096F3D9-D98D-701B-C52F-B5DF781DEAA4}"/>
              </a:ext>
            </a:extLst>
          </p:cNvPr>
          <p:cNvSpPr/>
          <p:nvPr/>
        </p:nvSpPr>
        <p:spPr>
          <a:xfrm flipH="1">
            <a:off x="8745164" y="4899496"/>
            <a:ext cx="3304555" cy="1726531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832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E5A36F9-73AE-36E7-38AD-B157A737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24" y="170995"/>
            <a:ext cx="10221751" cy="6516009"/>
          </a:xfrm>
          <a:prstGeom prst="rect">
            <a:avLst/>
          </a:prstGeom>
        </p:spPr>
      </p:pic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AA0E1AF-E696-0C5E-A0B8-F3B3E8EF7075}"/>
              </a:ext>
            </a:extLst>
          </p:cNvPr>
          <p:cNvSpPr/>
          <p:nvPr/>
        </p:nvSpPr>
        <p:spPr>
          <a:xfrm>
            <a:off x="9311639" y="749301"/>
            <a:ext cx="1629987" cy="6015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6273CBF6-7F3A-25C6-DB7A-D8853E20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75" y="0"/>
            <a:ext cx="9528450" cy="68580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EE7EAA5-3F86-3E5B-F94B-96C310733E0A}"/>
              </a:ext>
            </a:extLst>
          </p:cNvPr>
          <p:cNvSpPr/>
          <p:nvPr/>
        </p:nvSpPr>
        <p:spPr>
          <a:xfrm>
            <a:off x="6578830" y="623455"/>
            <a:ext cx="2606734" cy="1194954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65DB703-2876-9870-4449-8823FFC939DE}"/>
              </a:ext>
            </a:extLst>
          </p:cNvPr>
          <p:cNvSpPr/>
          <p:nvPr/>
        </p:nvSpPr>
        <p:spPr>
          <a:xfrm>
            <a:off x="6578829" y="1870364"/>
            <a:ext cx="4342015" cy="1859969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BB66477-C71F-908B-0F01-B75C8D99D907}"/>
              </a:ext>
            </a:extLst>
          </p:cNvPr>
          <p:cNvSpPr/>
          <p:nvPr/>
        </p:nvSpPr>
        <p:spPr>
          <a:xfrm>
            <a:off x="6578829" y="3780578"/>
            <a:ext cx="1972889" cy="729078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8A55AAA5-491E-9773-DB32-D452F6982D51}"/>
              </a:ext>
            </a:extLst>
          </p:cNvPr>
          <p:cNvSpPr/>
          <p:nvPr/>
        </p:nvSpPr>
        <p:spPr>
          <a:xfrm>
            <a:off x="6575365" y="4571996"/>
            <a:ext cx="2714107" cy="1766459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6258F6E-3F1B-5ACC-7BF5-F73F016AD53A}"/>
              </a:ext>
            </a:extLst>
          </p:cNvPr>
          <p:cNvSpPr txBox="1"/>
          <p:nvPr/>
        </p:nvSpPr>
        <p:spPr>
          <a:xfrm>
            <a:off x="9204676" y="623455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4AACD31-3C46-E200-FACE-9A3914E533FB}"/>
              </a:ext>
            </a:extLst>
          </p:cNvPr>
          <p:cNvSpPr txBox="1"/>
          <p:nvPr/>
        </p:nvSpPr>
        <p:spPr>
          <a:xfrm>
            <a:off x="10860225" y="2185143"/>
            <a:ext cx="55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②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B006E3-279A-3972-E7FF-2F828BC5E314}"/>
              </a:ext>
            </a:extLst>
          </p:cNvPr>
          <p:cNvSpPr txBox="1"/>
          <p:nvPr/>
        </p:nvSpPr>
        <p:spPr>
          <a:xfrm>
            <a:off x="8510732" y="3676798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DCAB3B5-20C9-DAB9-759D-52012EE52D99}"/>
              </a:ext>
            </a:extLst>
          </p:cNvPr>
          <p:cNvSpPr txBox="1"/>
          <p:nvPr/>
        </p:nvSpPr>
        <p:spPr>
          <a:xfrm>
            <a:off x="9289472" y="5002099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844B0FF-67CC-5D44-4CBE-D40E1CC8FE19}"/>
              </a:ext>
            </a:extLst>
          </p:cNvPr>
          <p:cNvSpPr txBox="1"/>
          <p:nvPr/>
        </p:nvSpPr>
        <p:spPr>
          <a:xfrm>
            <a:off x="10651080" y="6108888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AA2751C-26EB-4703-D4EA-D8F7A600FD18}"/>
              </a:ext>
            </a:extLst>
          </p:cNvPr>
          <p:cNvSpPr/>
          <p:nvPr/>
        </p:nvSpPr>
        <p:spPr>
          <a:xfrm>
            <a:off x="9969816" y="6338455"/>
            <a:ext cx="668794" cy="519545"/>
          </a:xfrm>
          <a:prstGeom prst="roundRect">
            <a:avLst>
              <a:gd name="adj" fmla="val 8932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23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6613783-B774-ED29-1DCB-85E568D1E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23337"/>
            <a:ext cx="11946017" cy="6811326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21FEC5F-772E-4B23-70E3-16F2C1F8C240}"/>
              </a:ext>
            </a:extLst>
          </p:cNvPr>
          <p:cNvSpPr/>
          <p:nvPr/>
        </p:nvSpPr>
        <p:spPr>
          <a:xfrm>
            <a:off x="9153728" y="2840476"/>
            <a:ext cx="1225685" cy="408561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E75DD3-EE5A-3CC9-3C2B-CDCD48FFE488}"/>
              </a:ext>
            </a:extLst>
          </p:cNvPr>
          <p:cNvSpPr txBox="1"/>
          <p:nvPr/>
        </p:nvSpPr>
        <p:spPr>
          <a:xfrm>
            <a:off x="10170268" y="4247212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2FE6A14-8E1B-492A-4B2F-9AC8D312E7EB}"/>
              </a:ext>
            </a:extLst>
          </p:cNvPr>
          <p:cNvSpPr/>
          <p:nvPr/>
        </p:nvSpPr>
        <p:spPr>
          <a:xfrm>
            <a:off x="10835163" y="4448550"/>
            <a:ext cx="509939" cy="550719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41BDF7E-9664-78B8-8559-3A847DB61967}"/>
              </a:ext>
            </a:extLst>
          </p:cNvPr>
          <p:cNvSpPr txBox="1"/>
          <p:nvPr/>
        </p:nvSpPr>
        <p:spPr>
          <a:xfrm>
            <a:off x="10317386" y="2583091"/>
            <a:ext cx="55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574213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53E17CC-9ED5-3894-4E54-779ECD78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" y="0"/>
            <a:ext cx="12181605" cy="68580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1140720-B476-CED6-B95E-16844A4C576E}"/>
              </a:ext>
            </a:extLst>
          </p:cNvPr>
          <p:cNvSpPr/>
          <p:nvPr/>
        </p:nvSpPr>
        <p:spPr>
          <a:xfrm flipH="1">
            <a:off x="2971797" y="1943101"/>
            <a:ext cx="6359237" cy="3023754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15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0E11B-9E4B-0E74-2D73-59908FB4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7A076E2-858B-265C-ACED-94D43D3F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23337"/>
            <a:ext cx="11946017" cy="6811326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C8B1602-3450-49B4-3FE2-D598E5698760}"/>
              </a:ext>
            </a:extLst>
          </p:cNvPr>
          <p:cNvSpPr/>
          <p:nvPr/>
        </p:nvSpPr>
        <p:spPr>
          <a:xfrm>
            <a:off x="8954851" y="2291836"/>
            <a:ext cx="1103549" cy="408561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540A0A-21D5-4456-42CF-09D993766D35}"/>
              </a:ext>
            </a:extLst>
          </p:cNvPr>
          <p:cNvSpPr txBox="1"/>
          <p:nvPr/>
        </p:nvSpPr>
        <p:spPr>
          <a:xfrm>
            <a:off x="8395457" y="2238732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6C97FA8-157C-7356-3575-AC65C5654754}"/>
              </a:ext>
            </a:extLst>
          </p:cNvPr>
          <p:cNvSpPr/>
          <p:nvPr/>
        </p:nvSpPr>
        <p:spPr>
          <a:xfrm>
            <a:off x="10111740" y="2291836"/>
            <a:ext cx="1177290" cy="408561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EF74DB7-458E-B761-41C0-58A414EFA6F8}"/>
              </a:ext>
            </a:extLst>
          </p:cNvPr>
          <p:cNvSpPr txBox="1"/>
          <p:nvPr/>
        </p:nvSpPr>
        <p:spPr>
          <a:xfrm>
            <a:off x="11159711" y="2238732"/>
            <a:ext cx="55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52750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1F99176-42C1-F1C6-95C7-DDE81179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3" y="478815"/>
            <a:ext cx="11907939" cy="2093082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09CF035-A2F5-191C-2581-451BC782C326}"/>
              </a:ext>
            </a:extLst>
          </p:cNvPr>
          <p:cNvSpPr/>
          <p:nvPr/>
        </p:nvSpPr>
        <p:spPr>
          <a:xfrm flipH="1">
            <a:off x="9401780" y="1048157"/>
            <a:ext cx="1196156" cy="498542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611FDF9-8043-A501-6C79-FF7D66CD9B2E}"/>
              </a:ext>
            </a:extLst>
          </p:cNvPr>
          <p:cNvSpPr/>
          <p:nvPr/>
        </p:nvSpPr>
        <p:spPr>
          <a:xfrm flipH="1">
            <a:off x="10740953" y="1048157"/>
            <a:ext cx="1104092" cy="498542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5C3820C-B923-BF9D-40A9-815A36527610}"/>
              </a:ext>
            </a:extLst>
          </p:cNvPr>
          <p:cNvSpPr/>
          <p:nvPr/>
        </p:nvSpPr>
        <p:spPr>
          <a:xfrm flipH="1">
            <a:off x="825225" y="1525356"/>
            <a:ext cx="2073618" cy="498542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559A6C6-ACFB-8631-1F0B-3646D46360D0}"/>
              </a:ext>
            </a:extLst>
          </p:cNvPr>
          <p:cNvSpPr/>
          <p:nvPr/>
        </p:nvSpPr>
        <p:spPr>
          <a:xfrm flipH="1">
            <a:off x="825223" y="2098083"/>
            <a:ext cx="6665073" cy="473814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617B343-EC11-6FF4-DAE9-C305018EB402}"/>
              </a:ext>
            </a:extLst>
          </p:cNvPr>
          <p:cNvSpPr txBox="1"/>
          <p:nvPr/>
        </p:nvSpPr>
        <p:spPr>
          <a:xfrm>
            <a:off x="8771936" y="831843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AA541D1-F258-9AAA-E4D4-DBCBD9CEB8E2}"/>
              </a:ext>
            </a:extLst>
          </p:cNvPr>
          <p:cNvSpPr txBox="1"/>
          <p:nvPr/>
        </p:nvSpPr>
        <p:spPr>
          <a:xfrm>
            <a:off x="11779900" y="831048"/>
            <a:ext cx="55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②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8C6181D-B548-F2C4-6CEF-FC902923099F}"/>
              </a:ext>
            </a:extLst>
          </p:cNvPr>
          <p:cNvSpPr txBox="1"/>
          <p:nvPr/>
        </p:nvSpPr>
        <p:spPr>
          <a:xfrm>
            <a:off x="2846565" y="1292713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3960C3-CFD5-D16E-404F-1D6FE9A7D3FE}"/>
              </a:ext>
            </a:extLst>
          </p:cNvPr>
          <p:cNvSpPr txBox="1"/>
          <p:nvPr/>
        </p:nvSpPr>
        <p:spPr>
          <a:xfrm>
            <a:off x="7422202" y="1873325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115036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DFB37D4A-D6A4-AE39-46BA-2DB0993D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223"/>
            <a:ext cx="12192000" cy="5635553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119C05A-A8EE-ABB6-9B5E-2979741786B2}"/>
              </a:ext>
            </a:extLst>
          </p:cNvPr>
          <p:cNvSpPr/>
          <p:nvPr/>
        </p:nvSpPr>
        <p:spPr>
          <a:xfrm flipH="1">
            <a:off x="753888" y="2870840"/>
            <a:ext cx="6665073" cy="2917116"/>
          </a:xfrm>
          <a:prstGeom prst="roundRect">
            <a:avLst>
              <a:gd name="adj" fmla="val 33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A3B7316-DD16-FDE6-D86A-F34AE563BEE7}"/>
              </a:ext>
            </a:extLst>
          </p:cNvPr>
          <p:cNvSpPr/>
          <p:nvPr/>
        </p:nvSpPr>
        <p:spPr>
          <a:xfrm flipH="1">
            <a:off x="3412786" y="2502586"/>
            <a:ext cx="945205" cy="350013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D45336-4A47-8639-8A42-295DAFF5E543}"/>
              </a:ext>
            </a:extLst>
          </p:cNvPr>
          <p:cNvSpPr/>
          <p:nvPr/>
        </p:nvSpPr>
        <p:spPr>
          <a:xfrm flipH="1">
            <a:off x="7644315" y="3548708"/>
            <a:ext cx="4347042" cy="2239247"/>
          </a:xfrm>
          <a:prstGeom prst="roundRect">
            <a:avLst>
              <a:gd name="adj" fmla="val 32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2F90C01-3179-DDEB-EE74-3B828D6AE9E3}"/>
              </a:ext>
            </a:extLst>
          </p:cNvPr>
          <p:cNvSpPr/>
          <p:nvPr/>
        </p:nvSpPr>
        <p:spPr>
          <a:xfrm flipH="1">
            <a:off x="7665395" y="2354094"/>
            <a:ext cx="4325962" cy="1147863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7FF603F-55A8-EAC1-E41A-574B92CD8A38}"/>
              </a:ext>
            </a:extLst>
          </p:cNvPr>
          <p:cNvSpPr txBox="1"/>
          <p:nvPr/>
        </p:nvSpPr>
        <p:spPr>
          <a:xfrm>
            <a:off x="732019" y="2777375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857A5B-3829-C797-1ACA-B47110024B97}"/>
              </a:ext>
            </a:extLst>
          </p:cNvPr>
          <p:cNvSpPr txBox="1"/>
          <p:nvPr/>
        </p:nvSpPr>
        <p:spPr>
          <a:xfrm>
            <a:off x="11372445" y="2176285"/>
            <a:ext cx="55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②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DE9239E-522F-55B5-E7EA-3827FFA8E44E}"/>
              </a:ext>
            </a:extLst>
          </p:cNvPr>
          <p:cNvSpPr txBox="1"/>
          <p:nvPr/>
        </p:nvSpPr>
        <p:spPr>
          <a:xfrm>
            <a:off x="11372445" y="3380359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CB665B6-0E79-8E19-E388-7D2F779EE991}"/>
              </a:ext>
            </a:extLst>
          </p:cNvPr>
          <p:cNvSpPr txBox="1"/>
          <p:nvPr/>
        </p:nvSpPr>
        <p:spPr>
          <a:xfrm>
            <a:off x="6872798" y="1791553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A160710F-AA4E-48A1-CEE2-D2D928C90165}"/>
              </a:ext>
            </a:extLst>
          </p:cNvPr>
          <p:cNvSpPr/>
          <p:nvPr/>
        </p:nvSpPr>
        <p:spPr>
          <a:xfrm flipH="1">
            <a:off x="4396701" y="2501777"/>
            <a:ext cx="3022259" cy="350013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ACC68A1-4466-ED3F-CAF3-283B871D653A}"/>
              </a:ext>
            </a:extLst>
          </p:cNvPr>
          <p:cNvSpPr txBox="1"/>
          <p:nvPr/>
        </p:nvSpPr>
        <p:spPr>
          <a:xfrm>
            <a:off x="2780691" y="2176285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122663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867FFCB-9B3C-FB67-7A00-2D84EBCF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521"/>
            <a:ext cx="12192000" cy="56409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2D9AE5-1F46-44E9-1BAB-7F924C87F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72" y="1394981"/>
            <a:ext cx="3258005" cy="371527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8B6E0DA-E21C-6388-DFB0-80D00746891B}"/>
              </a:ext>
            </a:extLst>
          </p:cNvPr>
          <p:cNvSpPr/>
          <p:nvPr/>
        </p:nvSpPr>
        <p:spPr>
          <a:xfrm flipH="1">
            <a:off x="753886" y="2734339"/>
            <a:ext cx="6665073" cy="3296809"/>
          </a:xfrm>
          <a:prstGeom prst="roundRect">
            <a:avLst>
              <a:gd name="adj" fmla="val 33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58A8140-1CFB-F4EC-A967-96D26D639B66}"/>
              </a:ext>
            </a:extLst>
          </p:cNvPr>
          <p:cNvSpPr/>
          <p:nvPr/>
        </p:nvSpPr>
        <p:spPr>
          <a:xfrm flipH="1">
            <a:off x="7548664" y="3782701"/>
            <a:ext cx="4442693" cy="983852"/>
          </a:xfrm>
          <a:prstGeom prst="roundRect">
            <a:avLst>
              <a:gd name="adj" fmla="val 328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771CFF9-F189-F373-09F3-C86F2A4A0EC7}"/>
              </a:ext>
            </a:extLst>
          </p:cNvPr>
          <p:cNvSpPr/>
          <p:nvPr/>
        </p:nvSpPr>
        <p:spPr>
          <a:xfrm flipH="1">
            <a:off x="7548662" y="2645923"/>
            <a:ext cx="4442693" cy="1050588"/>
          </a:xfrm>
          <a:prstGeom prst="roundRect">
            <a:avLst>
              <a:gd name="adj" fmla="val 806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B0AFBD-8BC6-83BE-585F-32D48486B0D7}"/>
              </a:ext>
            </a:extLst>
          </p:cNvPr>
          <p:cNvSpPr txBox="1"/>
          <p:nvPr/>
        </p:nvSpPr>
        <p:spPr>
          <a:xfrm>
            <a:off x="6792351" y="5306567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8364970-2273-B644-913A-A47970B69ACE}"/>
              </a:ext>
            </a:extLst>
          </p:cNvPr>
          <p:cNvSpPr txBox="1"/>
          <p:nvPr/>
        </p:nvSpPr>
        <p:spPr>
          <a:xfrm>
            <a:off x="11352990" y="2468115"/>
            <a:ext cx="559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5400">
                <a:solidFill>
                  <a:srgbClr val="FF0000"/>
                </a:solidFill>
              </a:defRPr>
            </a:lvl1pPr>
          </a:lstStyle>
          <a:p>
            <a:r>
              <a:rPr lang="fr-FR" dirty="0"/>
              <a:t>②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8B6641B-D287-E2C8-3764-F1B81B57000D}"/>
              </a:ext>
            </a:extLst>
          </p:cNvPr>
          <p:cNvSpPr txBox="1"/>
          <p:nvPr/>
        </p:nvSpPr>
        <p:spPr>
          <a:xfrm>
            <a:off x="11372445" y="3594368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58DDFC3-5F1F-7049-C3FB-BBE9D3C67C67}"/>
              </a:ext>
            </a:extLst>
          </p:cNvPr>
          <p:cNvSpPr txBox="1"/>
          <p:nvPr/>
        </p:nvSpPr>
        <p:spPr>
          <a:xfrm>
            <a:off x="2070775" y="3171217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E5A4767-A98B-AB12-E225-09E6690AA5E0}"/>
              </a:ext>
            </a:extLst>
          </p:cNvPr>
          <p:cNvSpPr txBox="1"/>
          <p:nvPr/>
        </p:nvSpPr>
        <p:spPr>
          <a:xfrm>
            <a:off x="5733648" y="2505670"/>
            <a:ext cx="418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338B942-8F5D-5EB0-15AD-AA710B709EE5}"/>
              </a:ext>
            </a:extLst>
          </p:cNvPr>
          <p:cNvSpPr/>
          <p:nvPr/>
        </p:nvSpPr>
        <p:spPr>
          <a:xfrm flipH="1">
            <a:off x="1313233" y="3493399"/>
            <a:ext cx="826852" cy="2051367"/>
          </a:xfrm>
          <a:prstGeom prst="roundRect">
            <a:avLst>
              <a:gd name="adj" fmla="val 33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8F48F04-D643-6CD1-40C4-3ED35B8D62F8}"/>
              </a:ext>
            </a:extLst>
          </p:cNvPr>
          <p:cNvSpPr/>
          <p:nvPr/>
        </p:nvSpPr>
        <p:spPr>
          <a:xfrm flipH="1">
            <a:off x="6319735" y="2799494"/>
            <a:ext cx="966282" cy="313358"/>
          </a:xfrm>
          <a:prstGeom prst="roundRect">
            <a:avLst>
              <a:gd name="adj" fmla="val 3397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6697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18809</TotalTime>
  <Words>25</Words>
  <Application>Microsoft Office PowerPoint</Application>
  <PresentationFormat>Grand écran</PresentationFormat>
  <Paragraphs>25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Tahoma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Sopra 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LAMIRE Fabien</dc:creator>
  <cp:lastModifiedBy>LAMIRE Fabien</cp:lastModifiedBy>
  <cp:revision>6</cp:revision>
  <dcterms:created xsi:type="dcterms:W3CDTF">2025-04-29T12:00:45Z</dcterms:created>
  <dcterms:modified xsi:type="dcterms:W3CDTF">2025-05-12T13:48:41Z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Office:8</vt:lpwstr>
  </property>
  <property fmtid="{D5CDD505-2E9C-101B-9397-08002B2CF9AE}" pid="3" name="ClassificationContentMarkingFooterText">
    <vt:lpwstr>C2 – Usage restreint </vt:lpwstr>
  </property>
</Properties>
</file>