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72A-1062-D05C-C20D-BBB72400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FDA6-1504-81EE-96BB-26ACA8B9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18-156F-C776-9F8C-746BE18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EE0-6D8D-A166-D87B-90F6BF8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4C03-DB25-1B86-E7EA-1B800E8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DB3-2F63-C03A-1256-737FB9D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9865-63F9-C239-2E59-99E6CC2D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D07C-E8C5-2CC3-4BBA-A089508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CBC-166D-EC2B-67DA-298A3A8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BAE-6981-F76E-A5FA-CD63C00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0529D-1332-A5D6-5DE4-CF05003D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47A-4BA0-CA4F-5934-AA43AF9F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B18C-9819-F92C-2B30-B7986EE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6170-6783-3D51-AFAD-807CE902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13E-5E23-925B-4CD4-C29E1BA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150-BE21-6B7F-3336-B059937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D5C-01D4-6AA2-BB78-EDEB27F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7E3-45E5-DEFB-6A22-2A904DD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FAC9-C535-308E-6085-73F3B85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9E74-8C75-805B-94DE-41946EE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406-CEB1-9A9C-8085-260F29F2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147-E7AC-98FE-C58E-E9C50A2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F0E-7412-F974-7E49-E02F36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F65C-5504-C053-0DB7-0E0125F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840-69B7-20CA-18D5-146673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B3A-08A2-CB7E-D6C8-5B1FA24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457E-A579-81A3-5A01-DA5F6346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58FD-11AA-0330-4EE0-A54626E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D876-96D4-0EB5-CD70-AA129DE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736B-3868-409A-DCFC-2F9D257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8836-D00D-4218-CD48-C6E51B1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3FCA-67DB-4C60-F46A-13B33B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E06A-8C33-24D0-ED0E-C030DD2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6A12-29F7-3074-1850-7949256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614E-1DD2-BE10-CCEF-7C0A5291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ED8E-EA99-871C-31CC-BFAFF242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DA8D-AE24-592C-D380-B7E22100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7014-9353-B687-37E6-0741699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B14F-A7F0-228C-F679-4030381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4F-61A4-0E0E-EF58-153C876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1CAE-31BA-B90C-8C94-EACAF3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6515-ACBC-E7E0-F8FD-A5ED8F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87C3-BDFC-AF39-0A05-EEA6026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43AE-DF6D-6138-3431-69DCEDC8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389-F515-F28B-5C84-26F0A2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F57-5B99-E886-A885-D5B2912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D55-7512-F7C9-36F4-959D1315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164-D99B-98A7-9788-B2841D11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9FAA-CD21-4B03-9C98-1B2EF64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DFD7-E17D-2FC1-02BE-673E54C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E33-6958-6006-1371-E19BE18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4FD4-F17B-8A31-FAC2-CCF4BD3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7F4-FAEA-602F-9B9A-6933CA7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EF71-C5D4-330A-837D-6B408EE7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80E-AD51-857D-20F7-4E55F04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7013-5055-5B60-33C5-E21EB23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E66-DC45-A3F7-4DAE-8FC6984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2BB-5FF2-06EC-E545-D7389B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C1B63-1C5D-AE4A-9063-B0BF7BE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FFF7-2D77-CF73-01E9-40A5696A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DC2-8279-182B-13EF-A7BCBAD9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1AD4-BAEF-4945-B763-306B0A73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E23-810C-E67F-ECE0-EA7B2E1D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B5E7-BB7D-6B82-AF25-08E274AEAA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42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5FC9C9-B524-18A1-529B-2A96D5DF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1" y="565149"/>
            <a:ext cx="12192000" cy="5759099"/>
          </a:xfrm>
          <a:prstGeom prst="rect">
            <a:avLst/>
          </a:prstGeom>
        </p:spPr>
      </p:pic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E3E579E2-D7EC-D9C2-F919-84FF15BBA3C4}"/>
              </a:ext>
            </a:extLst>
          </p:cNvPr>
          <p:cNvSpPr/>
          <p:nvPr/>
        </p:nvSpPr>
        <p:spPr>
          <a:xfrm>
            <a:off x="505123" y="87388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F6CA0A15-A377-1D01-D7E5-05E1F549D92C}"/>
              </a:ext>
            </a:extLst>
          </p:cNvPr>
          <p:cNvSpPr/>
          <p:nvPr/>
        </p:nvSpPr>
        <p:spPr>
          <a:xfrm>
            <a:off x="476449" y="230003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322DBE05-49EF-DB26-F888-8FD3D8A32EB1}"/>
              </a:ext>
            </a:extLst>
          </p:cNvPr>
          <p:cNvSpPr/>
          <p:nvPr/>
        </p:nvSpPr>
        <p:spPr>
          <a:xfrm>
            <a:off x="2129031" y="277439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A6337040-6849-8F7E-2ECB-1B8E57BE18C7}"/>
              </a:ext>
            </a:extLst>
          </p:cNvPr>
          <p:cNvSpPr/>
          <p:nvPr/>
        </p:nvSpPr>
        <p:spPr>
          <a:xfrm>
            <a:off x="3735693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B11842D9-38AC-739F-0762-B155BA63FF87}"/>
              </a:ext>
            </a:extLst>
          </p:cNvPr>
          <p:cNvSpPr/>
          <p:nvPr/>
        </p:nvSpPr>
        <p:spPr>
          <a:xfrm>
            <a:off x="7963846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407A43ED-1F58-68E6-E2D5-FD3670103416}"/>
              </a:ext>
            </a:extLst>
          </p:cNvPr>
          <p:cNvSpPr/>
          <p:nvPr/>
        </p:nvSpPr>
        <p:spPr>
          <a:xfrm>
            <a:off x="2934855" y="5257532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043686F2-CACA-BB16-3117-4CE3115CE2BB}"/>
              </a:ext>
            </a:extLst>
          </p:cNvPr>
          <p:cNvSpPr/>
          <p:nvPr/>
        </p:nvSpPr>
        <p:spPr>
          <a:xfrm>
            <a:off x="5900197" y="561906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5C3B3-00AC-DD58-8B1A-EE7187AEC0F3}"/>
              </a:ext>
            </a:extLst>
          </p:cNvPr>
          <p:cNvSpPr/>
          <p:nvPr/>
        </p:nvSpPr>
        <p:spPr>
          <a:xfrm>
            <a:off x="0" y="596365"/>
            <a:ext cx="395169" cy="3607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20A64-1BF3-E60C-459A-71F9D92718AE}"/>
              </a:ext>
            </a:extLst>
          </p:cNvPr>
          <p:cNvSpPr/>
          <p:nvPr/>
        </p:nvSpPr>
        <p:spPr>
          <a:xfrm>
            <a:off x="-8491" y="2356346"/>
            <a:ext cx="395169" cy="47244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F930A-1788-161D-01D3-1B33639D705C}"/>
              </a:ext>
            </a:extLst>
          </p:cNvPr>
          <p:cNvSpPr/>
          <p:nvPr/>
        </p:nvSpPr>
        <p:spPr>
          <a:xfrm>
            <a:off x="574350" y="2849605"/>
            <a:ext cx="1419213" cy="2997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79BA1-3A65-F33F-2701-26651F0B9B2D}"/>
              </a:ext>
            </a:extLst>
          </p:cNvPr>
          <p:cNvSpPr/>
          <p:nvPr/>
        </p:nvSpPr>
        <p:spPr>
          <a:xfrm>
            <a:off x="672251" y="3429000"/>
            <a:ext cx="5531903" cy="132111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25BCE-82C4-BE70-00DD-224E70F8E8E9}"/>
              </a:ext>
            </a:extLst>
          </p:cNvPr>
          <p:cNvSpPr/>
          <p:nvPr/>
        </p:nvSpPr>
        <p:spPr>
          <a:xfrm>
            <a:off x="6410632" y="3429000"/>
            <a:ext cx="5624052" cy="132111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DAD0E-5EC0-14DA-C597-68F2B0F134FC}"/>
              </a:ext>
            </a:extLst>
          </p:cNvPr>
          <p:cNvSpPr/>
          <p:nvPr/>
        </p:nvSpPr>
        <p:spPr>
          <a:xfrm>
            <a:off x="660698" y="5198157"/>
            <a:ext cx="2665730" cy="7973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B6EDB-9CAA-CCAE-770E-0EBB5D8C1D64}"/>
              </a:ext>
            </a:extLst>
          </p:cNvPr>
          <p:cNvSpPr/>
          <p:nvPr/>
        </p:nvSpPr>
        <p:spPr>
          <a:xfrm>
            <a:off x="4362654" y="5257532"/>
            <a:ext cx="184150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78FB6-1F54-C49A-360D-F97AAFFB2E17}"/>
              </a:ext>
            </a:extLst>
          </p:cNvPr>
          <p:cNvSpPr/>
          <p:nvPr/>
        </p:nvSpPr>
        <p:spPr>
          <a:xfrm>
            <a:off x="8076495" y="5171664"/>
            <a:ext cx="184150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4">
            <a:extLst>
              <a:ext uri="{FF2B5EF4-FFF2-40B4-BE49-F238E27FC236}">
                <a16:creationId xmlns:a16="http://schemas.microsoft.com/office/drawing/2014/main" id="{DBD3D0E9-119A-AA40-208C-518192ABA1AF}"/>
              </a:ext>
            </a:extLst>
          </p:cNvPr>
          <p:cNvSpPr/>
          <p:nvPr/>
        </p:nvSpPr>
        <p:spPr>
          <a:xfrm>
            <a:off x="9611874" y="528751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48BC-396E-3799-97CD-F0C2968E8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22BBA5-BF24-E13A-EDB1-6217010F3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4"/>
          <a:stretch/>
        </p:blipFill>
        <p:spPr>
          <a:xfrm>
            <a:off x="0" y="560145"/>
            <a:ext cx="12192000" cy="5225361"/>
          </a:xfrm>
          <a:prstGeom prst="rect">
            <a:avLst/>
          </a:prstGeom>
        </p:spPr>
      </p:pic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010DCE0D-2D95-33D0-12D9-F475788D6B3C}"/>
              </a:ext>
            </a:extLst>
          </p:cNvPr>
          <p:cNvSpPr/>
          <p:nvPr/>
        </p:nvSpPr>
        <p:spPr>
          <a:xfrm>
            <a:off x="505123" y="87388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9390E5C3-63E9-3C34-FD70-DEB88679C904}"/>
              </a:ext>
            </a:extLst>
          </p:cNvPr>
          <p:cNvSpPr/>
          <p:nvPr/>
        </p:nvSpPr>
        <p:spPr>
          <a:xfrm>
            <a:off x="424980" y="2046563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746AD914-379E-C1A5-2748-52566ECB017C}"/>
              </a:ext>
            </a:extLst>
          </p:cNvPr>
          <p:cNvSpPr/>
          <p:nvPr/>
        </p:nvSpPr>
        <p:spPr>
          <a:xfrm>
            <a:off x="1819393" y="258595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AADD42A7-CAA8-AFB2-D0D4-AC399C46E045}"/>
              </a:ext>
            </a:extLst>
          </p:cNvPr>
          <p:cNvSpPr/>
          <p:nvPr/>
        </p:nvSpPr>
        <p:spPr>
          <a:xfrm>
            <a:off x="3497154" y="285530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E59B3F70-B012-7B50-9E82-ED024538D2A8}"/>
              </a:ext>
            </a:extLst>
          </p:cNvPr>
          <p:cNvSpPr/>
          <p:nvPr/>
        </p:nvSpPr>
        <p:spPr>
          <a:xfrm>
            <a:off x="9188385" y="285530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15B922B3-FA3D-8742-9DB4-311D4F0F574F}"/>
              </a:ext>
            </a:extLst>
          </p:cNvPr>
          <p:cNvSpPr/>
          <p:nvPr/>
        </p:nvSpPr>
        <p:spPr>
          <a:xfrm>
            <a:off x="2932308" y="5370740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419B3B5F-2F81-A21B-F9F8-16422FE9DCA0}"/>
              </a:ext>
            </a:extLst>
          </p:cNvPr>
          <p:cNvSpPr/>
          <p:nvPr/>
        </p:nvSpPr>
        <p:spPr>
          <a:xfrm>
            <a:off x="5926953" y="5370740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DFCDA-699F-BF06-8AEF-8E48D12403D3}"/>
              </a:ext>
            </a:extLst>
          </p:cNvPr>
          <p:cNvSpPr/>
          <p:nvPr/>
        </p:nvSpPr>
        <p:spPr>
          <a:xfrm>
            <a:off x="54977" y="596365"/>
            <a:ext cx="395169" cy="3607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F1CE63-05A0-D143-B6FC-836DD6F094FA}"/>
              </a:ext>
            </a:extLst>
          </p:cNvPr>
          <p:cNvSpPr/>
          <p:nvPr/>
        </p:nvSpPr>
        <p:spPr>
          <a:xfrm>
            <a:off x="-8491" y="2091193"/>
            <a:ext cx="395169" cy="4929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052CDD-027C-E64D-2513-CE090C5D7C1E}"/>
              </a:ext>
            </a:extLst>
          </p:cNvPr>
          <p:cNvSpPr/>
          <p:nvPr/>
        </p:nvSpPr>
        <p:spPr>
          <a:xfrm>
            <a:off x="522881" y="2526748"/>
            <a:ext cx="1258211" cy="28415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601FBC-D226-B797-2A77-0B63805D4985}"/>
              </a:ext>
            </a:extLst>
          </p:cNvPr>
          <p:cNvSpPr/>
          <p:nvPr/>
        </p:nvSpPr>
        <p:spPr>
          <a:xfrm>
            <a:off x="522881" y="3066143"/>
            <a:ext cx="5730435" cy="12311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585BD-EB80-6294-8E98-4850CB0E36FC}"/>
              </a:ext>
            </a:extLst>
          </p:cNvPr>
          <p:cNvSpPr/>
          <p:nvPr/>
        </p:nvSpPr>
        <p:spPr>
          <a:xfrm>
            <a:off x="6323168" y="3066143"/>
            <a:ext cx="5730434" cy="12311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2827C-CEA7-5F42-DAE3-119C647E401F}"/>
              </a:ext>
            </a:extLst>
          </p:cNvPr>
          <p:cNvSpPr/>
          <p:nvPr/>
        </p:nvSpPr>
        <p:spPr>
          <a:xfrm>
            <a:off x="505123" y="4772879"/>
            <a:ext cx="2665730" cy="7973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19CB46-19D8-9992-5990-0B762F06D3A0}"/>
              </a:ext>
            </a:extLst>
          </p:cNvPr>
          <p:cNvSpPr/>
          <p:nvPr/>
        </p:nvSpPr>
        <p:spPr>
          <a:xfrm>
            <a:off x="4323998" y="4763578"/>
            <a:ext cx="1841500" cy="7973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CA4DB8-FE5D-3924-EE59-27270EF761CC}"/>
              </a:ext>
            </a:extLst>
          </p:cNvPr>
          <p:cNvSpPr/>
          <p:nvPr/>
        </p:nvSpPr>
        <p:spPr>
          <a:xfrm>
            <a:off x="8195765" y="4714858"/>
            <a:ext cx="171156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4">
            <a:extLst>
              <a:ext uri="{FF2B5EF4-FFF2-40B4-BE49-F238E27FC236}">
                <a16:creationId xmlns:a16="http://schemas.microsoft.com/office/drawing/2014/main" id="{9E639892-CEC8-D5EB-57AE-C5FFDFA1DC2F}"/>
              </a:ext>
            </a:extLst>
          </p:cNvPr>
          <p:cNvSpPr/>
          <p:nvPr/>
        </p:nvSpPr>
        <p:spPr>
          <a:xfrm>
            <a:off x="9651630" y="540379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07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0FDC-E161-989C-223A-71CFA02B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EDA1E0-BFB8-7CA1-FBB1-E7C90DBA8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05069-90B2-DD8A-8302-FEA92CB3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15C767-0C77-B374-FECF-950C5768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7"/>
          <a:stretch/>
        </p:blipFill>
        <p:spPr>
          <a:xfrm>
            <a:off x="0" y="1393370"/>
            <a:ext cx="12192000" cy="52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Sathish</dc:creator>
  <cp:lastModifiedBy>TAKULI Diksha</cp:lastModifiedBy>
  <cp:revision>8</cp:revision>
  <dcterms:created xsi:type="dcterms:W3CDTF">2025-04-28T09:09:45Z</dcterms:created>
  <dcterms:modified xsi:type="dcterms:W3CDTF">2025-07-09T10:35:17Z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