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72A-1062-D05C-C20D-BBB724001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FDA6-1504-81EE-96BB-26ACA8B9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918-156F-C776-9F8C-746BE185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EE0-6D8D-A166-D87B-90F6BF8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4C03-DB25-1B86-E7EA-1B800E8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DB3-2F63-C03A-1256-737FB9D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59865-63F9-C239-2E59-99E6CC2D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D07C-E8C5-2CC3-4BBA-A0895081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6CBC-166D-EC2B-67DA-298A3A8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BAE-6981-F76E-A5FA-CD63C00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0529D-1332-A5D6-5DE4-CF05003D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1D47A-4BA0-CA4F-5934-AA43AF9F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B18C-9819-F92C-2B30-B7986EE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6170-6783-3D51-AFAD-807CE902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13E-5E23-925B-4CD4-C29E1BA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150-BE21-6B7F-3336-B0599379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D5C-01D4-6AA2-BB78-EDEB27FB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77E3-45E5-DEFB-6A22-2A904DD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FAC9-C535-308E-6085-73F3B85A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9E74-8C75-805B-94DE-41946EE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406-CEB1-9A9C-8085-260F29F2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147-E7AC-98FE-C58E-E9C50A28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CF0E-7412-F974-7E49-E02F366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F65C-5504-C053-0DB7-0E0125F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6840-69B7-20CA-18D5-146673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CB3A-08A2-CB7E-D6C8-5B1FA24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457E-A579-81A3-5A01-DA5F6346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58FD-11AA-0330-4EE0-A54626E7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D876-96D4-0EB5-CD70-AA129DE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736B-3868-409A-DCFC-2F9D257D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8836-D00D-4218-CD48-C6E51B1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3FCA-67DB-4C60-F46A-13B33B6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E06A-8C33-24D0-ED0E-C030DD2E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6A12-29F7-3074-1850-7949256B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F614E-1DD2-BE10-CCEF-7C0A5291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ED8E-EA99-871C-31CC-BFAFF242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DDA8D-AE24-592C-D380-B7E22100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7014-9353-B687-37E6-0741699C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B14F-A7F0-228C-F679-4030381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4F-61A4-0E0E-EF58-153C8767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1CAE-31BA-B90C-8C94-EACAF36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6515-ACBC-E7E0-F8FD-A5ED8F19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87C3-BDFC-AF39-0A05-EEA6026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143AE-DF6D-6138-3431-69DCEDC8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D389-F515-F28B-5C84-26F0A27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5F57-5B99-E886-A885-D5B2912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D55-7512-F7C9-36F4-959D1315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2164-D99B-98A7-9788-B2841D11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9FAA-CD21-4B03-9C98-1B2EF64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DFD7-E17D-2FC1-02BE-673E54C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E33-6958-6006-1371-E19BE18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4FD4-F17B-8A31-FAC2-CCF4BD3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7F4-FAEA-602F-9B9A-6933CA7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EF71-C5D4-330A-837D-6B408EE7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80E-AD51-857D-20F7-4E55F04D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7013-5055-5B60-33C5-E21EB23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E66-DC45-A3F7-4DAE-8FC6984D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2BB-5FF2-06EC-E545-D7389BC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C1B63-1C5D-AE4A-9063-B0BF7BE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FFF7-2D77-CF73-01E9-40A5696A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CDC2-8279-182B-13EF-A7BCBAD9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6524B-D42B-4755-AF1B-D5286D88505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1AD4-BAEF-4945-B763-306B0A73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E23-810C-E67F-ECE0-EA7B2E1D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DB5E7-BB7D-6B82-AF25-08E274AEAA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422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35E15-8102-40AC-6B3B-D484AFA2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" y="182880"/>
            <a:ext cx="11989416" cy="6446520"/>
          </a:xfrm>
          <a:prstGeom prst="rect">
            <a:avLst/>
          </a:prstGeom>
        </p:spPr>
      </p:pic>
      <p:sp>
        <p:nvSpPr>
          <p:cNvPr id="8" name="Rectangle : coins arrondis 4">
            <a:extLst>
              <a:ext uri="{FF2B5EF4-FFF2-40B4-BE49-F238E27FC236}">
                <a16:creationId xmlns:a16="http://schemas.microsoft.com/office/drawing/2014/main" id="{0B349F3F-5662-A243-0FD7-A9EA1C9D3C98}"/>
              </a:ext>
            </a:extLst>
          </p:cNvPr>
          <p:cNvSpPr/>
          <p:nvPr/>
        </p:nvSpPr>
        <p:spPr>
          <a:xfrm>
            <a:off x="6007723" y="298964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1</a:t>
            </a:r>
          </a:p>
        </p:txBody>
      </p:sp>
      <p:sp>
        <p:nvSpPr>
          <p:cNvPr id="9" name="Rectangle : coins arrondis 4">
            <a:extLst>
              <a:ext uri="{FF2B5EF4-FFF2-40B4-BE49-F238E27FC236}">
                <a16:creationId xmlns:a16="http://schemas.microsoft.com/office/drawing/2014/main" id="{16F27711-8C2A-01B7-0BE0-5ED781A0CD1F}"/>
              </a:ext>
            </a:extLst>
          </p:cNvPr>
          <p:cNvSpPr/>
          <p:nvPr/>
        </p:nvSpPr>
        <p:spPr>
          <a:xfrm>
            <a:off x="8491041" y="298964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10" name="Rectangle : coins arrondis 4">
            <a:extLst>
              <a:ext uri="{FF2B5EF4-FFF2-40B4-BE49-F238E27FC236}">
                <a16:creationId xmlns:a16="http://schemas.microsoft.com/office/drawing/2014/main" id="{942A61C2-093C-4942-3C35-98280759B281}"/>
              </a:ext>
            </a:extLst>
          </p:cNvPr>
          <p:cNvSpPr/>
          <p:nvPr/>
        </p:nvSpPr>
        <p:spPr>
          <a:xfrm>
            <a:off x="7913525" y="5752095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11" name="Rectangle : coins arrondis 4">
            <a:extLst>
              <a:ext uri="{FF2B5EF4-FFF2-40B4-BE49-F238E27FC236}">
                <a16:creationId xmlns:a16="http://schemas.microsoft.com/office/drawing/2014/main" id="{C2433224-34DA-9901-FA5B-331B38AF7B0A}"/>
              </a:ext>
            </a:extLst>
          </p:cNvPr>
          <p:cNvSpPr/>
          <p:nvPr/>
        </p:nvSpPr>
        <p:spPr>
          <a:xfrm>
            <a:off x="10491492" y="5752095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E8212C9D-68AF-77F3-2D8C-37C8AB452C4E}"/>
              </a:ext>
            </a:extLst>
          </p:cNvPr>
          <p:cNvSpPr/>
          <p:nvPr/>
        </p:nvSpPr>
        <p:spPr>
          <a:xfrm>
            <a:off x="11473268" y="5752095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5</a:t>
            </a:r>
          </a:p>
        </p:txBody>
      </p:sp>
      <p:sp>
        <p:nvSpPr>
          <p:cNvPr id="13" name="Rectangle : coins arrondis 4">
            <a:extLst>
              <a:ext uri="{FF2B5EF4-FFF2-40B4-BE49-F238E27FC236}">
                <a16:creationId xmlns:a16="http://schemas.microsoft.com/office/drawing/2014/main" id="{F397D0F1-2FF5-5F67-C6D1-983209B7041D}"/>
              </a:ext>
            </a:extLst>
          </p:cNvPr>
          <p:cNvSpPr/>
          <p:nvPr/>
        </p:nvSpPr>
        <p:spPr>
          <a:xfrm>
            <a:off x="11473268" y="408470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0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E7546-73F3-E1B6-585F-1D3021E2D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12" y="1835068"/>
            <a:ext cx="3429176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02CF2-F9D8-48A8-73D2-919C619F4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23" y="615805"/>
            <a:ext cx="6883754" cy="5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0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B86B-A122-1814-310D-D480F8FA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85DF8-A076-872E-8E90-FFA4BE9B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48" y="634856"/>
            <a:ext cx="6864703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7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5A586-893B-52DD-2452-CCEE7CFE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2D21E-48C1-C0F6-366B-19FF30EF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44" y="606280"/>
            <a:ext cx="7017111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6B54-EE99-668D-81B7-C7630555E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CCA55-4339-367E-6E44-831D8CC5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706" y="2216087"/>
            <a:ext cx="6572588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9FF34-E517-9E2C-8D07-1EBC40B2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52BC2-8531-76F8-AB01-4BEECB78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8" y="480601"/>
            <a:ext cx="816406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1178F0-5D0F-201D-BE3F-ED6DE307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7"/>
          <a:stretch/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DF7667F-01AC-6343-EF76-090005FA473D}"/>
              </a:ext>
            </a:extLst>
          </p:cNvPr>
          <p:cNvSpPr/>
          <p:nvPr/>
        </p:nvSpPr>
        <p:spPr>
          <a:xfrm>
            <a:off x="8449922" y="974053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8336E-5C73-B675-6724-A540FF0CDCE1}"/>
              </a:ext>
            </a:extLst>
          </p:cNvPr>
          <p:cNvSpPr/>
          <p:nvPr/>
        </p:nvSpPr>
        <p:spPr>
          <a:xfrm>
            <a:off x="8697432" y="1328057"/>
            <a:ext cx="2562445" cy="711499"/>
          </a:xfrm>
          <a:prstGeom prst="rect">
            <a:avLst/>
          </a:prstGeom>
          <a:noFill/>
          <a:ln>
            <a:solidFill>
              <a:srgbClr val="A02B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A15F3-1D5B-F691-7887-62FC3CF2E7E0}"/>
              </a:ext>
            </a:extLst>
          </p:cNvPr>
          <p:cNvSpPr/>
          <p:nvPr/>
        </p:nvSpPr>
        <p:spPr>
          <a:xfrm>
            <a:off x="8697432" y="2130879"/>
            <a:ext cx="2562445" cy="711499"/>
          </a:xfrm>
          <a:prstGeom prst="rect">
            <a:avLst/>
          </a:prstGeom>
          <a:noFill/>
          <a:ln>
            <a:solidFill>
              <a:srgbClr val="A02B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92943-9E4B-02AD-CF58-B03955D0FFE3}"/>
              </a:ext>
            </a:extLst>
          </p:cNvPr>
          <p:cNvSpPr/>
          <p:nvPr/>
        </p:nvSpPr>
        <p:spPr>
          <a:xfrm>
            <a:off x="8697433" y="2933701"/>
            <a:ext cx="2562446" cy="1138569"/>
          </a:xfrm>
          <a:prstGeom prst="rect">
            <a:avLst/>
          </a:prstGeom>
          <a:noFill/>
          <a:ln>
            <a:solidFill>
              <a:srgbClr val="A02B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30225-7B2D-3D89-5910-BC02D8E6EC28}"/>
              </a:ext>
            </a:extLst>
          </p:cNvPr>
          <p:cNvSpPr/>
          <p:nvPr/>
        </p:nvSpPr>
        <p:spPr>
          <a:xfrm>
            <a:off x="8697432" y="849085"/>
            <a:ext cx="1238504" cy="416379"/>
          </a:xfrm>
          <a:prstGeom prst="rect">
            <a:avLst/>
          </a:prstGeom>
          <a:noFill/>
          <a:ln>
            <a:solidFill>
              <a:srgbClr val="A02B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 : coins arrondis 4">
            <a:extLst>
              <a:ext uri="{FF2B5EF4-FFF2-40B4-BE49-F238E27FC236}">
                <a16:creationId xmlns:a16="http://schemas.microsoft.com/office/drawing/2014/main" id="{71799B69-6AB9-9014-8C2D-8F6A160590A4}"/>
              </a:ext>
            </a:extLst>
          </p:cNvPr>
          <p:cNvSpPr/>
          <p:nvPr/>
        </p:nvSpPr>
        <p:spPr>
          <a:xfrm>
            <a:off x="8449922" y="240340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28" name="Rectangle : coins arrondis 4">
            <a:extLst>
              <a:ext uri="{FF2B5EF4-FFF2-40B4-BE49-F238E27FC236}">
                <a16:creationId xmlns:a16="http://schemas.microsoft.com/office/drawing/2014/main" id="{8BED20C6-9D9F-4B50-F951-4B4ED3873C0D}"/>
              </a:ext>
            </a:extLst>
          </p:cNvPr>
          <p:cNvSpPr/>
          <p:nvPr/>
        </p:nvSpPr>
        <p:spPr>
          <a:xfrm>
            <a:off x="8446947" y="1627478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29" name="Rectangle : coins arrondis 4">
            <a:extLst>
              <a:ext uri="{FF2B5EF4-FFF2-40B4-BE49-F238E27FC236}">
                <a16:creationId xmlns:a16="http://schemas.microsoft.com/office/drawing/2014/main" id="{690C1765-6B1D-9928-13C9-DD4DD5C106F3}"/>
              </a:ext>
            </a:extLst>
          </p:cNvPr>
          <p:cNvSpPr/>
          <p:nvPr/>
        </p:nvSpPr>
        <p:spPr>
          <a:xfrm>
            <a:off x="8457833" y="3345778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25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Sathish</dc:creator>
  <cp:lastModifiedBy>TAKULI Diksha</cp:lastModifiedBy>
  <cp:revision>3</cp:revision>
  <dcterms:created xsi:type="dcterms:W3CDTF">2025-04-28T09:09:45Z</dcterms:created>
  <dcterms:modified xsi:type="dcterms:W3CDTF">2025-07-09T10:46:45Z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C2 - Restricted use </vt:lpwstr>
  </property>
</Properties>
</file>