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89" r:id="rId3"/>
    <p:sldId id="290" r:id="rId4"/>
    <p:sldId id="259" r:id="rId5"/>
    <p:sldId id="291" r:id="rId6"/>
    <p:sldId id="292" r:id="rId7"/>
    <p:sldId id="262" r:id="rId8"/>
    <p:sldId id="293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69" r:id="rId17"/>
    <p:sldId id="294" r:id="rId18"/>
    <p:sldId id="282" r:id="rId19"/>
    <p:sldId id="295" r:id="rId20"/>
    <p:sldId id="296" r:id="rId21"/>
    <p:sldId id="297" r:id="rId22"/>
    <p:sldId id="286" r:id="rId23"/>
    <p:sldId id="276" r:id="rId24"/>
    <p:sldId id="300" r:id="rId25"/>
    <p:sldId id="279" r:id="rId26"/>
    <p:sldId id="301" r:id="rId27"/>
    <p:sldId id="280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46BC1-C15B-034A-C33B-4E5B4D7C1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FA8B83-B290-44F5-1D7A-FEABCF33B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6F416-172B-D6CC-42E9-E5D344E0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5D7AC4-B686-3C44-237D-BC9F6F43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CCC7B2-2E5E-B388-5332-952AA791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68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7BA03C-022E-DBFA-5470-0261D80A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4FA9D1-C9CE-3474-2567-84A36A661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3D585-8548-4B9D-6A35-9898B9E3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2168D7-C953-A925-A891-3DFBED93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27AFEA-1878-DC10-1E83-D76137F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923F70-216F-E644-113B-ECDECD5E5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6701A4-1539-3038-953B-D14458F62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A56657-93F0-C3D1-53E2-A2936291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B793C-2D90-BDC0-FC49-D164383E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53780-91A3-84F7-317A-ABB8B27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8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9E0B3-C885-27E2-640D-901977F4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F8A4B-2142-6F8D-929F-42FF96A4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CD1801-13E2-A4A3-C274-20483204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EB9E6-0189-F8BE-2136-0B1CF49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406C0-4C21-AD2E-6884-EEB7F752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9FA33D-2775-BEE2-045D-8A42ACD7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A5C8DE-9E0A-9889-29DE-BC094CF8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A3617-EB2F-EA13-EC4C-65630302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357011-2927-45F6-8820-C0F4B4E6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3E07B-AD93-DF79-D01A-8E039B63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24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08845-5059-DCAD-B60E-104B0984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523A-5705-7326-19EA-2779DF38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F92D80-3B30-64A6-7035-B6B1A9ABD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A2AEAA-3234-5CD9-CC00-C6E15E554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9AC17A-FE00-488E-C124-7EA48CCE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47BEED-2E75-F829-4A2D-45178E8E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6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D08BF-2452-40B6-852E-99E2352A7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2D6A2-44F9-F79C-60DA-D9C7B35F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BC5A33-21FE-88F3-40B0-7E0F6DB7E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15AF0E-6BB4-CD83-7EAB-B38F36E6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D7D900-95FF-965B-6498-340C44A59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F88174-0344-637E-4935-906B0C97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42541E-D835-AED8-6954-A3458128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2A88B4-27AA-40A3-4340-5942BC89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8CBA16-BFB2-5DBD-FF89-7BB69E17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31104-EFD5-B65C-6DA7-094B37AA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F4247EB-0654-C863-B965-76706A2D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7B940E-4F04-77F3-8909-E8F0025B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72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C4B122-B6E2-8B00-9507-8EED5D41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273941-C440-C600-D8B1-072B7DA4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0EE3E-5F93-6E8C-FC00-4A267434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1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8602-D44A-B271-721B-EFA639E0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ADBD0-1F85-3183-2EBC-5732C8BF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C7DFAE-BEB8-B9AB-6AF9-BF7C5CBE4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3DE46F-B9CF-20B4-B512-CCE39708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4A2792-9FEE-6172-CFEA-0F4C853A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2E1257-6971-F95E-5FB3-053C3616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11D4A-E0BA-FA40-7709-E4A9B9D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E7A9BD-23A5-9EEA-DABF-BD7D0FD5C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3B9A01-19D6-C500-ECA8-D8A80E433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854E95-BC9C-C292-C8BE-90D902C5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4D3E4A-DF70-217F-88C0-9F16C9A8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0A245-AF1B-4DA6-2C0B-E75EE1CD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14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AB8568-DCE2-F123-2B1B-16F4DA5D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AA86B-3578-22BC-B2C2-481A0A3F5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4391F0-4AE5-FC41-E1BC-7E6CA6BC0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B6D88-5075-48D7-BD79-A331FE34B533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06F89-CE36-AD15-8185-80C72D8AD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21D42-D547-740B-DBEA-AB2FB7D46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A24A1-B3B5-4964-A761-944FF92BB3F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9AB5817-1687-B830-F7E8-3521E8D172B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10331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– Usage restreint </a:t>
            </a:r>
          </a:p>
        </p:txBody>
      </p:sp>
    </p:spTree>
    <p:extLst>
      <p:ext uri="{BB962C8B-B14F-4D97-AF65-F5344CB8AC3E}">
        <p14:creationId xmlns:p14="http://schemas.microsoft.com/office/powerpoint/2010/main" val="375988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9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11" Type="http://schemas.openxmlformats.org/officeDocument/2006/relationships/image" Target="../media/image8.png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12" Type="http://schemas.openxmlformats.org/officeDocument/2006/relationships/image" Target="../media/image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E5726-01AC-6C02-6BA8-9A03EB13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8" y="1089584"/>
            <a:ext cx="11954302" cy="4294020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F76CE240-831A-31FB-B785-2E0B60A2F410}"/>
              </a:ext>
            </a:extLst>
          </p:cNvPr>
          <p:cNvSpPr/>
          <p:nvPr/>
        </p:nvSpPr>
        <p:spPr>
          <a:xfrm>
            <a:off x="92386" y="4263746"/>
            <a:ext cx="797442" cy="720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16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C1B2B-7379-F0ED-0512-6CF69F8E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0CE15-D0D2-C310-95E7-D25A9CC0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3EF153-B87B-8030-A193-604B638A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5558" y="589150"/>
            <a:ext cx="12227558" cy="578227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93EAA36-3A30-AA8A-64A9-3B03878A0378}"/>
              </a:ext>
            </a:extLst>
          </p:cNvPr>
          <p:cNvSpPr/>
          <p:nvPr/>
        </p:nvSpPr>
        <p:spPr>
          <a:xfrm>
            <a:off x="5574889" y="1140317"/>
            <a:ext cx="6331976" cy="6738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443BA1D-8DA0-5FC7-AAF4-75565CC5DB92}"/>
              </a:ext>
            </a:extLst>
          </p:cNvPr>
          <p:cNvSpPr/>
          <p:nvPr/>
        </p:nvSpPr>
        <p:spPr>
          <a:xfrm>
            <a:off x="5574889" y="1835656"/>
            <a:ext cx="2045111" cy="525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050EE2DE-BDAA-19F4-22F1-AE5A98FF0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239524"/>
            <a:ext cx="641386" cy="641386"/>
          </a:xfrm>
          <a:prstGeom prst="rect">
            <a:avLst/>
          </a:prstGeom>
        </p:spPr>
      </p:pic>
      <p:pic>
        <p:nvPicPr>
          <p:cNvPr id="8" name="Graphique 7" descr="Badge contour">
            <a:extLst>
              <a:ext uri="{FF2B5EF4-FFF2-40B4-BE49-F238E27FC236}">
                <a16:creationId xmlns:a16="http://schemas.microsoft.com/office/drawing/2014/main" id="{E06806AA-B4E5-D4A9-9E6B-EBF4E98B7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6750" y="2361237"/>
            <a:ext cx="641387" cy="64138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AE07AC-165A-FD1A-AD76-301D8D6870BE}"/>
              </a:ext>
            </a:extLst>
          </p:cNvPr>
          <p:cNvSpPr/>
          <p:nvPr/>
        </p:nvSpPr>
        <p:spPr>
          <a:xfrm>
            <a:off x="7659328" y="1835656"/>
            <a:ext cx="2045111" cy="52558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que 9" descr="Badge 3 contour">
            <a:extLst>
              <a:ext uri="{FF2B5EF4-FFF2-40B4-BE49-F238E27FC236}">
                <a16:creationId xmlns:a16="http://schemas.microsoft.com/office/drawing/2014/main" id="{77667AD4-901E-D011-3C2C-CC33B8507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1190" y="237126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1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24309-CB4D-EF49-696F-6E59BC4C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1007C-E0EE-9794-9AE2-9EA62753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90A28D-6F73-01FB-4C84-22CCAD42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8826" y="655646"/>
            <a:ext cx="12260826" cy="5791611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E256310-8F6E-D0DF-7365-49498E7E9216}"/>
              </a:ext>
            </a:extLst>
          </p:cNvPr>
          <p:cNvSpPr/>
          <p:nvPr/>
        </p:nvSpPr>
        <p:spPr>
          <a:xfrm>
            <a:off x="5574889" y="1359008"/>
            <a:ext cx="6331976" cy="67387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480E477-AE13-8CB1-3688-80CBA3543FD2}"/>
              </a:ext>
            </a:extLst>
          </p:cNvPr>
          <p:cNvSpPr/>
          <p:nvPr/>
        </p:nvSpPr>
        <p:spPr>
          <a:xfrm>
            <a:off x="5574889" y="2263588"/>
            <a:ext cx="3087330" cy="5975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A9886F1C-DC4D-A28A-B993-4F6A405A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375250"/>
            <a:ext cx="641386" cy="641386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B0C626A-66D6-C090-208E-D68DB492AB78}"/>
              </a:ext>
            </a:extLst>
          </p:cNvPr>
          <p:cNvSpPr/>
          <p:nvPr/>
        </p:nvSpPr>
        <p:spPr>
          <a:xfrm>
            <a:off x="8705323" y="2263588"/>
            <a:ext cx="1500562" cy="5975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que 8" descr="Badge 3 contour">
            <a:extLst>
              <a:ext uri="{FF2B5EF4-FFF2-40B4-BE49-F238E27FC236}">
                <a16:creationId xmlns:a16="http://schemas.microsoft.com/office/drawing/2014/main" id="{CC9274A5-080F-C3B1-AD45-A262220DE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1450" y="2236043"/>
            <a:ext cx="641386" cy="641386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865320F-15AE-955B-CDAA-EB5AE85A8898}"/>
              </a:ext>
            </a:extLst>
          </p:cNvPr>
          <p:cNvSpPr/>
          <p:nvPr/>
        </p:nvSpPr>
        <p:spPr>
          <a:xfrm>
            <a:off x="5568832" y="2861187"/>
            <a:ext cx="6259374" cy="11356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Graphique 10" descr="Badge contour">
            <a:extLst>
              <a:ext uri="{FF2B5EF4-FFF2-40B4-BE49-F238E27FC236}">
                <a16:creationId xmlns:a16="http://schemas.microsoft.com/office/drawing/2014/main" id="{5420150C-EB6B-DB09-0C9A-41453697C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473" y="2241693"/>
            <a:ext cx="641387" cy="64138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06CF95-0622-847D-E2C8-D684B137F1AB}"/>
              </a:ext>
            </a:extLst>
          </p:cNvPr>
          <p:cNvSpPr/>
          <p:nvPr/>
        </p:nvSpPr>
        <p:spPr>
          <a:xfrm>
            <a:off x="8933264" y="5861320"/>
            <a:ext cx="3077497" cy="5824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que 13" descr="Badge 5 contour">
            <a:extLst>
              <a:ext uri="{FF2B5EF4-FFF2-40B4-BE49-F238E27FC236}">
                <a16:creationId xmlns:a16="http://schemas.microsoft.com/office/drawing/2014/main" id="{8BC6C037-4BEF-D888-B50A-B04FA80511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8164" y="5782528"/>
            <a:ext cx="641387" cy="641387"/>
          </a:xfrm>
          <a:prstGeom prst="rect">
            <a:avLst/>
          </a:prstGeom>
        </p:spPr>
      </p:pic>
      <p:pic>
        <p:nvPicPr>
          <p:cNvPr id="15" name="Graphique 14" descr="Badge 4 contour">
            <a:extLst>
              <a:ext uri="{FF2B5EF4-FFF2-40B4-BE49-F238E27FC236}">
                <a16:creationId xmlns:a16="http://schemas.microsoft.com/office/drawing/2014/main" id="{9978FA1B-B03C-BC7A-268B-058871A2BC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0473" y="3108137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6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4C756-F6B6-B06D-DD3A-4155DCE6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3FE82-A5F6-CAD4-B30E-2CCA675C3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EF68E0-6356-4F2A-E968-3180F5BF0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90724"/>
            <a:ext cx="12192000" cy="577181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EAF49F8-C3FB-CE0B-BA09-F06BF47773C3}"/>
              </a:ext>
            </a:extLst>
          </p:cNvPr>
          <p:cNvSpPr/>
          <p:nvPr/>
        </p:nvSpPr>
        <p:spPr>
          <a:xfrm>
            <a:off x="5513526" y="1190343"/>
            <a:ext cx="6259374" cy="13255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06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45CE4-F60B-02E1-962A-F3DCBAD7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004F2-ABE4-0CEA-B801-92D761318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9415E4-9E2E-A9F2-92F3-A6B42641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7048"/>
            <a:ext cx="12192000" cy="5523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02150C-68BF-BA3E-57B0-7A38A7B62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272"/>
            <a:ext cx="12192000" cy="57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5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170120-3033-ADD7-DADB-77188F72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472E4D-39F7-9DE4-1B92-48284A4AE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120F2F-9F3D-A37F-BB1C-AB68B2D3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07"/>
            <a:ext cx="12192000" cy="54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5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BACC0-02F6-BF61-3420-1D9A2BCB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80BCE8-C15C-7570-D795-45918B21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E668E8-A080-DA2B-5FCD-2009C72A4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3900"/>
            <a:ext cx="12192000" cy="547019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832729D-5211-B208-952C-0AFDD720BE9A}"/>
              </a:ext>
            </a:extLst>
          </p:cNvPr>
          <p:cNvSpPr/>
          <p:nvPr/>
        </p:nvSpPr>
        <p:spPr>
          <a:xfrm>
            <a:off x="5624052" y="1248697"/>
            <a:ext cx="6148847" cy="678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56D352-E674-067E-01C4-C031C48D67A8}"/>
              </a:ext>
            </a:extLst>
          </p:cNvPr>
          <p:cNvSpPr/>
          <p:nvPr/>
        </p:nvSpPr>
        <p:spPr>
          <a:xfrm>
            <a:off x="5624051" y="2255897"/>
            <a:ext cx="6148847" cy="678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AA5EE6C-0E56-2992-3871-EC31B81FCAD7}"/>
              </a:ext>
            </a:extLst>
          </p:cNvPr>
          <p:cNvSpPr/>
          <p:nvPr/>
        </p:nvSpPr>
        <p:spPr>
          <a:xfrm>
            <a:off x="10097729" y="5492106"/>
            <a:ext cx="1940639" cy="6784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7C22598A-C75A-5F92-4214-F377C5793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375250"/>
            <a:ext cx="641386" cy="641386"/>
          </a:xfrm>
          <a:prstGeom prst="rect">
            <a:avLst/>
          </a:prstGeom>
        </p:spPr>
      </p:pic>
      <p:pic>
        <p:nvPicPr>
          <p:cNvPr id="9" name="Graphique 8" descr="Badge 3 contour">
            <a:extLst>
              <a:ext uri="{FF2B5EF4-FFF2-40B4-BE49-F238E27FC236}">
                <a16:creationId xmlns:a16="http://schemas.microsoft.com/office/drawing/2014/main" id="{14142F1E-1F88-EC07-C91F-EA014E080F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3161" y="5510625"/>
            <a:ext cx="641386" cy="641386"/>
          </a:xfrm>
          <a:prstGeom prst="rect">
            <a:avLst/>
          </a:prstGeom>
        </p:spPr>
      </p:pic>
      <p:pic>
        <p:nvPicPr>
          <p:cNvPr id="10" name="Graphique 9" descr="Badge contour">
            <a:extLst>
              <a:ext uri="{FF2B5EF4-FFF2-40B4-BE49-F238E27FC236}">
                <a16:creationId xmlns:a16="http://schemas.microsoft.com/office/drawing/2014/main" id="{A750B93F-8243-7D3D-9BF4-F1118D55B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0473" y="2241693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5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562062-0C6B-B935-FD67-4294E43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A57A1-869F-0195-C491-D5856173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AB6004-26BA-E2E6-7756-9C405E049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8547" y="681037"/>
            <a:ext cx="12192000" cy="5783548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1D630D7-73CF-07D2-FF61-BAD57A8AF6A3}"/>
              </a:ext>
            </a:extLst>
          </p:cNvPr>
          <p:cNvSpPr/>
          <p:nvPr/>
        </p:nvSpPr>
        <p:spPr>
          <a:xfrm>
            <a:off x="10943302" y="1435510"/>
            <a:ext cx="829597" cy="3901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DB924C3-9855-3C58-A349-B687CABE3151}"/>
              </a:ext>
            </a:extLst>
          </p:cNvPr>
          <p:cNvSpPr/>
          <p:nvPr/>
        </p:nvSpPr>
        <p:spPr>
          <a:xfrm>
            <a:off x="10859728" y="2349911"/>
            <a:ext cx="829597" cy="4155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5557EFE-9100-711F-BA8A-3CE699C12222}"/>
              </a:ext>
            </a:extLst>
          </p:cNvPr>
          <p:cNvSpPr/>
          <p:nvPr/>
        </p:nvSpPr>
        <p:spPr>
          <a:xfrm>
            <a:off x="8809702" y="5789317"/>
            <a:ext cx="3156155" cy="6184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4D1F35E6-476C-DA19-510C-230712AE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1916" y="1306238"/>
            <a:ext cx="641386" cy="641386"/>
          </a:xfrm>
          <a:prstGeom prst="rect">
            <a:avLst/>
          </a:prstGeom>
        </p:spPr>
      </p:pic>
      <p:pic>
        <p:nvPicPr>
          <p:cNvPr id="9" name="Graphique 8" descr="Badge 3 contour">
            <a:extLst>
              <a:ext uri="{FF2B5EF4-FFF2-40B4-BE49-F238E27FC236}">
                <a16:creationId xmlns:a16="http://schemas.microsoft.com/office/drawing/2014/main" id="{CF3AA8AF-A99F-CED0-4E64-479C3E13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69910" y="5766424"/>
            <a:ext cx="641386" cy="641386"/>
          </a:xfrm>
          <a:prstGeom prst="rect">
            <a:avLst/>
          </a:prstGeom>
        </p:spPr>
      </p:pic>
      <p:pic>
        <p:nvPicPr>
          <p:cNvPr id="10" name="Graphique 9" descr="Badge contour">
            <a:extLst>
              <a:ext uri="{FF2B5EF4-FFF2-40B4-BE49-F238E27FC236}">
                <a16:creationId xmlns:a16="http://schemas.microsoft.com/office/drawing/2014/main" id="{DC56DBC4-3535-B3BE-62CD-DE4DB87AAA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3509" y="2236996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94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F6C14-8B3C-4990-C8C6-636AA25A7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211"/>
            <a:ext cx="12192000" cy="4557577"/>
          </a:xfrm>
          <a:prstGeom prst="rect">
            <a:avLst/>
          </a:prstGeom>
        </p:spPr>
      </p:pic>
      <p:sp>
        <p:nvSpPr>
          <p:cNvPr id="3" name="Rectangle : coins arrondis 7">
            <a:extLst>
              <a:ext uri="{FF2B5EF4-FFF2-40B4-BE49-F238E27FC236}">
                <a16:creationId xmlns:a16="http://schemas.microsoft.com/office/drawing/2014/main" id="{76958C85-1923-7B6E-2075-8D0832944B36}"/>
              </a:ext>
            </a:extLst>
          </p:cNvPr>
          <p:cNvSpPr/>
          <p:nvPr/>
        </p:nvSpPr>
        <p:spPr>
          <a:xfrm>
            <a:off x="10403703" y="3045541"/>
            <a:ext cx="1573160" cy="38345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732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910DE-C7F8-AC78-EECE-46173FE4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0AFEF-E982-A1ED-C4C3-F21AFF237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A796F4-9A3A-A05A-644E-6886B9EBB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4822"/>
            <a:ext cx="11861826" cy="564642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237653E-38BA-FE7C-FC59-176DD1D48CE4}"/>
              </a:ext>
            </a:extLst>
          </p:cNvPr>
          <p:cNvSpPr/>
          <p:nvPr/>
        </p:nvSpPr>
        <p:spPr>
          <a:xfrm>
            <a:off x="8104069" y="939102"/>
            <a:ext cx="3445072" cy="16959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6A11BD6-E90F-96EA-22C0-60AF19639941}"/>
              </a:ext>
            </a:extLst>
          </p:cNvPr>
          <p:cNvSpPr/>
          <p:nvPr/>
        </p:nvSpPr>
        <p:spPr>
          <a:xfrm>
            <a:off x="8104069" y="2797124"/>
            <a:ext cx="3501777" cy="19616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102D43-82E3-E9C1-9FBC-7FA7D7C62D96}"/>
              </a:ext>
            </a:extLst>
          </p:cNvPr>
          <p:cNvSpPr/>
          <p:nvPr/>
        </p:nvSpPr>
        <p:spPr>
          <a:xfrm>
            <a:off x="9953185" y="4773480"/>
            <a:ext cx="1498285" cy="5606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que 9" descr="Badge 1 contour">
            <a:extLst>
              <a:ext uri="{FF2B5EF4-FFF2-40B4-BE49-F238E27FC236}">
                <a16:creationId xmlns:a16="http://schemas.microsoft.com/office/drawing/2014/main" id="{3E37B15B-B63D-56DE-90AC-A202A0D67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9387" y="1686707"/>
            <a:ext cx="641386" cy="641386"/>
          </a:xfrm>
          <a:prstGeom prst="rect">
            <a:avLst/>
          </a:prstGeom>
        </p:spPr>
      </p:pic>
      <p:pic>
        <p:nvPicPr>
          <p:cNvPr id="11" name="Graphique 10" descr="Badge 3 contour">
            <a:extLst>
              <a:ext uri="{FF2B5EF4-FFF2-40B4-BE49-F238E27FC236}">
                <a16:creationId xmlns:a16="http://schemas.microsoft.com/office/drawing/2014/main" id="{23AE59F6-7B2F-6771-ADDA-2C50E9F6C0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6356" y="4919912"/>
            <a:ext cx="641386" cy="641386"/>
          </a:xfrm>
          <a:prstGeom prst="rect">
            <a:avLst/>
          </a:prstGeom>
        </p:spPr>
      </p:pic>
      <p:pic>
        <p:nvPicPr>
          <p:cNvPr id="12" name="Graphique 11" descr="Badge contour">
            <a:extLst>
              <a:ext uri="{FF2B5EF4-FFF2-40B4-BE49-F238E27FC236}">
                <a16:creationId xmlns:a16="http://schemas.microsoft.com/office/drawing/2014/main" id="{37826475-8B11-7063-5B5D-6077004543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9386" y="3691484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7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D2C0A-9C87-1C9C-C8DC-C692A9F1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452"/>
            <a:ext cx="12192000" cy="4351096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F61A23C4-2871-AF03-E8F3-6A2E4323A84B}"/>
              </a:ext>
            </a:extLst>
          </p:cNvPr>
          <p:cNvSpPr/>
          <p:nvPr/>
        </p:nvSpPr>
        <p:spPr>
          <a:xfrm>
            <a:off x="9907398" y="1988452"/>
            <a:ext cx="1217118" cy="52824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25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59062-C074-A184-CFEE-DD203F189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366917-6640-1091-6BD6-BB0A3CE3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8" y="1089584"/>
            <a:ext cx="11954302" cy="4294020"/>
          </a:xfrm>
          <a:prstGeom prst="rect">
            <a:avLst/>
          </a:prstGeom>
        </p:spPr>
      </p:pic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7739C16B-1208-A806-6766-1DA753707455}"/>
              </a:ext>
            </a:extLst>
          </p:cNvPr>
          <p:cNvSpPr/>
          <p:nvPr/>
        </p:nvSpPr>
        <p:spPr>
          <a:xfrm>
            <a:off x="10026503" y="1607689"/>
            <a:ext cx="1927800" cy="5506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9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21E4B7-C62F-D99F-FDBC-80E4E3CA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772"/>
            <a:ext cx="12192000" cy="5704455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266A90DA-F055-6778-853D-969DCD19CE58}"/>
              </a:ext>
            </a:extLst>
          </p:cNvPr>
          <p:cNvSpPr/>
          <p:nvPr/>
        </p:nvSpPr>
        <p:spPr>
          <a:xfrm>
            <a:off x="3117527" y="2670238"/>
            <a:ext cx="5898654" cy="155763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1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082588-48AA-46A9-97DE-E301AC2B9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979"/>
            <a:ext cx="12192000" cy="575804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72B079F-838A-5ED3-8389-D5C1AA4C1F6E}"/>
              </a:ext>
            </a:extLst>
          </p:cNvPr>
          <p:cNvSpPr/>
          <p:nvPr/>
        </p:nvSpPr>
        <p:spPr>
          <a:xfrm>
            <a:off x="537417" y="2181138"/>
            <a:ext cx="3076796" cy="35567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 : coins arrondis 3">
            <a:extLst>
              <a:ext uri="{FF2B5EF4-FFF2-40B4-BE49-F238E27FC236}">
                <a16:creationId xmlns:a16="http://schemas.microsoft.com/office/drawing/2014/main" id="{FC3D19D0-426C-9C04-DF18-0911F5999605}"/>
              </a:ext>
            </a:extLst>
          </p:cNvPr>
          <p:cNvSpPr/>
          <p:nvPr/>
        </p:nvSpPr>
        <p:spPr>
          <a:xfrm>
            <a:off x="3614213" y="2181138"/>
            <a:ext cx="5074073" cy="35567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3">
            <a:extLst>
              <a:ext uri="{FF2B5EF4-FFF2-40B4-BE49-F238E27FC236}">
                <a16:creationId xmlns:a16="http://schemas.microsoft.com/office/drawing/2014/main" id="{755AC438-13BA-D355-DCB3-60B8EE2FB346}"/>
              </a:ext>
            </a:extLst>
          </p:cNvPr>
          <p:cNvSpPr/>
          <p:nvPr/>
        </p:nvSpPr>
        <p:spPr>
          <a:xfrm>
            <a:off x="8688286" y="2582714"/>
            <a:ext cx="3205861" cy="30701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 : coins arrondis 3">
            <a:extLst>
              <a:ext uri="{FF2B5EF4-FFF2-40B4-BE49-F238E27FC236}">
                <a16:creationId xmlns:a16="http://schemas.microsoft.com/office/drawing/2014/main" id="{25B6FA9A-2C0C-EB93-3FF9-90B4C57DDA3E}"/>
              </a:ext>
            </a:extLst>
          </p:cNvPr>
          <p:cNvSpPr/>
          <p:nvPr/>
        </p:nvSpPr>
        <p:spPr>
          <a:xfrm>
            <a:off x="7506706" y="2364731"/>
            <a:ext cx="1071082" cy="43596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  <a:highlight>
                <a:srgbClr val="800000"/>
              </a:highlight>
            </a:endParaRPr>
          </a:p>
        </p:txBody>
      </p:sp>
      <p:pic>
        <p:nvPicPr>
          <p:cNvPr id="8" name="Graphique 8" descr="Badge 1 contour">
            <a:extLst>
              <a:ext uri="{FF2B5EF4-FFF2-40B4-BE49-F238E27FC236}">
                <a16:creationId xmlns:a16="http://schemas.microsoft.com/office/drawing/2014/main" id="{876BA99D-06CA-3245-A9CC-F2647C16F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3452" y="5702263"/>
            <a:ext cx="641386" cy="641386"/>
          </a:xfrm>
          <a:prstGeom prst="rect">
            <a:avLst/>
          </a:prstGeom>
        </p:spPr>
      </p:pic>
      <p:pic>
        <p:nvPicPr>
          <p:cNvPr id="9" name="Graphique 10" descr="Badge contour">
            <a:extLst>
              <a:ext uri="{FF2B5EF4-FFF2-40B4-BE49-F238E27FC236}">
                <a16:creationId xmlns:a16="http://schemas.microsoft.com/office/drawing/2014/main" id="{C8F7EF9D-5B90-CD15-979D-329D1AA4B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6" y="5737890"/>
            <a:ext cx="641387" cy="641387"/>
          </a:xfrm>
          <a:prstGeom prst="rect">
            <a:avLst/>
          </a:prstGeom>
        </p:spPr>
      </p:pic>
      <p:pic>
        <p:nvPicPr>
          <p:cNvPr id="10" name="Graphique 9" descr="Badge 3 contour">
            <a:extLst>
              <a:ext uri="{FF2B5EF4-FFF2-40B4-BE49-F238E27FC236}">
                <a16:creationId xmlns:a16="http://schemas.microsoft.com/office/drawing/2014/main" id="{1AD3A701-DD04-D6D0-F77C-1C2DEF653A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36968" y="5652905"/>
            <a:ext cx="641386" cy="641386"/>
          </a:xfrm>
          <a:prstGeom prst="rect">
            <a:avLst/>
          </a:prstGeom>
        </p:spPr>
      </p:pic>
      <p:pic>
        <p:nvPicPr>
          <p:cNvPr id="11" name="Graphique 13" descr="Badge 5 contour">
            <a:extLst>
              <a:ext uri="{FF2B5EF4-FFF2-40B4-BE49-F238E27FC236}">
                <a16:creationId xmlns:a16="http://schemas.microsoft.com/office/drawing/2014/main" id="{687D2445-C2A4-E891-57C2-31542D7550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1553" y="2765069"/>
            <a:ext cx="641387" cy="641387"/>
          </a:xfrm>
          <a:prstGeom prst="rect">
            <a:avLst/>
          </a:prstGeom>
        </p:spPr>
      </p:pic>
      <p:pic>
        <p:nvPicPr>
          <p:cNvPr id="12" name="Graphique 11" descr="Badge 4 contour">
            <a:extLst>
              <a:ext uri="{FF2B5EF4-FFF2-40B4-BE49-F238E27FC236}">
                <a16:creationId xmlns:a16="http://schemas.microsoft.com/office/drawing/2014/main" id="{E155D1BC-E82C-BDE2-165F-50FC5DA441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26274" y="1740540"/>
            <a:ext cx="641386" cy="641386"/>
          </a:xfrm>
          <a:prstGeom prst="rect">
            <a:avLst/>
          </a:prstGeom>
        </p:spPr>
      </p:pic>
      <p:sp>
        <p:nvSpPr>
          <p:cNvPr id="13" name="Rectangle : coins arrondis 3">
            <a:extLst>
              <a:ext uri="{FF2B5EF4-FFF2-40B4-BE49-F238E27FC236}">
                <a16:creationId xmlns:a16="http://schemas.microsoft.com/office/drawing/2014/main" id="{3ECF850E-E015-7B1D-A9B5-3DF2A01EDCB2}"/>
              </a:ext>
            </a:extLst>
          </p:cNvPr>
          <p:cNvSpPr/>
          <p:nvPr/>
        </p:nvSpPr>
        <p:spPr>
          <a:xfrm>
            <a:off x="11467660" y="1865612"/>
            <a:ext cx="571461" cy="24002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395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1330C1-9E04-E106-A957-B001670E9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28"/>
            <a:ext cx="12192000" cy="575574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4D714A2-3009-1C10-0E2E-C7AC6B9067F7}"/>
              </a:ext>
            </a:extLst>
          </p:cNvPr>
          <p:cNvSpPr/>
          <p:nvPr/>
        </p:nvSpPr>
        <p:spPr>
          <a:xfrm>
            <a:off x="3647768" y="2139192"/>
            <a:ext cx="4896464" cy="323814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F30937C-E796-D539-9EE8-2E4231EBCEC0}"/>
              </a:ext>
            </a:extLst>
          </p:cNvPr>
          <p:cNvSpPr/>
          <p:nvPr/>
        </p:nvSpPr>
        <p:spPr>
          <a:xfrm>
            <a:off x="8544232" y="2137289"/>
            <a:ext cx="3228061" cy="32400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que 7" descr="Badge contour">
            <a:extLst>
              <a:ext uri="{FF2B5EF4-FFF2-40B4-BE49-F238E27FC236}">
                <a16:creationId xmlns:a16="http://schemas.microsoft.com/office/drawing/2014/main" id="{05E853C7-77C9-5D72-B56B-D490D356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541" y="5330931"/>
            <a:ext cx="641387" cy="641387"/>
          </a:xfrm>
          <a:prstGeom prst="rect">
            <a:avLst/>
          </a:prstGeom>
        </p:spPr>
      </p:pic>
      <p:pic>
        <p:nvPicPr>
          <p:cNvPr id="9" name="Graphique 8" descr="Badge 1 contour">
            <a:extLst>
              <a:ext uri="{FF2B5EF4-FFF2-40B4-BE49-F238E27FC236}">
                <a16:creationId xmlns:a16="http://schemas.microsoft.com/office/drawing/2014/main" id="{6D1F9231-9785-F9EC-0169-78F6F2CA7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5344793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87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C4BB542-E8FA-D5F5-B2F8-745CB362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629"/>
            <a:ext cx="12192000" cy="575274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4482BE-2900-60B2-03E4-28965B40F2B2}"/>
              </a:ext>
            </a:extLst>
          </p:cNvPr>
          <p:cNvSpPr/>
          <p:nvPr/>
        </p:nvSpPr>
        <p:spPr>
          <a:xfrm>
            <a:off x="3506598" y="2006414"/>
            <a:ext cx="5037634" cy="39413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7307162-E218-A53A-DC4E-7FEE3A2EB654}"/>
              </a:ext>
            </a:extLst>
          </p:cNvPr>
          <p:cNvSpPr/>
          <p:nvPr/>
        </p:nvSpPr>
        <p:spPr>
          <a:xfrm>
            <a:off x="8544232" y="2004512"/>
            <a:ext cx="3228061" cy="33057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6A18248D-EB9E-5688-B49F-758A31914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7568" y="1348020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296A0E45-ABCC-A9FD-1AF4-238EDB4E5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23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02BDF-D72E-2201-1A2E-6421BF60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0325A0-F375-DBC2-F8EF-745797FF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668"/>
            <a:ext cx="12192000" cy="5736664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CBD9402-39D7-3453-A0DB-770105DEA2CA}"/>
              </a:ext>
            </a:extLst>
          </p:cNvPr>
          <p:cNvSpPr/>
          <p:nvPr/>
        </p:nvSpPr>
        <p:spPr>
          <a:xfrm>
            <a:off x="3481431" y="2006415"/>
            <a:ext cx="5062801" cy="375682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FD42991-6A48-3D62-0BF0-D5CB8B07A701}"/>
              </a:ext>
            </a:extLst>
          </p:cNvPr>
          <p:cNvSpPr/>
          <p:nvPr/>
        </p:nvSpPr>
        <p:spPr>
          <a:xfrm>
            <a:off x="8544232" y="2004512"/>
            <a:ext cx="3228061" cy="35559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59751215-4D20-8E86-AA96-8035E80A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384" y="1411925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C4AA839C-82DC-47C5-4E10-6CDDD1FB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86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8562F3-495E-DCA9-944A-98E132BD6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450"/>
            <a:ext cx="12192000" cy="575909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96D9C38-AF86-5689-9076-E04996A98CB4}"/>
              </a:ext>
            </a:extLst>
          </p:cNvPr>
          <p:cNvSpPr/>
          <p:nvPr/>
        </p:nvSpPr>
        <p:spPr>
          <a:xfrm>
            <a:off x="3489820" y="2006415"/>
            <a:ext cx="5054412" cy="38658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8B674AE-FEE9-CDE1-16B8-9FCE3773DED3}"/>
              </a:ext>
            </a:extLst>
          </p:cNvPr>
          <p:cNvSpPr/>
          <p:nvPr/>
        </p:nvSpPr>
        <p:spPr>
          <a:xfrm>
            <a:off x="8544232" y="2004512"/>
            <a:ext cx="3228061" cy="34228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51CBF1BF-AA17-1083-CFD2-403BB67CF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384" y="1371898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B2C049A7-0B18-E4E0-62C6-2F31E0614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3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33EC0-9F59-6F90-388A-47B0D9ABD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19A0C4-BCDC-2E86-A5D7-F49993B5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85"/>
            <a:ext cx="12192000" cy="574002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2168CC8-2DEF-9B13-9C16-D21684C2ECAC}"/>
              </a:ext>
            </a:extLst>
          </p:cNvPr>
          <p:cNvSpPr/>
          <p:nvPr/>
        </p:nvSpPr>
        <p:spPr>
          <a:xfrm>
            <a:off x="3514987" y="2114025"/>
            <a:ext cx="5029245" cy="37498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2D35D89-790D-9F81-756A-601E6864DDB7}"/>
              </a:ext>
            </a:extLst>
          </p:cNvPr>
          <p:cNvSpPr/>
          <p:nvPr/>
        </p:nvSpPr>
        <p:spPr>
          <a:xfrm>
            <a:off x="8544232" y="2676088"/>
            <a:ext cx="3228061" cy="275131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5E698E73-F134-D221-5CC1-5407E632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37569" y="2013284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FA46104B-EB13-BA68-EE84-D304CC5A2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4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0E4B985-8ECD-BE09-79CD-6C8AD393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164"/>
            <a:ext cx="12192000" cy="573367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8B92505-83E4-F681-7882-C3A96DF76D88}"/>
              </a:ext>
            </a:extLst>
          </p:cNvPr>
          <p:cNvSpPr/>
          <p:nvPr/>
        </p:nvSpPr>
        <p:spPr>
          <a:xfrm>
            <a:off x="3573710" y="2006415"/>
            <a:ext cx="4970522" cy="41343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6F3ADCD-E53E-3351-C048-DB03C3E18C95}"/>
              </a:ext>
            </a:extLst>
          </p:cNvPr>
          <p:cNvSpPr/>
          <p:nvPr/>
        </p:nvSpPr>
        <p:spPr>
          <a:xfrm>
            <a:off x="8544232" y="2004511"/>
            <a:ext cx="3228061" cy="38867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C259EAB0-FFDA-27EA-6876-1D5054AF0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7422" y="1434374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BBD44A37-7465-5D29-32C4-CF4808977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60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A8627D-A822-1011-58AC-911ED96B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559"/>
            <a:ext cx="12192000" cy="5790882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E8E31C9-5B25-668C-88B8-7A51AD15802A}"/>
              </a:ext>
            </a:extLst>
          </p:cNvPr>
          <p:cNvSpPr/>
          <p:nvPr/>
        </p:nvSpPr>
        <p:spPr>
          <a:xfrm>
            <a:off x="3548543" y="2006414"/>
            <a:ext cx="4995689" cy="404204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5EA41CB-387F-0980-9DF0-4D1A48199767}"/>
              </a:ext>
            </a:extLst>
          </p:cNvPr>
          <p:cNvSpPr/>
          <p:nvPr/>
        </p:nvSpPr>
        <p:spPr>
          <a:xfrm>
            <a:off x="8544232" y="2004511"/>
            <a:ext cx="3228061" cy="388678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47FE2F01-E024-DBE3-8C65-599AA52F8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384" y="1371898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E0F364D2-2A1E-46C4-3CE9-660FEBCDF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50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195714-40B6-BE9E-3908-13A0806CD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85"/>
            <a:ext cx="12192000" cy="574002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B2D6B45-03EE-9ED7-82DE-8613C376FFBC}"/>
              </a:ext>
            </a:extLst>
          </p:cNvPr>
          <p:cNvSpPr/>
          <p:nvPr/>
        </p:nvSpPr>
        <p:spPr>
          <a:xfrm>
            <a:off x="3540154" y="2006415"/>
            <a:ext cx="5004078" cy="37148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A13AAD2-177F-B20F-203B-CEB4ABAED529}"/>
              </a:ext>
            </a:extLst>
          </p:cNvPr>
          <p:cNvSpPr/>
          <p:nvPr/>
        </p:nvSpPr>
        <p:spPr>
          <a:xfrm>
            <a:off x="8544232" y="2004512"/>
            <a:ext cx="3228061" cy="350546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 contour">
            <a:extLst>
              <a:ext uri="{FF2B5EF4-FFF2-40B4-BE49-F238E27FC236}">
                <a16:creationId xmlns:a16="http://schemas.microsoft.com/office/drawing/2014/main" id="{CC654531-4432-B8CE-A9A1-3CDC3EA06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7998" y="1395021"/>
            <a:ext cx="641387" cy="641387"/>
          </a:xfrm>
          <a:prstGeom prst="rect">
            <a:avLst/>
          </a:prstGeom>
        </p:spPr>
      </p:pic>
      <p:pic>
        <p:nvPicPr>
          <p:cNvPr id="8" name="Graphique 7" descr="Badge 1 contour">
            <a:extLst>
              <a:ext uri="{FF2B5EF4-FFF2-40B4-BE49-F238E27FC236}">
                <a16:creationId xmlns:a16="http://schemas.microsoft.com/office/drawing/2014/main" id="{3B06E1EC-6CEC-DFC2-B85C-2BEE46CB56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5307" y="1371898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0FF511-3B67-EE64-EFA6-E121FD2F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764"/>
            <a:ext cx="12192000" cy="4558471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1879CFFB-BDA5-E126-4453-4BFB5A2F726B}"/>
              </a:ext>
            </a:extLst>
          </p:cNvPr>
          <p:cNvSpPr/>
          <p:nvPr/>
        </p:nvSpPr>
        <p:spPr>
          <a:xfrm>
            <a:off x="609830" y="2054208"/>
            <a:ext cx="3598606" cy="5506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42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9B4EF6-31E1-6E64-9E21-309C0BAA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69" y="723331"/>
            <a:ext cx="12002461" cy="5675825"/>
          </a:xfrm>
          <a:prstGeom prst="rect">
            <a:avLst/>
          </a:prstGeom>
        </p:spPr>
      </p:pic>
      <p:pic>
        <p:nvPicPr>
          <p:cNvPr id="14" name="Espace réservé du contenu 13" descr="Badge 6 contour">
            <a:extLst>
              <a:ext uri="{FF2B5EF4-FFF2-40B4-BE49-F238E27FC236}">
                <a16:creationId xmlns:a16="http://schemas.microsoft.com/office/drawing/2014/main" id="{08D48A6C-FDB3-D5DD-8130-B639D340D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298" y="5267248"/>
            <a:ext cx="644782" cy="644782"/>
          </a:xfr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5025DFB-0F0C-E8F9-8A86-F52AE3739473}"/>
              </a:ext>
            </a:extLst>
          </p:cNvPr>
          <p:cNvSpPr/>
          <p:nvPr/>
        </p:nvSpPr>
        <p:spPr>
          <a:xfrm>
            <a:off x="5574889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A265026-CDED-D430-C33E-17FED1D3B53C}"/>
              </a:ext>
            </a:extLst>
          </p:cNvPr>
          <p:cNvSpPr/>
          <p:nvPr/>
        </p:nvSpPr>
        <p:spPr>
          <a:xfrm>
            <a:off x="8681884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B07103B-FC9E-A539-FF51-10DCCD5EC473}"/>
              </a:ext>
            </a:extLst>
          </p:cNvPr>
          <p:cNvSpPr/>
          <p:nvPr/>
        </p:nvSpPr>
        <p:spPr>
          <a:xfrm>
            <a:off x="5574889" y="1972655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48A7965-79AE-C093-F51F-76088F17409D}"/>
              </a:ext>
            </a:extLst>
          </p:cNvPr>
          <p:cNvSpPr/>
          <p:nvPr/>
        </p:nvSpPr>
        <p:spPr>
          <a:xfrm>
            <a:off x="5574889" y="2676949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0EFDB1B-536C-8607-F60B-4582E82DDCC7}"/>
              </a:ext>
            </a:extLst>
          </p:cNvPr>
          <p:cNvSpPr/>
          <p:nvPr/>
        </p:nvSpPr>
        <p:spPr>
          <a:xfrm>
            <a:off x="8681884" y="1972655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D73F0C8-731B-A2FF-B62C-EEAFACD8047E}"/>
              </a:ext>
            </a:extLst>
          </p:cNvPr>
          <p:cNvSpPr/>
          <p:nvPr/>
        </p:nvSpPr>
        <p:spPr>
          <a:xfrm>
            <a:off x="11017430" y="5749680"/>
            <a:ext cx="850490" cy="5450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que 15" descr="Badge 5 contour">
            <a:extLst>
              <a:ext uri="{FF2B5EF4-FFF2-40B4-BE49-F238E27FC236}">
                <a16:creationId xmlns:a16="http://schemas.microsoft.com/office/drawing/2014/main" id="{D0238557-E095-1998-1B43-E79802ACAC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3502" y="2649405"/>
            <a:ext cx="641387" cy="641387"/>
          </a:xfrm>
          <a:prstGeom prst="rect">
            <a:avLst/>
          </a:prstGeom>
        </p:spPr>
      </p:pic>
      <p:pic>
        <p:nvPicPr>
          <p:cNvPr id="18" name="Graphique 17" descr="Badge 4 contour">
            <a:extLst>
              <a:ext uri="{FF2B5EF4-FFF2-40B4-BE49-F238E27FC236}">
                <a16:creationId xmlns:a16="http://schemas.microsoft.com/office/drawing/2014/main" id="{30BF9497-2772-96AC-A0CF-F8C7014B88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50081" y="1945112"/>
            <a:ext cx="641386" cy="641386"/>
          </a:xfrm>
          <a:prstGeom prst="rect">
            <a:avLst/>
          </a:prstGeom>
        </p:spPr>
      </p:pic>
      <p:pic>
        <p:nvPicPr>
          <p:cNvPr id="20" name="Graphique 19" descr="Badge 3 contour">
            <a:extLst>
              <a:ext uri="{FF2B5EF4-FFF2-40B4-BE49-F238E27FC236}">
                <a16:creationId xmlns:a16="http://schemas.microsoft.com/office/drawing/2014/main" id="{37960408-3A4A-3059-8D1B-2CFAC3BE9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33503" y="1945112"/>
            <a:ext cx="641386" cy="641386"/>
          </a:xfrm>
          <a:prstGeom prst="rect">
            <a:avLst/>
          </a:prstGeom>
        </p:spPr>
      </p:pic>
      <p:pic>
        <p:nvPicPr>
          <p:cNvPr id="24" name="Graphique 23" descr="Badge 1 contour">
            <a:extLst>
              <a:ext uri="{FF2B5EF4-FFF2-40B4-BE49-F238E27FC236}">
                <a16:creationId xmlns:a16="http://schemas.microsoft.com/office/drawing/2014/main" id="{60B9F6F3-2BBC-E9B6-23BD-C832C460EC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33503" y="1239524"/>
            <a:ext cx="641386" cy="641386"/>
          </a:xfrm>
          <a:prstGeom prst="rect">
            <a:avLst/>
          </a:prstGeom>
        </p:spPr>
      </p:pic>
      <p:pic>
        <p:nvPicPr>
          <p:cNvPr id="26" name="Graphique 25" descr="Badge contour">
            <a:extLst>
              <a:ext uri="{FF2B5EF4-FFF2-40B4-BE49-F238E27FC236}">
                <a16:creationId xmlns:a16="http://schemas.microsoft.com/office/drawing/2014/main" id="{5E35990A-09A6-C587-E4A1-0074CBB64D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50080" y="1233469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0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885AFF-A61E-31E2-75CB-9F5211BEF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883"/>
            <a:ext cx="12192000" cy="4508234"/>
          </a:xfrm>
          <a:prstGeom prst="rect">
            <a:avLst/>
          </a:prstGeom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id="{6369FC7A-B71E-EE1F-BC8F-D3DA0DDC8CFB}"/>
              </a:ext>
            </a:extLst>
          </p:cNvPr>
          <p:cNvSpPr/>
          <p:nvPr/>
        </p:nvSpPr>
        <p:spPr>
          <a:xfrm>
            <a:off x="11057177" y="3975433"/>
            <a:ext cx="412956" cy="4104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 : coins arrondis 4">
            <a:extLst>
              <a:ext uri="{FF2B5EF4-FFF2-40B4-BE49-F238E27FC236}">
                <a16:creationId xmlns:a16="http://schemas.microsoft.com/office/drawing/2014/main" id="{4028CD3A-5FD2-AFD1-1597-02831F2FB7A7}"/>
              </a:ext>
            </a:extLst>
          </p:cNvPr>
          <p:cNvSpPr/>
          <p:nvPr/>
        </p:nvSpPr>
        <p:spPr>
          <a:xfrm>
            <a:off x="11470133" y="4531870"/>
            <a:ext cx="412956" cy="4104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23" descr="Badge 1 contour">
            <a:extLst>
              <a:ext uri="{FF2B5EF4-FFF2-40B4-BE49-F238E27FC236}">
                <a16:creationId xmlns:a16="http://schemas.microsoft.com/office/drawing/2014/main" id="{0F11A8E1-38C0-095B-16D8-AA2299DB2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5791" y="3859988"/>
            <a:ext cx="641386" cy="641386"/>
          </a:xfrm>
          <a:prstGeom prst="rect">
            <a:avLst/>
          </a:prstGeom>
        </p:spPr>
      </p:pic>
      <p:pic>
        <p:nvPicPr>
          <p:cNvPr id="8" name="Graphique 25" descr="Badge contour">
            <a:extLst>
              <a:ext uri="{FF2B5EF4-FFF2-40B4-BE49-F238E27FC236}">
                <a16:creationId xmlns:a16="http://schemas.microsoft.com/office/drawing/2014/main" id="{BBE1D107-F046-FF0A-B0FD-240B0C5136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41702" y="4942367"/>
            <a:ext cx="641387" cy="64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845D1-59BB-42A7-5AC2-0797F10C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0338"/>
            <a:ext cx="12192000" cy="4397325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B2208C1B-EA38-8315-9D81-1E5BACD2A819}"/>
              </a:ext>
            </a:extLst>
          </p:cNvPr>
          <p:cNvSpPr/>
          <p:nvPr/>
        </p:nvSpPr>
        <p:spPr>
          <a:xfrm>
            <a:off x="10747272" y="3199998"/>
            <a:ext cx="1228576" cy="2902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16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3618C5-3F26-3E4F-1A27-8CABD588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92B6E-AE60-B36B-9C68-C71F25409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385267-0CB1-4F6D-A31C-A0D7692B6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81037"/>
            <a:ext cx="12192000" cy="57972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A23764E-24D9-50C9-53FB-03074C999701}"/>
              </a:ext>
            </a:extLst>
          </p:cNvPr>
          <p:cNvSpPr/>
          <p:nvPr/>
        </p:nvSpPr>
        <p:spPr>
          <a:xfrm>
            <a:off x="5574889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71DCAD4-EC1E-DE73-BD32-BBDE78A6E73F}"/>
              </a:ext>
            </a:extLst>
          </p:cNvPr>
          <p:cNvSpPr/>
          <p:nvPr/>
        </p:nvSpPr>
        <p:spPr>
          <a:xfrm>
            <a:off x="8681884" y="1268361"/>
            <a:ext cx="3106995" cy="586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que 6" descr="Badge 1 contour">
            <a:extLst>
              <a:ext uri="{FF2B5EF4-FFF2-40B4-BE49-F238E27FC236}">
                <a16:creationId xmlns:a16="http://schemas.microsoft.com/office/drawing/2014/main" id="{4F92564D-4571-D9EA-F22B-E21A9FD0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3503" y="1239524"/>
            <a:ext cx="641386" cy="641386"/>
          </a:xfrm>
          <a:prstGeom prst="rect">
            <a:avLst/>
          </a:prstGeom>
        </p:spPr>
      </p:pic>
      <p:pic>
        <p:nvPicPr>
          <p:cNvPr id="8" name="Graphique 7" descr="Badge contour">
            <a:extLst>
              <a:ext uri="{FF2B5EF4-FFF2-40B4-BE49-F238E27FC236}">
                <a16:creationId xmlns:a16="http://schemas.microsoft.com/office/drawing/2014/main" id="{035E82CB-AE73-E4B9-9332-D241E80481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50080" y="1233469"/>
            <a:ext cx="641387" cy="64138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9EAA8F5-FA41-989F-C2E4-189437A33431}"/>
              </a:ext>
            </a:extLst>
          </p:cNvPr>
          <p:cNvSpPr/>
          <p:nvPr/>
        </p:nvSpPr>
        <p:spPr>
          <a:xfrm>
            <a:off x="11120283" y="5904447"/>
            <a:ext cx="850490" cy="5450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phique 9" descr="Badge 3 contour">
            <a:extLst>
              <a:ext uri="{FF2B5EF4-FFF2-40B4-BE49-F238E27FC236}">
                <a16:creationId xmlns:a16="http://schemas.microsoft.com/office/drawing/2014/main" id="{7C8B3338-4EA0-9713-56B5-923719C2D8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58466" y="5399586"/>
            <a:ext cx="641386" cy="64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C0F09-EBF7-1488-8A55-74E19212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223"/>
            <a:ext cx="12192000" cy="4351096"/>
          </a:xfrm>
          <a:prstGeom prst="rect">
            <a:avLst/>
          </a:prstGeom>
        </p:spPr>
      </p:pic>
      <p:sp>
        <p:nvSpPr>
          <p:cNvPr id="3" name="Rectangle : coins arrondis 3">
            <a:extLst>
              <a:ext uri="{FF2B5EF4-FFF2-40B4-BE49-F238E27FC236}">
                <a16:creationId xmlns:a16="http://schemas.microsoft.com/office/drawing/2014/main" id="{AC481620-D568-B212-5A48-3E1F663ED1BB}"/>
              </a:ext>
            </a:extLst>
          </p:cNvPr>
          <p:cNvSpPr/>
          <p:nvPr/>
        </p:nvSpPr>
        <p:spPr>
          <a:xfrm>
            <a:off x="10794375" y="2583719"/>
            <a:ext cx="1160207" cy="344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7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98B4C-D442-2AB9-55D9-BDD44F65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CFC49D-E55D-B9A1-9E42-B99201D8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12658F-CFDF-52A3-6A4B-FF9CF8D5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6419"/>
            <a:ext cx="12192000" cy="5797239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A114E7-4076-F30E-1973-05323702706B}"/>
              </a:ext>
            </a:extLst>
          </p:cNvPr>
          <p:cNvSpPr/>
          <p:nvPr/>
        </p:nvSpPr>
        <p:spPr>
          <a:xfrm>
            <a:off x="10785986" y="2113935"/>
            <a:ext cx="1160207" cy="3441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9958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bd1f144-26ac-4410-8fdb-05c7de218e82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0</Words>
  <Application>Microsoft Office PowerPoint</Application>
  <PresentationFormat>Widescreen</PresentationFormat>
  <Paragraphs>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Tahoma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Sopra 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LAIGNEAU Clement</dc:creator>
  <cp:lastModifiedBy>TAKULI Diksha</cp:lastModifiedBy>
  <cp:revision>7</cp:revision>
  <dcterms:created xsi:type="dcterms:W3CDTF">2025-04-01T14:30:36Z</dcterms:created>
  <dcterms:modified xsi:type="dcterms:W3CDTF">2025-05-26T06:06:10Z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C2 – Usage restreint </vt:lpwstr>
  </property>
</Properties>
</file>