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4"/>
  </p:sldMasterIdLst>
  <p:notesMasterIdLst>
    <p:notesMasterId r:id="rId11"/>
  </p:notesMasterIdLst>
  <p:sldIdLst>
    <p:sldId id="256" r:id="rId5"/>
    <p:sldId id="258" r:id="rId6"/>
    <p:sldId id="259" r:id="rId7"/>
    <p:sldId id="261" r:id="rId8"/>
    <p:sldId id="263" r:id="rId9"/>
    <p:sldId id="26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4CBF0-0C5D-47B4-9302-ED522CF9FA0B}" v="333" dt="2020-01-14T01:53:40.031"/>
    <p1510:client id="{3C579370-8D48-4C36-BB4B-50FD248B502F}" v="697" dt="2020-01-14T02:59:51.979"/>
    <p1510:client id="{3DAC2A8E-B4E9-4E38-BBFD-9C221D77F82B}" v="22" dt="2020-01-09T02:21:34.743"/>
    <p1510:client id="{5B539AED-DA05-4396-B027-8A07F3944B7A}" v="1" dt="2020-01-16T01:41:28.491"/>
    <p1510:client id="{677E989C-AA6C-45D6-9BCD-E4E8ED4261E6}" v="863" dt="2020-01-09T02:48:19.114"/>
    <p1510:client id="{7A7D6C23-D995-4E74-9157-8BEDE2F8E4A4}" v="54" dt="2020-01-09T01:56:55.144"/>
    <p1510:client id="{7D229DFF-5C17-4B7F-8111-FDC8D69E7F9B}" v="9" dt="2020-01-14T03:14:22.359"/>
    <p1510:client id="{9E9A6340-7409-4413-A944-3A90C85980D9}" v="4" dt="2020-01-16T01:39:52.145"/>
    <p1510:client id="{AF3E8283-12C1-4081-9CAF-630F45740DCB}" v="2" dt="2020-01-08T04:27:12.763"/>
    <p1510:client id="{B65CF423-08D6-4844-A572-BBD0AE206401}" v="1" dt="2020-01-14T01:30:20.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7232035" userId="S::17232035@edu.cc.saga-u.ac.jp::f21e1558-7252-48bf-938e-976ede1419ad" providerId="AD" clId="Web-{B65CF423-08D6-4844-A572-BBD0AE206401}"/>
    <pc:docChg chg="addSld">
      <pc:chgData name="17232035" userId="S::17232035@edu.cc.saga-u.ac.jp::f21e1558-7252-48bf-938e-976ede1419ad" providerId="AD" clId="Web-{B65CF423-08D6-4844-A572-BBD0AE206401}" dt="2020-01-14T01:30:20.951" v="0"/>
      <pc:docMkLst>
        <pc:docMk/>
      </pc:docMkLst>
      <pc:sldChg chg="new">
        <pc:chgData name="17232035" userId="S::17232035@edu.cc.saga-u.ac.jp::f21e1558-7252-48bf-938e-976ede1419ad" providerId="AD" clId="Web-{B65CF423-08D6-4844-A572-BBD0AE206401}" dt="2020-01-14T01:30:20.951" v="0"/>
        <pc:sldMkLst>
          <pc:docMk/>
          <pc:sldMk cId="3316358601" sldId="261"/>
        </pc:sldMkLst>
      </pc:sldChg>
    </pc:docChg>
  </pc:docChgLst>
  <pc:docChgLst>
    <pc:chgData name="17232035" userId="S::17232035@edu.cc.saga-u.ac.jp::f21e1558-7252-48bf-938e-976ede1419ad" providerId="AD" clId="Web-{0984CBF0-0C5D-47B4-9302-ED522CF9FA0B}"/>
    <pc:docChg chg="modSld">
      <pc:chgData name="17232035" userId="S::17232035@edu.cc.saga-u.ac.jp::f21e1558-7252-48bf-938e-976ede1419ad" providerId="AD" clId="Web-{0984CBF0-0C5D-47B4-9302-ED522CF9FA0B}" dt="2020-01-14T01:53:40.031" v="332" actId="20577"/>
      <pc:docMkLst>
        <pc:docMk/>
      </pc:docMkLst>
      <pc:sldChg chg="modSp">
        <pc:chgData name="17232035" userId="S::17232035@edu.cc.saga-u.ac.jp::f21e1558-7252-48bf-938e-976ede1419ad" providerId="AD" clId="Web-{0984CBF0-0C5D-47B4-9302-ED522CF9FA0B}" dt="2020-01-14T01:33:20.589" v="24" actId="14100"/>
        <pc:sldMkLst>
          <pc:docMk/>
          <pc:sldMk cId="2620099669" sldId="259"/>
        </pc:sldMkLst>
        <pc:spChg chg="mod">
          <ac:chgData name="17232035" userId="S::17232035@edu.cc.saga-u.ac.jp::f21e1558-7252-48bf-938e-976ede1419ad" providerId="AD" clId="Web-{0984CBF0-0C5D-47B4-9302-ED522CF9FA0B}" dt="2020-01-14T01:33:13.854" v="22"/>
          <ac:spMkLst>
            <pc:docMk/>
            <pc:sldMk cId="2620099669" sldId="259"/>
            <ac:spMk id="2" creationId="{54777D06-2E02-46C3-830C-9002602C85A2}"/>
          </ac:spMkLst>
        </pc:spChg>
        <pc:spChg chg="mod">
          <ac:chgData name="17232035" userId="S::17232035@edu.cc.saga-u.ac.jp::f21e1558-7252-48bf-938e-976ede1419ad" providerId="AD" clId="Web-{0984CBF0-0C5D-47B4-9302-ED522CF9FA0B}" dt="2020-01-14T01:33:20.589" v="24" actId="14100"/>
          <ac:spMkLst>
            <pc:docMk/>
            <pc:sldMk cId="2620099669" sldId="259"/>
            <ac:spMk id="3" creationId="{A7FD2F7C-8A09-4987-BC5E-D8BF5C1FEA38}"/>
          </ac:spMkLst>
        </pc:spChg>
      </pc:sldChg>
      <pc:sldChg chg="modSp">
        <pc:chgData name="17232035" userId="S::17232035@edu.cc.saga-u.ac.jp::f21e1558-7252-48bf-938e-976ede1419ad" providerId="AD" clId="Web-{0984CBF0-0C5D-47B4-9302-ED522CF9FA0B}" dt="2020-01-14T01:53:40.015" v="331" actId="20577"/>
        <pc:sldMkLst>
          <pc:docMk/>
          <pc:sldMk cId="3316358601" sldId="261"/>
        </pc:sldMkLst>
        <pc:spChg chg="mod">
          <ac:chgData name="17232035" userId="S::17232035@edu.cc.saga-u.ac.jp::f21e1558-7252-48bf-938e-976ede1419ad" providerId="AD" clId="Web-{0984CBF0-0C5D-47B4-9302-ED522CF9FA0B}" dt="2020-01-14T01:51:12.108" v="275" actId="20577"/>
          <ac:spMkLst>
            <pc:docMk/>
            <pc:sldMk cId="3316358601" sldId="261"/>
            <ac:spMk id="2" creationId="{683724EA-7396-4A10-8528-7B7865DD56CD}"/>
          </ac:spMkLst>
        </pc:spChg>
        <pc:spChg chg="mod">
          <ac:chgData name="17232035" userId="S::17232035@edu.cc.saga-u.ac.jp::f21e1558-7252-48bf-938e-976ede1419ad" providerId="AD" clId="Web-{0984CBF0-0C5D-47B4-9302-ED522CF9FA0B}" dt="2020-01-14T01:53:40.015" v="331" actId="20577"/>
          <ac:spMkLst>
            <pc:docMk/>
            <pc:sldMk cId="3316358601" sldId="261"/>
            <ac:spMk id="3" creationId="{3EFFF4E6-2BB3-41CB-AB98-36D7B187D92D}"/>
          </ac:spMkLst>
        </pc:spChg>
      </pc:sldChg>
    </pc:docChg>
  </pc:docChgLst>
  <pc:docChgLst>
    <pc:chgData name="17232035" userId="S::17232035@edu.cc.saga-u.ac.jp::f21e1558-7252-48bf-938e-976ede1419ad" providerId="AD" clId="Web-{7D229DFF-5C17-4B7F-8111-FDC8D69E7F9B}"/>
    <pc:docChg chg="modSld">
      <pc:chgData name="17232035" userId="S::17232035@edu.cc.saga-u.ac.jp::f21e1558-7252-48bf-938e-976ede1419ad" providerId="AD" clId="Web-{7D229DFF-5C17-4B7F-8111-FDC8D69E7F9B}" dt="2020-01-14T03:14:22.359" v="8" actId="1076"/>
      <pc:docMkLst>
        <pc:docMk/>
      </pc:docMkLst>
      <pc:sldChg chg="modSp">
        <pc:chgData name="17232035" userId="S::17232035@edu.cc.saga-u.ac.jp::f21e1558-7252-48bf-938e-976ede1419ad" providerId="AD" clId="Web-{7D229DFF-5C17-4B7F-8111-FDC8D69E7F9B}" dt="2020-01-14T03:14:05.031" v="1" actId="20577"/>
        <pc:sldMkLst>
          <pc:docMk/>
          <pc:sldMk cId="951518734" sldId="260"/>
        </pc:sldMkLst>
        <pc:spChg chg="mod">
          <ac:chgData name="17232035" userId="S::17232035@edu.cc.saga-u.ac.jp::f21e1558-7252-48bf-938e-976ede1419ad" providerId="AD" clId="Web-{7D229DFF-5C17-4B7F-8111-FDC8D69E7F9B}" dt="2020-01-14T03:14:05.031" v="1" actId="20577"/>
          <ac:spMkLst>
            <pc:docMk/>
            <pc:sldMk cId="951518734" sldId="260"/>
            <ac:spMk id="2" creationId="{826F8190-AF75-4BAA-B6BA-48F6E218B5CF}"/>
          </ac:spMkLst>
        </pc:spChg>
      </pc:sldChg>
      <pc:sldChg chg="modSp">
        <pc:chgData name="17232035" userId="S::17232035@edu.cc.saga-u.ac.jp::f21e1558-7252-48bf-938e-976ede1419ad" providerId="AD" clId="Web-{7D229DFF-5C17-4B7F-8111-FDC8D69E7F9B}" dt="2020-01-14T03:14:22.359" v="8" actId="1076"/>
        <pc:sldMkLst>
          <pc:docMk/>
          <pc:sldMk cId="3316358601" sldId="261"/>
        </pc:sldMkLst>
        <pc:spChg chg="mod">
          <ac:chgData name="17232035" userId="S::17232035@edu.cc.saga-u.ac.jp::f21e1558-7252-48bf-938e-976ede1419ad" providerId="AD" clId="Web-{7D229DFF-5C17-4B7F-8111-FDC8D69E7F9B}" dt="2020-01-14T03:14:22.359" v="8" actId="1076"/>
          <ac:spMkLst>
            <pc:docMk/>
            <pc:sldMk cId="3316358601" sldId="261"/>
            <ac:spMk id="2" creationId="{683724EA-7396-4A10-8528-7B7865DD56CD}"/>
          </ac:spMkLst>
        </pc:spChg>
      </pc:sldChg>
    </pc:docChg>
  </pc:docChgLst>
  <pc:docChgLst>
    <pc:chgData name="17232035" userId="S::17232035@edu.cc.saga-u.ac.jp::f21e1558-7252-48bf-938e-976ede1419ad" providerId="AD" clId="Web-{9E9A6340-7409-4413-A944-3A90C85980D9}"/>
    <pc:docChg chg="delSld modSld">
      <pc:chgData name="17232035" userId="S::17232035@edu.cc.saga-u.ac.jp::f21e1558-7252-48bf-938e-976ede1419ad" providerId="AD" clId="Web-{9E9A6340-7409-4413-A944-3A90C85980D9}" dt="2020-01-16T01:39:52.145" v="3"/>
      <pc:docMkLst>
        <pc:docMk/>
      </pc:docMkLst>
      <pc:sldChg chg="modSp del">
        <pc:chgData name="17232035" userId="S::17232035@edu.cc.saga-u.ac.jp::f21e1558-7252-48bf-938e-976ede1419ad" providerId="AD" clId="Web-{9E9A6340-7409-4413-A944-3A90C85980D9}" dt="2020-01-16T01:39:52.145" v="3"/>
        <pc:sldMkLst>
          <pc:docMk/>
          <pc:sldMk cId="1506009477" sldId="264"/>
        </pc:sldMkLst>
        <pc:spChg chg="mod">
          <ac:chgData name="17232035" userId="S::17232035@edu.cc.saga-u.ac.jp::f21e1558-7252-48bf-938e-976ede1419ad" providerId="AD" clId="Web-{9E9A6340-7409-4413-A944-3A90C85980D9}" dt="2020-01-16T01:39:42.020" v="0" actId="20577"/>
          <ac:spMkLst>
            <pc:docMk/>
            <pc:sldMk cId="1506009477" sldId="264"/>
            <ac:spMk id="2" creationId="{D11F76E9-D9CD-47B1-8BD7-7D960DD489CC}"/>
          </ac:spMkLst>
        </pc:spChg>
      </pc:sldChg>
    </pc:docChg>
  </pc:docChgLst>
  <pc:docChgLst>
    <pc:chgData name="17232035" userId="S::17232035@edu.cc.saga-u.ac.jp::f21e1558-7252-48bf-938e-976ede1419ad" providerId="AD" clId="Web-{BBB4BA92-2E93-43F0-80F1-0BAA456A45B8}"/>
    <pc:docChg chg="modSld">
      <pc:chgData name="17232035" userId="S::17232035@edu.cc.saga-u.ac.jp::f21e1558-7252-48bf-938e-976ede1419ad" providerId="AD" clId="Web-{BBB4BA92-2E93-43F0-80F1-0BAA456A45B8}" dt="2020-01-16T02:02:37.115" v="43"/>
      <pc:docMkLst>
        <pc:docMk/>
      </pc:docMkLst>
      <pc:sldChg chg="modNotes">
        <pc:chgData name="17232035" userId="S::17232035@edu.cc.saga-u.ac.jp::f21e1558-7252-48bf-938e-976ede1419ad" providerId="AD" clId="Web-{BBB4BA92-2E93-43F0-80F1-0BAA456A45B8}" dt="2020-01-16T02:02:37.115" v="43"/>
        <pc:sldMkLst>
          <pc:docMk/>
          <pc:sldMk cId="3316358601" sldId="261"/>
        </pc:sldMkLst>
      </pc:sldChg>
    </pc:docChg>
  </pc:docChgLst>
  <pc:docChgLst>
    <pc:chgData name="17232031" userId="S::17232031@edu.cc.saga-u.ac.jp::65629685-7034-41b4-83c1-514921c055a7" providerId="AD" clId="Web-{AF3E8283-12C1-4081-9CAF-630F45740DCB}"/>
    <pc:docChg chg="addSld">
      <pc:chgData name="17232031" userId="S::17232031@edu.cc.saga-u.ac.jp::65629685-7034-41b4-83c1-514921c055a7" providerId="AD" clId="Web-{AF3E8283-12C1-4081-9CAF-630F45740DCB}" dt="2020-01-08T04:27:12.763" v="1"/>
      <pc:docMkLst>
        <pc:docMk/>
      </pc:docMkLst>
      <pc:sldChg chg="new">
        <pc:chgData name="17232031" userId="S::17232031@edu.cc.saga-u.ac.jp::65629685-7034-41b4-83c1-514921c055a7" providerId="AD" clId="Web-{AF3E8283-12C1-4081-9CAF-630F45740DCB}" dt="2020-01-08T04:27:07.513" v="0"/>
        <pc:sldMkLst>
          <pc:docMk/>
          <pc:sldMk cId="1124124703" sldId="257"/>
        </pc:sldMkLst>
      </pc:sldChg>
      <pc:sldChg chg="new">
        <pc:chgData name="17232031" userId="S::17232031@edu.cc.saga-u.ac.jp::65629685-7034-41b4-83c1-514921c055a7" providerId="AD" clId="Web-{AF3E8283-12C1-4081-9CAF-630F45740DCB}" dt="2020-01-08T04:27:12.763" v="1"/>
        <pc:sldMkLst>
          <pc:docMk/>
          <pc:sldMk cId="503318386" sldId="258"/>
        </pc:sldMkLst>
      </pc:sldChg>
    </pc:docChg>
  </pc:docChgLst>
  <pc:docChgLst>
    <pc:chgData name="17232035" userId="S::17232035@edu.cc.saga-u.ac.jp::f21e1558-7252-48bf-938e-976ede1419ad" providerId="AD" clId="Web-{677E989C-AA6C-45D6-9BCD-E4E8ED4261E6}"/>
    <pc:docChg chg="addSld delSld modSld addMainMaster delMainMaster">
      <pc:chgData name="17232035" userId="S::17232035@edu.cc.saga-u.ac.jp::f21e1558-7252-48bf-938e-976ede1419ad" providerId="AD" clId="Web-{677E989C-AA6C-45D6-9BCD-E4E8ED4261E6}" dt="2020-01-09T02:48:19.114" v="863" actId="20577"/>
      <pc:docMkLst>
        <pc:docMk/>
      </pc:docMkLst>
      <pc:sldChg chg="modSp mod modClrScheme chgLayout">
        <pc:chgData name="17232035" userId="S::17232035@edu.cc.saga-u.ac.jp::f21e1558-7252-48bf-938e-976ede1419ad" providerId="AD" clId="Web-{677E989C-AA6C-45D6-9BCD-E4E8ED4261E6}" dt="2020-01-09T02:48:19.067" v="861" actId="20577"/>
        <pc:sldMkLst>
          <pc:docMk/>
          <pc:sldMk cId="3375680481" sldId="256"/>
        </pc:sldMkLst>
        <pc:spChg chg="mod ord">
          <ac:chgData name="17232035" userId="S::17232035@edu.cc.saga-u.ac.jp::f21e1558-7252-48bf-938e-976ede1419ad" providerId="AD" clId="Web-{677E989C-AA6C-45D6-9BCD-E4E8ED4261E6}" dt="2020-01-09T02:48:19.067" v="861" actId="20577"/>
          <ac:spMkLst>
            <pc:docMk/>
            <pc:sldMk cId="3375680481" sldId="256"/>
            <ac:spMk id="2" creationId="{60720368-A294-4FDF-8802-3D3EB4BAE3F3}"/>
          </ac:spMkLst>
        </pc:spChg>
        <pc:spChg chg="mod ord">
          <ac:chgData name="17232035" userId="S::17232035@edu.cc.saga-u.ac.jp::f21e1558-7252-48bf-938e-976ede1419ad" providerId="AD" clId="Web-{677E989C-AA6C-45D6-9BCD-E4E8ED4261E6}" dt="2020-01-09T02:45:14.694" v="803"/>
          <ac:spMkLst>
            <pc:docMk/>
            <pc:sldMk cId="3375680481" sldId="256"/>
            <ac:spMk id="3" creationId="{26C9C2D3-BB52-4018-A0E6-E53AD89A4316}"/>
          </ac:spMkLst>
        </pc:spChg>
      </pc:sldChg>
      <pc:sldChg chg="modSp del">
        <pc:chgData name="17232035" userId="S::17232035@edu.cc.saga-u.ac.jp::f21e1558-7252-48bf-938e-976ede1419ad" providerId="AD" clId="Web-{677E989C-AA6C-45D6-9BCD-E4E8ED4261E6}" dt="2020-01-09T02:06:40.320" v="20"/>
        <pc:sldMkLst>
          <pc:docMk/>
          <pc:sldMk cId="1124124703" sldId="257"/>
        </pc:sldMkLst>
        <pc:spChg chg="mod">
          <ac:chgData name="17232035" userId="S::17232035@edu.cc.saga-u.ac.jp::f21e1558-7252-48bf-938e-976ede1419ad" providerId="AD" clId="Web-{677E989C-AA6C-45D6-9BCD-E4E8ED4261E6}" dt="2020-01-09T02:06:25.649" v="16" actId="20577"/>
          <ac:spMkLst>
            <pc:docMk/>
            <pc:sldMk cId="1124124703" sldId="257"/>
            <ac:spMk id="2" creationId="{418C0E82-25A1-4388-81C9-083E42098CC8}"/>
          </ac:spMkLst>
        </pc:spChg>
        <pc:spChg chg="mod">
          <ac:chgData name="17232035" userId="S::17232035@edu.cc.saga-u.ac.jp::f21e1558-7252-48bf-938e-976ede1419ad" providerId="AD" clId="Web-{677E989C-AA6C-45D6-9BCD-E4E8ED4261E6}" dt="2020-01-09T02:06:38.758" v="17" actId="20577"/>
          <ac:spMkLst>
            <pc:docMk/>
            <pc:sldMk cId="1124124703" sldId="257"/>
            <ac:spMk id="3" creationId="{2CC4F7C0-82CF-4077-AC0C-98C45C93D4D3}"/>
          </ac:spMkLst>
        </pc:spChg>
      </pc:sldChg>
      <pc:sldChg chg="modSp mod modClrScheme chgLayout">
        <pc:chgData name="17232035" userId="S::17232035@edu.cc.saga-u.ac.jp::f21e1558-7252-48bf-938e-976ede1419ad" providerId="AD" clId="Web-{677E989C-AA6C-45D6-9BCD-E4E8ED4261E6}" dt="2020-01-09T02:47:43.864" v="828" actId="20577"/>
        <pc:sldMkLst>
          <pc:docMk/>
          <pc:sldMk cId="503318386" sldId="258"/>
        </pc:sldMkLst>
        <pc:spChg chg="mod ord">
          <ac:chgData name="17232035" userId="S::17232035@edu.cc.saga-u.ac.jp::f21e1558-7252-48bf-938e-976ede1419ad" providerId="AD" clId="Web-{677E989C-AA6C-45D6-9BCD-E4E8ED4261E6}" dt="2020-01-09T02:46:11.772" v="807" actId="14100"/>
          <ac:spMkLst>
            <pc:docMk/>
            <pc:sldMk cId="503318386" sldId="258"/>
            <ac:spMk id="2" creationId="{E0384627-7CC8-49C2-9768-1B7CEAB48E0C}"/>
          </ac:spMkLst>
        </pc:spChg>
        <pc:spChg chg="mod ord">
          <ac:chgData name="17232035" userId="S::17232035@edu.cc.saga-u.ac.jp::f21e1558-7252-48bf-938e-976ede1419ad" providerId="AD" clId="Web-{677E989C-AA6C-45D6-9BCD-E4E8ED4261E6}" dt="2020-01-09T02:47:43.864" v="828" actId="20577"/>
          <ac:spMkLst>
            <pc:docMk/>
            <pc:sldMk cId="503318386" sldId="258"/>
            <ac:spMk id="3" creationId="{0F95C461-CE5D-4722-861E-DD3EC612997B}"/>
          </ac:spMkLst>
        </pc:spChg>
      </pc:sldChg>
      <pc:sldChg chg="modSp new mod modClrScheme chgLayout">
        <pc:chgData name="17232035" userId="S::17232035@edu.cc.saga-u.ac.jp::f21e1558-7252-48bf-938e-976ede1419ad" providerId="AD" clId="Web-{677E989C-AA6C-45D6-9BCD-E4E8ED4261E6}" dt="2020-01-09T02:46:25.568" v="810" actId="14100"/>
        <pc:sldMkLst>
          <pc:docMk/>
          <pc:sldMk cId="2620099669" sldId="259"/>
        </pc:sldMkLst>
        <pc:spChg chg="mod ord">
          <ac:chgData name="17232035" userId="S::17232035@edu.cc.saga-u.ac.jp::f21e1558-7252-48bf-938e-976ede1419ad" providerId="AD" clId="Web-{677E989C-AA6C-45D6-9BCD-E4E8ED4261E6}" dt="2020-01-09T02:45:59.553" v="805" actId="14100"/>
          <ac:spMkLst>
            <pc:docMk/>
            <pc:sldMk cId="2620099669" sldId="259"/>
            <ac:spMk id="2" creationId="{54777D06-2E02-46C3-830C-9002602C85A2}"/>
          </ac:spMkLst>
        </pc:spChg>
        <pc:spChg chg="mod ord">
          <ac:chgData name="17232035" userId="S::17232035@edu.cc.saga-u.ac.jp::f21e1558-7252-48bf-938e-976ede1419ad" providerId="AD" clId="Web-{677E989C-AA6C-45D6-9BCD-E4E8ED4261E6}" dt="2020-01-09T02:46:25.568" v="810" actId="14100"/>
          <ac:spMkLst>
            <pc:docMk/>
            <pc:sldMk cId="2620099669" sldId="259"/>
            <ac:spMk id="3" creationId="{A7FD2F7C-8A09-4987-BC5E-D8BF5C1FEA38}"/>
          </ac:spMkLst>
        </pc:spChg>
      </pc:sldChg>
      <pc:sldChg chg="modSp new mod modClrScheme chgLayout">
        <pc:chgData name="17232035" userId="S::17232035@edu.cc.saga-u.ac.jp::f21e1558-7252-48bf-938e-976ede1419ad" providerId="AD" clId="Web-{677E989C-AA6C-45D6-9BCD-E4E8ED4261E6}" dt="2020-01-09T02:47:01.708" v="817" actId="14100"/>
        <pc:sldMkLst>
          <pc:docMk/>
          <pc:sldMk cId="951518734" sldId="260"/>
        </pc:sldMkLst>
        <pc:spChg chg="mod ord">
          <ac:chgData name="17232035" userId="S::17232035@edu.cc.saga-u.ac.jp::f21e1558-7252-48bf-938e-976ede1419ad" providerId="AD" clId="Web-{677E989C-AA6C-45D6-9BCD-E4E8ED4261E6}" dt="2020-01-09T02:46:06.068" v="806" actId="14100"/>
          <ac:spMkLst>
            <pc:docMk/>
            <pc:sldMk cId="951518734" sldId="260"/>
            <ac:spMk id="2" creationId="{826F8190-AF75-4BAA-B6BA-48F6E218B5CF}"/>
          </ac:spMkLst>
        </pc:spChg>
        <pc:spChg chg="mod ord">
          <ac:chgData name="17232035" userId="S::17232035@edu.cc.saga-u.ac.jp::f21e1558-7252-48bf-938e-976ede1419ad" providerId="AD" clId="Web-{677E989C-AA6C-45D6-9BCD-E4E8ED4261E6}" dt="2020-01-09T02:47:01.708" v="817" actId="14100"/>
          <ac:spMkLst>
            <pc:docMk/>
            <pc:sldMk cId="951518734" sldId="260"/>
            <ac:spMk id="3" creationId="{4922624D-AA28-47A6-AD23-2C401CA20BEC}"/>
          </ac:spMkLst>
        </pc:spChg>
      </pc:sldChg>
      <pc:sldMasterChg chg="del delSldLayout">
        <pc:chgData name="17232035" userId="S::17232035@edu.cc.saga-u.ac.jp::f21e1558-7252-48bf-938e-976ede1419ad" providerId="AD" clId="Web-{677E989C-AA6C-45D6-9BCD-E4E8ED4261E6}" dt="2020-01-09T02:44:56.241" v="798"/>
        <pc:sldMasterMkLst>
          <pc:docMk/>
          <pc:sldMasterMk cId="526248584" sldId="2147483648"/>
        </pc:sldMasterMkLst>
        <pc:sldLayoutChg chg="del">
          <pc:chgData name="17232035" userId="S::17232035@edu.cc.saga-u.ac.jp::f21e1558-7252-48bf-938e-976ede1419ad" providerId="AD" clId="Web-{677E989C-AA6C-45D6-9BCD-E4E8ED4261E6}" dt="2020-01-09T02:44:56.241" v="798"/>
          <pc:sldLayoutMkLst>
            <pc:docMk/>
            <pc:sldMasterMk cId="526248584" sldId="2147483648"/>
            <pc:sldLayoutMk cId="3413999469" sldId="2147483649"/>
          </pc:sldLayoutMkLst>
        </pc:sldLayoutChg>
        <pc:sldLayoutChg chg="del">
          <pc:chgData name="17232035" userId="S::17232035@edu.cc.saga-u.ac.jp::f21e1558-7252-48bf-938e-976ede1419ad" providerId="AD" clId="Web-{677E989C-AA6C-45D6-9BCD-E4E8ED4261E6}" dt="2020-01-09T02:44:56.241" v="798"/>
          <pc:sldLayoutMkLst>
            <pc:docMk/>
            <pc:sldMasterMk cId="526248584" sldId="2147483648"/>
            <pc:sldLayoutMk cId="3749829343" sldId="2147483650"/>
          </pc:sldLayoutMkLst>
        </pc:sldLayoutChg>
        <pc:sldLayoutChg chg="del">
          <pc:chgData name="17232035" userId="S::17232035@edu.cc.saga-u.ac.jp::f21e1558-7252-48bf-938e-976ede1419ad" providerId="AD" clId="Web-{677E989C-AA6C-45D6-9BCD-E4E8ED4261E6}" dt="2020-01-09T02:44:56.241" v="798"/>
          <pc:sldLayoutMkLst>
            <pc:docMk/>
            <pc:sldMasterMk cId="526248584" sldId="2147483648"/>
            <pc:sldLayoutMk cId="1947870710" sldId="2147483651"/>
          </pc:sldLayoutMkLst>
        </pc:sldLayoutChg>
        <pc:sldLayoutChg chg="del">
          <pc:chgData name="17232035" userId="S::17232035@edu.cc.saga-u.ac.jp::f21e1558-7252-48bf-938e-976ede1419ad" providerId="AD" clId="Web-{677E989C-AA6C-45D6-9BCD-E4E8ED4261E6}" dt="2020-01-09T02:44:56.241" v="798"/>
          <pc:sldLayoutMkLst>
            <pc:docMk/>
            <pc:sldMasterMk cId="526248584" sldId="2147483648"/>
            <pc:sldLayoutMk cId="666247384" sldId="2147483652"/>
          </pc:sldLayoutMkLst>
        </pc:sldLayoutChg>
        <pc:sldLayoutChg chg="del">
          <pc:chgData name="17232035" userId="S::17232035@edu.cc.saga-u.ac.jp::f21e1558-7252-48bf-938e-976ede1419ad" providerId="AD" clId="Web-{677E989C-AA6C-45D6-9BCD-E4E8ED4261E6}" dt="2020-01-09T02:44:56.241" v="798"/>
          <pc:sldLayoutMkLst>
            <pc:docMk/>
            <pc:sldMasterMk cId="526248584" sldId="2147483648"/>
            <pc:sldLayoutMk cId="3924745246" sldId="2147483653"/>
          </pc:sldLayoutMkLst>
        </pc:sldLayoutChg>
        <pc:sldLayoutChg chg="del">
          <pc:chgData name="17232035" userId="S::17232035@edu.cc.saga-u.ac.jp::f21e1558-7252-48bf-938e-976ede1419ad" providerId="AD" clId="Web-{677E989C-AA6C-45D6-9BCD-E4E8ED4261E6}" dt="2020-01-09T02:44:56.241" v="798"/>
          <pc:sldLayoutMkLst>
            <pc:docMk/>
            <pc:sldMasterMk cId="526248584" sldId="2147483648"/>
            <pc:sldLayoutMk cId="1967157661" sldId="2147483654"/>
          </pc:sldLayoutMkLst>
        </pc:sldLayoutChg>
        <pc:sldLayoutChg chg="del">
          <pc:chgData name="17232035" userId="S::17232035@edu.cc.saga-u.ac.jp::f21e1558-7252-48bf-938e-976ede1419ad" providerId="AD" clId="Web-{677E989C-AA6C-45D6-9BCD-E4E8ED4261E6}" dt="2020-01-09T02:44:56.241" v="798"/>
          <pc:sldLayoutMkLst>
            <pc:docMk/>
            <pc:sldMasterMk cId="526248584" sldId="2147483648"/>
            <pc:sldLayoutMk cId="1101237203" sldId="2147483655"/>
          </pc:sldLayoutMkLst>
        </pc:sldLayoutChg>
        <pc:sldLayoutChg chg="del">
          <pc:chgData name="17232035" userId="S::17232035@edu.cc.saga-u.ac.jp::f21e1558-7252-48bf-938e-976ede1419ad" providerId="AD" clId="Web-{677E989C-AA6C-45D6-9BCD-E4E8ED4261E6}" dt="2020-01-09T02:44:56.241" v="798"/>
          <pc:sldLayoutMkLst>
            <pc:docMk/>
            <pc:sldMasterMk cId="526248584" sldId="2147483648"/>
            <pc:sldLayoutMk cId="1993990971" sldId="2147483656"/>
          </pc:sldLayoutMkLst>
        </pc:sldLayoutChg>
        <pc:sldLayoutChg chg="del">
          <pc:chgData name="17232035" userId="S::17232035@edu.cc.saga-u.ac.jp::f21e1558-7252-48bf-938e-976ede1419ad" providerId="AD" clId="Web-{677E989C-AA6C-45D6-9BCD-E4E8ED4261E6}" dt="2020-01-09T02:44:56.241" v="798"/>
          <pc:sldLayoutMkLst>
            <pc:docMk/>
            <pc:sldMasterMk cId="526248584" sldId="2147483648"/>
            <pc:sldLayoutMk cId="62131907" sldId="2147483657"/>
          </pc:sldLayoutMkLst>
        </pc:sldLayoutChg>
        <pc:sldLayoutChg chg="del">
          <pc:chgData name="17232035" userId="S::17232035@edu.cc.saga-u.ac.jp::f21e1558-7252-48bf-938e-976ede1419ad" providerId="AD" clId="Web-{677E989C-AA6C-45D6-9BCD-E4E8ED4261E6}" dt="2020-01-09T02:44:56.241" v="798"/>
          <pc:sldLayoutMkLst>
            <pc:docMk/>
            <pc:sldMasterMk cId="526248584" sldId="2147483648"/>
            <pc:sldLayoutMk cId="3117348867" sldId="2147483658"/>
          </pc:sldLayoutMkLst>
        </pc:sldLayoutChg>
        <pc:sldLayoutChg chg="del">
          <pc:chgData name="17232035" userId="S::17232035@edu.cc.saga-u.ac.jp::f21e1558-7252-48bf-938e-976ede1419ad" providerId="AD" clId="Web-{677E989C-AA6C-45D6-9BCD-E4E8ED4261E6}" dt="2020-01-09T02:44:56.241" v="798"/>
          <pc:sldLayoutMkLst>
            <pc:docMk/>
            <pc:sldMasterMk cId="526248584" sldId="2147483648"/>
            <pc:sldLayoutMk cId="2786075842" sldId="2147483659"/>
          </pc:sldLayoutMkLst>
        </pc:sldLayoutChg>
      </pc:sldMasterChg>
      <pc:sldMasterChg chg="add del addSldLayout delSldLayout modSldLayout">
        <pc:chgData name="17232035" userId="S::17232035@edu.cc.saga-u.ac.jp::f21e1558-7252-48bf-938e-976ede1419ad" providerId="AD" clId="Web-{677E989C-AA6C-45D6-9BCD-E4E8ED4261E6}" dt="2020-01-09T02:45:01.475" v="799"/>
        <pc:sldMasterMkLst>
          <pc:docMk/>
          <pc:sldMasterMk cId="2363042479" sldId="2147483660"/>
        </pc:sldMasterMkLst>
        <pc:sldLayoutChg chg="add del mod replId">
          <pc:chgData name="17232035" userId="S::17232035@edu.cc.saga-u.ac.jp::f21e1558-7252-48bf-938e-976ede1419ad" providerId="AD" clId="Web-{677E989C-AA6C-45D6-9BCD-E4E8ED4261E6}" dt="2020-01-09T02:45:01.475" v="799"/>
          <pc:sldLayoutMkLst>
            <pc:docMk/>
            <pc:sldMasterMk cId="2363042479" sldId="2147483660"/>
            <pc:sldLayoutMk cId="2261265669" sldId="2147483661"/>
          </pc:sldLayoutMkLst>
        </pc:sldLayoutChg>
        <pc:sldLayoutChg chg="add del mod replId">
          <pc:chgData name="17232035" userId="S::17232035@edu.cc.saga-u.ac.jp::f21e1558-7252-48bf-938e-976ede1419ad" providerId="AD" clId="Web-{677E989C-AA6C-45D6-9BCD-E4E8ED4261E6}" dt="2020-01-09T02:45:01.475" v="799"/>
          <pc:sldLayoutMkLst>
            <pc:docMk/>
            <pc:sldMasterMk cId="2363042479" sldId="2147483660"/>
            <pc:sldLayoutMk cId="3782299833" sldId="2147483662"/>
          </pc:sldLayoutMkLst>
        </pc:sldLayoutChg>
        <pc:sldLayoutChg chg="add del mod replId">
          <pc:chgData name="17232035" userId="S::17232035@edu.cc.saga-u.ac.jp::f21e1558-7252-48bf-938e-976ede1419ad" providerId="AD" clId="Web-{677E989C-AA6C-45D6-9BCD-E4E8ED4261E6}" dt="2020-01-09T02:45:01.475" v="799"/>
          <pc:sldLayoutMkLst>
            <pc:docMk/>
            <pc:sldMasterMk cId="2363042479" sldId="2147483660"/>
            <pc:sldLayoutMk cId="2756452960" sldId="2147483663"/>
          </pc:sldLayoutMkLst>
        </pc:sldLayoutChg>
        <pc:sldLayoutChg chg="add del mod replId">
          <pc:chgData name="17232035" userId="S::17232035@edu.cc.saga-u.ac.jp::f21e1558-7252-48bf-938e-976ede1419ad" providerId="AD" clId="Web-{677E989C-AA6C-45D6-9BCD-E4E8ED4261E6}" dt="2020-01-09T02:45:01.475" v="799"/>
          <pc:sldLayoutMkLst>
            <pc:docMk/>
            <pc:sldMasterMk cId="2363042479" sldId="2147483660"/>
            <pc:sldLayoutMk cId="3906873975" sldId="2147483664"/>
          </pc:sldLayoutMkLst>
        </pc:sldLayoutChg>
        <pc:sldLayoutChg chg="add del mod replId">
          <pc:chgData name="17232035" userId="S::17232035@edu.cc.saga-u.ac.jp::f21e1558-7252-48bf-938e-976ede1419ad" providerId="AD" clId="Web-{677E989C-AA6C-45D6-9BCD-E4E8ED4261E6}" dt="2020-01-09T02:45:01.475" v="799"/>
          <pc:sldLayoutMkLst>
            <pc:docMk/>
            <pc:sldMasterMk cId="2363042479" sldId="2147483660"/>
            <pc:sldLayoutMk cId="2471080744" sldId="2147483665"/>
          </pc:sldLayoutMkLst>
        </pc:sldLayoutChg>
        <pc:sldLayoutChg chg="add del mod replId">
          <pc:chgData name="17232035" userId="S::17232035@edu.cc.saga-u.ac.jp::f21e1558-7252-48bf-938e-976ede1419ad" providerId="AD" clId="Web-{677E989C-AA6C-45D6-9BCD-E4E8ED4261E6}" dt="2020-01-09T02:45:01.475" v="799"/>
          <pc:sldLayoutMkLst>
            <pc:docMk/>
            <pc:sldMasterMk cId="2363042479" sldId="2147483660"/>
            <pc:sldLayoutMk cId="3489160611" sldId="2147483666"/>
          </pc:sldLayoutMkLst>
        </pc:sldLayoutChg>
        <pc:sldLayoutChg chg="add del mod replId">
          <pc:chgData name="17232035" userId="S::17232035@edu.cc.saga-u.ac.jp::f21e1558-7252-48bf-938e-976ede1419ad" providerId="AD" clId="Web-{677E989C-AA6C-45D6-9BCD-E4E8ED4261E6}" dt="2020-01-09T02:45:01.475" v="799"/>
          <pc:sldLayoutMkLst>
            <pc:docMk/>
            <pc:sldMasterMk cId="2363042479" sldId="2147483660"/>
            <pc:sldLayoutMk cId="1699437559" sldId="2147483667"/>
          </pc:sldLayoutMkLst>
        </pc:sldLayoutChg>
        <pc:sldLayoutChg chg="add del mod replId">
          <pc:chgData name="17232035" userId="S::17232035@edu.cc.saga-u.ac.jp::f21e1558-7252-48bf-938e-976ede1419ad" providerId="AD" clId="Web-{677E989C-AA6C-45D6-9BCD-E4E8ED4261E6}" dt="2020-01-09T02:45:01.475" v="799"/>
          <pc:sldLayoutMkLst>
            <pc:docMk/>
            <pc:sldMasterMk cId="2363042479" sldId="2147483660"/>
            <pc:sldLayoutMk cId="3257239919" sldId="2147483668"/>
          </pc:sldLayoutMkLst>
        </pc:sldLayoutChg>
        <pc:sldLayoutChg chg="add del mod replId">
          <pc:chgData name="17232035" userId="S::17232035@edu.cc.saga-u.ac.jp::f21e1558-7252-48bf-938e-976ede1419ad" providerId="AD" clId="Web-{677E989C-AA6C-45D6-9BCD-E4E8ED4261E6}" dt="2020-01-09T02:45:01.475" v="799"/>
          <pc:sldLayoutMkLst>
            <pc:docMk/>
            <pc:sldMasterMk cId="2363042479" sldId="2147483660"/>
            <pc:sldLayoutMk cId="335636260" sldId="2147483669"/>
          </pc:sldLayoutMkLst>
        </pc:sldLayoutChg>
        <pc:sldLayoutChg chg="add del mod replId">
          <pc:chgData name="17232035" userId="S::17232035@edu.cc.saga-u.ac.jp::f21e1558-7252-48bf-938e-976ede1419ad" providerId="AD" clId="Web-{677E989C-AA6C-45D6-9BCD-E4E8ED4261E6}" dt="2020-01-09T02:45:01.475" v="799"/>
          <pc:sldLayoutMkLst>
            <pc:docMk/>
            <pc:sldMasterMk cId="2363042479" sldId="2147483660"/>
            <pc:sldLayoutMk cId="932983990" sldId="2147483670"/>
          </pc:sldLayoutMkLst>
        </pc:sldLayoutChg>
        <pc:sldLayoutChg chg="add del mod replId">
          <pc:chgData name="17232035" userId="S::17232035@edu.cc.saga-u.ac.jp::f21e1558-7252-48bf-938e-976ede1419ad" providerId="AD" clId="Web-{677E989C-AA6C-45D6-9BCD-E4E8ED4261E6}" dt="2020-01-09T02:45:01.475" v="799"/>
          <pc:sldLayoutMkLst>
            <pc:docMk/>
            <pc:sldMasterMk cId="2363042479" sldId="2147483660"/>
            <pc:sldLayoutMk cId="2870321930" sldId="2147483671"/>
          </pc:sldLayoutMkLst>
        </pc:sldLayoutChg>
        <pc:sldLayoutChg chg="add del mod replId">
          <pc:chgData name="17232035" userId="S::17232035@edu.cc.saga-u.ac.jp::f21e1558-7252-48bf-938e-976ede1419ad" providerId="AD" clId="Web-{677E989C-AA6C-45D6-9BCD-E4E8ED4261E6}" dt="2020-01-09T02:45:01.475" v="799"/>
          <pc:sldLayoutMkLst>
            <pc:docMk/>
            <pc:sldMasterMk cId="2363042479" sldId="2147483660"/>
            <pc:sldLayoutMk cId="2679203911" sldId="2147483672"/>
          </pc:sldLayoutMkLst>
        </pc:sldLayoutChg>
        <pc:sldLayoutChg chg="add del mod replId">
          <pc:chgData name="17232035" userId="S::17232035@edu.cc.saga-u.ac.jp::f21e1558-7252-48bf-938e-976ede1419ad" providerId="AD" clId="Web-{677E989C-AA6C-45D6-9BCD-E4E8ED4261E6}" dt="2020-01-09T02:45:01.475" v="799"/>
          <pc:sldLayoutMkLst>
            <pc:docMk/>
            <pc:sldMasterMk cId="2363042479" sldId="2147483660"/>
            <pc:sldLayoutMk cId="3815982454" sldId="2147483673"/>
          </pc:sldLayoutMkLst>
        </pc:sldLayoutChg>
        <pc:sldLayoutChg chg="add del mod replId">
          <pc:chgData name="17232035" userId="S::17232035@edu.cc.saga-u.ac.jp::f21e1558-7252-48bf-938e-976ede1419ad" providerId="AD" clId="Web-{677E989C-AA6C-45D6-9BCD-E4E8ED4261E6}" dt="2020-01-09T02:45:01.475" v="799"/>
          <pc:sldLayoutMkLst>
            <pc:docMk/>
            <pc:sldMasterMk cId="2363042479" sldId="2147483660"/>
            <pc:sldLayoutMk cId="315797655" sldId="2147483674"/>
          </pc:sldLayoutMkLst>
        </pc:sldLayoutChg>
        <pc:sldLayoutChg chg="add del mod replId">
          <pc:chgData name="17232035" userId="S::17232035@edu.cc.saga-u.ac.jp::f21e1558-7252-48bf-938e-976ede1419ad" providerId="AD" clId="Web-{677E989C-AA6C-45D6-9BCD-E4E8ED4261E6}" dt="2020-01-09T02:45:01.475" v="799"/>
          <pc:sldLayoutMkLst>
            <pc:docMk/>
            <pc:sldMasterMk cId="2363042479" sldId="2147483660"/>
            <pc:sldLayoutMk cId="3508693177" sldId="2147483675"/>
          </pc:sldLayoutMkLst>
        </pc:sldLayoutChg>
        <pc:sldLayoutChg chg="add del mod replId">
          <pc:chgData name="17232035" userId="S::17232035@edu.cc.saga-u.ac.jp::f21e1558-7252-48bf-938e-976ede1419ad" providerId="AD" clId="Web-{677E989C-AA6C-45D6-9BCD-E4E8ED4261E6}" dt="2020-01-09T02:45:01.475" v="799"/>
          <pc:sldLayoutMkLst>
            <pc:docMk/>
            <pc:sldMasterMk cId="2363042479" sldId="2147483660"/>
            <pc:sldLayoutMk cId="4154861858" sldId="2147483676"/>
          </pc:sldLayoutMkLst>
        </pc:sldLayoutChg>
      </pc:sldMasterChg>
      <pc:sldMasterChg chg="add del addSldLayout delSldLayout modSldLayout">
        <pc:chgData name="17232035" userId="S::17232035@edu.cc.saga-u.ac.jp::f21e1558-7252-48bf-938e-976ede1419ad" providerId="AD" clId="Web-{677E989C-AA6C-45D6-9BCD-E4E8ED4261E6}" dt="2020-01-09T02:45:05.256" v="800"/>
        <pc:sldMasterMkLst>
          <pc:docMk/>
          <pc:sldMasterMk cId="2362837190" sldId="2147483677"/>
        </pc:sldMasterMkLst>
        <pc:sldLayoutChg chg="add del mod replId">
          <pc:chgData name="17232035" userId="S::17232035@edu.cc.saga-u.ac.jp::f21e1558-7252-48bf-938e-976ede1419ad" providerId="AD" clId="Web-{677E989C-AA6C-45D6-9BCD-E4E8ED4261E6}" dt="2020-01-09T02:45:05.256" v="800"/>
          <pc:sldLayoutMkLst>
            <pc:docMk/>
            <pc:sldMasterMk cId="2362837190" sldId="2147483677"/>
            <pc:sldLayoutMk cId="305278226" sldId="2147483678"/>
          </pc:sldLayoutMkLst>
        </pc:sldLayoutChg>
        <pc:sldLayoutChg chg="add del mod replId">
          <pc:chgData name="17232035" userId="S::17232035@edu.cc.saga-u.ac.jp::f21e1558-7252-48bf-938e-976ede1419ad" providerId="AD" clId="Web-{677E989C-AA6C-45D6-9BCD-E4E8ED4261E6}" dt="2020-01-09T02:45:05.256" v="800"/>
          <pc:sldLayoutMkLst>
            <pc:docMk/>
            <pc:sldMasterMk cId="2362837190" sldId="2147483677"/>
            <pc:sldLayoutMk cId="2748494824" sldId="2147483679"/>
          </pc:sldLayoutMkLst>
        </pc:sldLayoutChg>
        <pc:sldLayoutChg chg="add del mod replId">
          <pc:chgData name="17232035" userId="S::17232035@edu.cc.saga-u.ac.jp::f21e1558-7252-48bf-938e-976ede1419ad" providerId="AD" clId="Web-{677E989C-AA6C-45D6-9BCD-E4E8ED4261E6}" dt="2020-01-09T02:45:05.256" v="800"/>
          <pc:sldLayoutMkLst>
            <pc:docMk/>
            <pc:sldMasterMk cId="2362837190" sldId="2147483677"/>
            <pc:sldLayoutMk cId="1701925360" sldId="2147483680"/>
          </pc:sldLayoutMkLst>
        </pc:sldLayoutChg>
        <pc:sldLayoutChg chg="add del mod replId">
          <pc:chgData name="17232035" userId="S::17232035@edu.cc.saga-u.ac.jp::f21e1558-7252-48bf-938e-976ede1419ad" providerId="AD" clId="Web-{677E989C-AA6C-45D6-9BCD-E4E8ED4261E6}" dt="2020-01-09T02:45:05.256" v="800"/>
          <pc:sldLayoutMkLst>
            <pc:docMk/>
            <pc:sldMasterMk cId="2362837190" sldId="2147483677"/>
            <pc:sldLayoutMk cId="32947769" sldId="2147483681"/>
          </pc:sldLayoutMkLst>
        </pc:sldLayoutChg>
        <pc:sldLayoutChg chg="add del mod replId">
          <pc:chgData name="17232035" userId="S::17232035@edu.cc.saga-u.ac.jp::f21e1558-7252-48bf-938e-976ede1419ad" providerId="AD" clId="Web-{677E989C-AA6C-45D6-9BCD-E4E8ED4261E6}" dt="2020-01-09T02:45:05.256" v="800"/>
          <pc:sldLayoutMkLst>
            <pc:docMk/>
            <pc:sldMasterMk cId="2362837190" sldId="2147483677"/>
            <pc:sldLayoutMk cId="2918757675" sldId="2147483682"/>
          </pc:sldLayoutMkLst>
        </pc:sldLayoutChg>
        <pc:sldLayoutChg chg="add del mod replId">
          <pc:chgData name="17232035" userId="S::17232035@edu.cc.saga-u.ac.jp::f21e1558-7252-48bf-938e-976ede1419ad" providerId="AD" clId="Web-{677E989C-AA6C-45D6-9BCD-E4E8ED4261E6}" dt="2020-01-09T02:45:05.256" v="800"/>
          <pc:sldLayoutMkLst>
            <pc:docMk/>
            <pc:sldMasterMk cId="2362837190" sldId="2147483677"/>
            <pc:sldLayoutMk cId="1972079109" sldId="2147483683"/>
          </pc:sldLayoutMkLst>
        </pc:sldLayoutChg>
        <pc:sldLayoutChg chg="add del mod replId">
          <pc:chgData name="17232035" userId="S::17232035@edu.cc.saga-u.ac.jp::f21e1558-7252-48bf-938e-976ede1419ad" providerId="AD" clId="Web-{677E989C-AA6C-45D6-9BCD-E4E8ED4261E6}" dt="2020-01-09T02:45:05.256" v="800"/>
          <pc:sldLayoutMkLst>
            <pc:docMk/>
            <pc:sldMasterMk cId="2362837190" sldId="2147483677"/>
            <pc:sldLayoutMk cId="4237512273" sldId="2147483684"/>
          </pc:sldLayoutMkLst>
        </pc:sldLayoutChg>
        <pc:sldLayoutChg chg="add del mod replId">
          <pc:chgData name="17232035" userId="S::17232035@edu.cc.saga-u.ac.jp::f21e1558-7252-48bf-938e-976ede1419ad" providerId="AD" clId="Web-{677E989C-AA6C-45D6-9BCD-E4E8ED4261E6}" dt="2020-01-09T02:45:05.256" v="800"/>
          <pc:sldLayoutMkLst>
            <pc:docMk/>
            <pc:sldMasterMk cId="2362837190" sldId="2147483677"/>
            <pc:sldLayoutMk cId="388534047" sldId="2147483685"/>
          </pc:sldLayoutMkLst>
        </pc:sldLayoutChg>
        <pc:sldLayoutChg chg="add del mod replId">
          <pc:chgData name="17232035" userId="S::17232035@edu.cc.saga-u.ac.jp::f21e1558-7252-48bf-938e-976ede1419ad" providerId="AD" clId="Web-{677E989C-AA6C-45D6-9BCD-E4E8ED4261E6}" dt="2020-01-09T02:45:05.256" v="800"/>
          <pc:sldLayoutMkLst>
            <pc:docMk/>
            <pc:sldMasterMk cId="2362837190" sldId="2147483677"/>
            <pc:sldLayoutMk cId="3979497113" sldId="2147483686"/>
          </pc:sldLayoutMkLst>
        </pc:sldLayoutChg>
        <pc:sldLayoutChg chg="add del mod replId">
          <pc:chgData name="17232035" userId="S::17232035@edu.cc.saga-u.ac.jp::f21e1558-7252-48bf-938e-976ede1419ad" providerId="AD" clId="Web-{677E989C-AA6C-45D6-9BCD-E4E8ED4261E6}" dt="2020-01-09T02:45:05.256" v="800"/>
          <pc:sldLayoutMkLst>
            <pc:docMk/>
            <pc:sldMasterMk cId="2362837190" sldId="2147483677"/>
            <pc:sldLayoutMk cId="1006964566" sldId="2147483687"/>
          </pc:sldLayoutMkLst>
        </pc:sldLayoutChg>
        <pc:sldLayoutChg chg="add del mod replId">
          <pc:chgData name="17232035" userId="S::17232035@edu.cc.saga-u.ac.jp::f21e1558-7252-48bf-938e-976ede1419ad" providerId="AD" clId="Web-{677E989C-AA6C-45D6-9BCD-E4E8ED4261E6}" dt="2020-01-09T02:45:05.256" v="800"/>
          <pc:sldLayoutMkLst>
            <pc:docMk/>
            <pc:sldMasterMk cId="2362837190" sldId="2147483677"/>
            <pc:sldLayoutMk cId="1393503924" sldId="2147483688"/>
          </pc:sldLayoutMkLst>
        </pc:sldLayoutChg>
        <pc:sldLayoutChg chg="add del mod replId">
          <pc:chgData name="17232035" userId="S::17232035@edu.cc.saga-u.ac.jp::f21e1558-7252-48bf-938e-976ede1419ad" providerId="AD" clId="Web-{677E989C-AA6C-45D6-9BCD-E4E8ED4261E6}" dt="2020-01-09T02:45:05.256" v="800"/>
          <pc:sldLayoutMkLst>
            <pc:docMk/>
            <pc:sldMasterMk cId="2362837190" sldId="2147483677"/>
            <pc:sldLayoutMk cId="3776977035" sldId="2147483689"/>
          </pc:sldLayoutMkLst>
        </pc:sldLayoutChg>
        <pc:sldLayoutChg chg="add del mod replId">
          <pc:chgData name="17232035" userId="S::17232035@edu.cc.saga-u.ac.jp::f21e1558-7252-48bf-938e-976ede1419ad" providerId="AD" clId="Web-{677E989C-AA6C-45D6-9BCD-E4E8ED4261E6}" dt="2020-01-09T02:45:05.256" v="800"/>
          <pc:sldLayoutMkLst>
            <pc:docMk/>
            <pc:sldMasterMk cId="2362837190" sldId="2147483677"/>
            <pc:sldLayoutMk cId="1573547659" sldId="2147483690"/>
          </pc:sldLayoutMkLst>
        </pc:sldLayoutChg>
        <pc:sldLayoutChg chg="add del mod replId">
          <pc:chgData name="17232035" userId="S::17232035@edu.cc.saga-u.ac.jp::f21e1558-7252-48bf-938e-976ede1419ad" providerId="AD" clId="Web-{677E989C-AA6C-45D6-9BCD-E4E8ED4261E6}" dt="2020-01-09T02:45:05.256" v="800"/>
          <pc:sldLayoutMkLst>
            <pc:docMk/>
            <pc:sldMasterMk cId="2362837190" sldId="2147483677"/>
            <pc:sldLayoutMk cId="4211204579" sldId="2147483691"/>
          </pc:sldLayoutMkLst>
        </pc:sldLayoutChg>
        <pc:sldLayoutChg chg="add del mod replId">
          <pc:chgData name="17232035" userId="S::17232035@edu.cc.saga-u.ac.jp::f21e1558-7252-48bf-938e-976ede1419ad" providerId="AD" clId="Web-{677E989C-AA6C-45D6-9BCD-E4E8ED4261E6}" dt="2020-01-09T02:45:05.256" v="800"/>
          <pc:sldLayoutMkLst>
            <pc:docMk/>
            <pc:sldMasterMk cId="2362837190" sldId="2147483677"/>
            <pc:sldLayoutMk cId="3490774710" sldId="2147483692"/>
          </pc:sldLayoutMkLst>
        </pc:sldLayoutChg>
        <pc:sldLayoutChg chg="add del mod replId">
          <pc:chgData name="17232035" userId="S::17232035@edu.cc.saga-u.ac.jp::f21e1558-7252-48bf-938e-976ede1419ad" providerId="AD" clId="Web-{677E989C-AA6C-45D6-9BCD-E4E8ED4261E6}" dt="2020-01-09T02:45:05.256" v="800"/>
          <pc:sldLayoutMkLst>
            <pc:docMk/>
            <pc:sldMasterMk cId="2362837190" sldId="2147483677"/>
            <pc:sldLayoutMk cId="4223316192" sldId="2147483693"/>
          </pc:sldLayoutMkLst>
        </pc:sldLayoutChg>
      </pc:sldMasterChg>
      <pc:sldMasterChg chg="add del addSldLayout delSldLayout modSldLayout">
        <pc:chgData name="17232035" userId="S::17232035@edu.cc.saga-u.ac.jp::f21e1558-7252-48bf-938e-976ede1419ad" providerId="AD" clId="Web-{677E989C-AA6C-45D6-9BCD-E4E8ED4261E6}" dt="2020-01-09T02:45:07.553" v="801"/>
        <pc:sldMasterMkLst>
          <pc:docMk/>
          <pc:sldMasterMk cId="3977842155" sldId="2147483694"/>
        </pc:sldMasterMkLst>
        <pc:sldLayoutChg chg="add del mod replId">
          <pc:chgData name="17232035" userId="S::17232035@edu.cc.saga-u.ac.jp::f21e1558-7252-48bf-938e-976ede1419ad" providerId="AD" clId="Web-{677E989C-AA6C-45D6-9BCD-E4E8ED4261E6}" dt="2020-01-09T02:45:07.553" v="801"/>
          <pc:sldLayoutMkLst>
            <pc:docMk/>
            <pc:sldMasterMk cId="3977842155" sldId="2147483694"/>
            <pc:sldLayoutMk cId="1549221690" sldId="2147483695"/>
          </pc:sldLayoutMkLst>
        </pc:sldLayoutChg>
        <pc:sldLayoutChg chg="add del mod replId">
          <pc:chgData name="17232035" userId="S::17232035@edu.cc.saga-u.ac.jp::f21e1558-7252-48bf-938e-976ede1419ad" providerId="AD" clId="Web-{677E989C-AA6C-45D6-9BCD-E4E8ED4261E6}" dt="2020-01-09T02:45:07.553" v="801"/>
          <pc:sldLayoutMkLst>
            <pc:docMk/>
            <pc:sldMasterMk cId="3977842155" sldId="2147483694"/>
            <pc:sldLayoutMk cId="93683910" sldId="2147483696"/>
          </pc:sldLayoutMkLst>
        </pc:sldLayoutChg>
        <pc:sldLayoutChg chg="add del mod replId">
          <pc:chgData name="17232035" userId="S::17232035@edu.cc.saga-u.ac.jp::f21e1558-7252-48bf-938e-976ede1419ad" providerId="AD" clId="Web-{677E989C-AA6C-45D6-9BCD-E4E8ED4261E6}" dt="2020-01-09T02:45:07.553" v="801"/>
          <pc:sldLayoutMkLst>
            <pc:docMk/>
            <pc:sldMasterMk cId="3977842155" sldId="2147483694"/>
            <pc:sldLayoutMk cId="2612167284" sldId="2147483697"/>
          </pc:sldLayoutMkLst>
        </pc:sldLayoutChg>
        <pc:sldLayoutChg chg="add del mod replId">
          <pc:chgData name="17232035" userId="S::17232035@edu.cc.saga-u.ac.jp::f21e1558-7252-48bf-938e-976ede1419ad" providerId="AD" clId="Web-{677E989C-AA6C-45D6-9BCD-E4E8ED4261E6}" dt="2020-01-09T02:45:07.553" v="801"/>
          <pc:sldLayoutMkLst>
            <pc:docMk/>
            <pc:sldMasterMk cId="3977842155" sldId="2147483694"/>
            <pc:sldLayoutMk cId="1001885050" sldId="2147483698"/>
          </pc:sldLayoutMkLst>
        </pc:sldLayoutChg>
        <pc:sldLayoutChg chg="add del mod replId">
          <pc:chgData name="17232035" userId="S::17232035@edu.cc.saga-u.ac.jp::f21e1558-7252-48bf-938e-976ede1419ad" providerId="AD" clId="Web-{677E989C-AA6C-45D6-9BCD-E4E8ED4261E6}" dt="2020-01-09T02:45:07.553" v="801"/>
          <pc:sldLayoutMkLst>
            <pc:docMk/>
            <pc:sldMasterMk cId="3977842155" sldId="2147483694"/>
            <pc:sldLayoutMk cId="3833559632" sldId="2147483699"/>
          </pc:sldLayoutMkLst>
        </pc:sldLayoutChg>
        <pc:sldLayoutChg chg="add del mod replId">
          <pc:chgData name="17232035" userId="S::17232035@edu.cc.saga-u.ac.jp::f21e1558-7252-48bf-938e-976ede1419ad" providerId="AD" clId="Web-{677E989C-AA6C-45D6-9BCD-E4E8ED4261E6}" dt="2020-01-09T02:45:07.553" v="801"/>
          <pc:sldLayoutMkLst>
            <pc:docMk/>
            <pc:sldMasterMk cId="3977842155" sldId="2147483694"/>
            <pc:sldLayoutMk cId="1342189529" sldId="2147483700"/>
          </pc:sldLayoutMkLst>
        </pc:sldLayoutChg>
        <pc:sldLayoutChg chg="add del mod replId">
          <pc:chgData name="17232035" userId="S::17232035@edu.cc.saga-u.ac.jp::f21e1558-7252-48bf-938e-976ede1419ad" providerId="AD" clId="Web-{677E989C-AA6C-45D6-9BCD-E4E8ED4261E6}" dt="2020-01-09T02:45:07.553" v="801"/>
          <pc:sldLayoutMkLst>
            <pc:docMk/>
            <pc:sldMasterMk cId="3977842155" sldId="2147483694"/>
            <pc:sldLayoutMk cId="3778214529" sldId="2147483701"/>
          </pc:sldLayoutMkLst>
        </pc:sldLayoutChg>
        <pc:sldLayoutChg chg="add del mod replId">
          <pc:chgData name="17232035" userId="S::17232035@edu.cc.saga-u.ac.jp::f21e1558-7252-48bf-938e-976ede1419ad" providerId="AD" clId="Web-{677E989C-AA6C-45D6-9BCD-E4E8ED4261E6}" dt="2020-01-09T02:45:07.553" v="801"/>
          <pc:sldLayoutMkLst>
            <pc:docMk/>
            <pc:sldMasterMk cId="3977842155" sldId="2147483694"/>
            <pc:sldLayoutMk cId="1847106210" sldId="2147483702"/>
          </pc:sldLayoutMkLst>
        </pc:sldLayoutChg>
        <pc:sldLayoutChg chg="add del mod replId">
          <pc:chgData name="17232035" userId="S::17232035@edu.cc.saga-u.ac.jp::f21e1558-7252-48bf-938e-976ede1419ad" providerId="AD" clId="Web-{677E989C-AA6C-45D6-9BCD-E4E8ED4261E6}" dt="2020-01-09T02:45:07.553" v="801"/>
          <pc:sldLayoutMkLst>
            <pc:docMk/>
            <pc:sldMasterMk cId="3977842155" sldId="2147483694"/>
            <pc:sldLayoutMk cId="2230290972" sldId="2147483703"/>
          </pc:sldLayoutMkLst>
        </pc:sldLayoutChg>
        <pc:sldLayoutChg chg="add del mod replId">
          <pc:chgData name="17232035" userId="S::17232035@edu.cc.saga-u.ac.jp::f21e1558-7252-48bf-938e-976ede1419ad" providerId="AD" clId="Web-{677E989C-AA6C-45D6-9BCD-E4E8ED4261E6}" dt="2020-01-09T02:45:07.553" v="801"/>
          <pc:sldLayoutMkLst>
            <pc:docMk/>
            <pc:sldMasterMk cId="3977842155" sldId="2147483694"/>
            <pc:sldLayoutMk cId="1627765290" sldId="2147483704"/>
          </pc:sldLayoutMkLst>
        </pc:sldLayoutChg>
        <pc:sldLayoutChg chg="add del mod replId">
          <pc:chgData name="17232035" userId="S::17232035@edu.cc.saga-u.ac.jp::f21e1558-7252-48bf-938e-976ede1419ad" providerId="AD" clId="Web-{677E989C-AA6C-45D6-9BCD-E4E8ED4261E6}" dt="2020-01-09T02:45:07.553" v="801"/>
          <pc:sldLayoutMkLst>
            <pc:docMk/>
            <pc:sldMasterMk cId="3977842155" sldId="2147483694"/>
            <pc:sldLayoutMk cId="3975972803" sldId="2147483705"/>
          </pc:sldLayoutMkLst>
        </pc:sldLayoutChg>
        <pc:sldLayoutChg chg="add del mod replId">
          <pc:chgData name="17232035" userId="S::17232035@edu.cc.saga-u.ac.jp::f21e1558-7252-48bf-938e-976ede1419ad" providerId="AD" clId="Web-{677E989C-AA6C-45D6-9BCD-E4E8ED4261E6}" dt="2020-01-09T02:45:07.553" v="801"/>
          <pc:sldLayoutMkLst>
            <pc:docMk/>
            <pc:sldMasterMk cId="3977842155" sldId="2147483694"/>
            <pc:sldLayoutMk cId="2359601884" sldId="2147483706"/>
          </pc:sldLayoutMkLst>
        </pc:sldLayoutChg>
        <pc:sldLayoutChg chg="add del mod replId">
          <pc:chgData name="17232035" userId="S::17232035@edu.cc.saga-u.ac.jp::f21e1558-7252-48bf-938e-976ede1419ad" providerId="AD" clId="Web-{677E989C-AA6C-45D6-9BCD-E4E8ED4261E6}" dt="2020-01-09T02:45:07.553" v="801"/>
          <pc:sldLayoutMkLst>
            <pc:docMk/>
            <pc:sldMasterMk cId="3977842155" sldId="2147483694"/>
            <pc:sldLayoutMk cId="3627565933" sldId="2147483707"/>
          </pc:sldLayoutMkLst>
        </pc:sldLayoutChg>
        <pc:sldLayoutChg chg="add del mod replId">
          <pc:chgData name="17232035" userId="S::17232035@edu.cc.saga-u.ac.jp::f21e1558-7252-48bf-938e-976ede1419ad" providerId="AD" clId="Web-{677E989C-AA6C-45D6-9BCD-E4E8ED4261E6}" dt="2020-01-09T02:45:07.553" v="801"/>
          <pc:sldLayoutMkLst>
            <pc:docMk/>
            <pc:sldMasterMk cId="3977842155" sldId="2147483694"/>
            <pc:sldLayoutMk cId="2305056402" sldId="2147483708"/>
          </pc:sldLayoutMkLst>
        </pc:sldLayoutChg>
        <pc:sldLayoutChg chg="add del mod replId">
          <pc:chgData name="17232035" userId="S::17232035@edu.cc.saga-u.ac.jp::f21e1558-7252-48bf-938e-976ede1419ad" providerId="AD" clId="Web-{677E989C-AA6C-45D6-9BCD-E4E8ED4261E6}" dt="2020-01-09T02:45:07.553" v="801"/>
          <pc:sldLayoutMkLst>
            <pc:docMk/>
            <pc:sldMasterMk cId="3977842155" sldId="2147483694"/>
            <pc:sldLayoutMk cId="959976530" sldId="2147483709"/>
          </pc:sldLayoutMkLst>
        </pc:sldLayoutChg>
        <pc:sldLayoutChg chg="add del mod replId">
          <pc:chgData name="17232035" userId="S::17232035@edu.cc.saga-u.ac.jp::f21e1558-7252-48bf-938e-976ede1419ad" providerId="AD" clId="Web-{677E989C-AA6C-45D6-9BCD-E4E8ED4261E6}" dt="2020-01-09T02:45:07.553" v="801"/>
          <pc:sldLayoutMkLst>
            <pc:docMk/>
            <pc:sldMasterMk cId="3977842155" sldId="2147483694"/>
            <pc:sldLayoutMk cId="1358075256" sldId="2147483710"/>
          </pc:sldLayoutMkLst>
        </pc:sldLayoutChg>
      </pc:sldMasterChg>
      <pc:sldMasterChg chg="add del addSldLayout delSldLayout modSldLayout">
        <pc:chgData name="17232035" userId="S::17232035@edu.cc.saga-u.ac.jp::f21e1558-7252-48bf-938e-976ede1419ad" providerId="AD" clId="Web-{677E989C-AA6C-45D6-9BCD-E4E8ED4261E6}" dt="2020-01-09T02:45:10.850" v="802"/>
        <pc:sldMasterMkLst>
          <pc:docMk/>
          <pc:sldMasterMk cId="287790314" sldId="2147483711"/>
        </pc:sldMasterMkLst>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2668637318" sldId="2147483712"/>
          </pc:sldLayoutMkLst>
        </pc:sldLayoutChg>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364014314" sldId="2147483713"/>
          </pc:sldLayoutMkLst>
        </pc:sldLayoutChg>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635146285" sldId="2147483714"/>
          </pc:sldLayoutMkLst>
        </pc:sldLayoutChg>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2384032042" sldId="2147483715"/>
          </pc:sldLayoutMkLst>
        </pc:sldLayoutChg>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1939985044" sldId="2147483716"/>
          </pc:sldLayoutMkLst>
        </pc:sldLayoutChg>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3016110428" sldId="2147483717"/>
          </pc:sldLayoutMkLst>
        </pc:sldLayoutChg>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3360341182" sldId="2147483718"/>
          </pc:sldLayoutMkLst>
        </pc:sldLayoutChg>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3308305444" sldId="2147483719"/>
          </pc:sldLayoutMkLst>
        </pc:sldLayoutChg>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3926293797" sldId="2147483720"/>
          </pc:sldLayoutMkLst>
        </pc:sldLayoutChg>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2543373289" sldId="2147483721"/>
          </pc:sldLayoutMkLst>
        </pc:sldLayoutChg>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3220214031" sldId="2147483722"/>
          </pc:sldLayoutMkLst>
        </pc:sldLayoutChg>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1425771482" sldId="2147483723"/>
          </pc:sldLayoutMkLst>
        </pc:sldLayoutChg>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3460682608" sldId="2147483724"/>
          </pc:sldLayoutMkLst>
        </pc:sldLayoutChg>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1934456239" sldId="2147483725"/>
          </pc:sldLayoutMkLst>
        </pc:sldLayoutChg>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4253892083" sldId="2147483726"/>
          </pc:sldLayoutMkLst>
        </pc:sldLayoutChg>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301596795" sldId="2147483727"/>
          </pc:sldLayoutMkLst>
        </pc:sldLayoutChg>
        <pc:sldLayoutChg chg="add del mod replId">
          <pc:chgData name="17232035" userId="S::17232035@edu.cc.saga-u.ac.jp::f21e1558-7252-48bf-938e-976ede1419ad" providerId="AD" clId="Web-{677E989C-AA6C-45D6-9BCD-E4E8ED4261E6}" dt="2020-01-09T02:45:10.850" v="802"/>
          <pc:sldLayoutMkLst>
            <pc:docMk/>
            <pc:sldMasterMk cId="287790314" sldId="2147483711"/>
            <pc:sldLayoutMk cId="314147193" sldId="2147483728"/>
          </pc:sldLayoutMkLst>
        </pc:sldLayoutChg>
      </pc:sldMasterChg>
      <pc:sldMasterChg chg="add del addSldLayout delSldLayout modSldLayout">
        <pc:chgData name="17232035" userId="S::17232035@edu.cc.saga-u.ac.jp::f21e1558-7252-48bf-938e-976ede1419ad" providerId="AD" clId="Web-{677E989C-AA6C-45D6-9BCD-E4E8ED4261E6}" dt="2020-01-09T02:45:14.694" v="803"/>
        <pc:sldMasterMkLst>
          <pc:docMk/>
          <pc:sldMasterMk cId="1100499223" sldId="2147483729"/>
        </pc:sldMasterMkLst>
        <pc:sldLayoutChg chg="add del mod replId">
          <pc:chgData name="17232035" userId="S::17232035@edu.cc.saga-u.ac.jp::f21e1558-7252-48bf-938e-976ede1419ad" providerId="AD" clId="Web-{677E989C-AA6C-45D6-9BCD-E4E8ED4261E6}" dt="2020-01-09T02:45:14.694" v="803"/>
          <pc:sldLayoutMkLst>
            <pc:docMk/>
            <pc:sldMasterMk cId="1100499223" sldId="2147483729"/>
            <pc:sldLayoutMk cId="3157279766" sldId="2147483730"/>
          </pc:sldLayoutMkLst>
        </pc:sldLayoutChg>
        <pc:sldLayoutChg chg="add del mod replId">
          <pc:chgData name="17232035" userId="S::17232035@edu.cc.saga-u.ac.jp::f21e1558-7252-48bf-938e-976ede1419ad" providerId="AD" clId="Web-{677E989C-AA6C-45D6-9BCD-E4E8ED4261E6}" dt="2020-01-09T02:45:14.694" v="803"/>
          <pc:sldLayoutMkLst>
            <pc:docMk/>
            <pc:sldMasterMk cId="1100499223" sldId="2147483729"/>
            <pc:sldLayoutMk cId="1455879868" sldId="2147483731"/>
          </pc:sldLayoutMkLst>
        </pc:sldLayoutChg>
        <pc:sldLayoutChg chg="add del mod replId">
          <pc:chgData name="17232035" userId="S::17232035@edu.cc.saga-u.ac.jp::f21e1558-7252-48bf-938e-976ede1419ad" providerId="AD" clId="Web-{677E989C-AA6C-45D6-9BCD-E4E8ED4261E6}" dt="2020-01-09T02:45:14.694" v="803"/>
          <pc:sldLayoutMkLst>
            <pc:docMk/>
            <pc:sldMasterMk cId="1100499223" sldId="2147483729"/>
            <pc:sldLayoutMk cId="135561073" sldId="2147483732"/>
          </pc:sldLayoutMkLst>
        </pc:sldLayoutChg>
        <pc:sldLayoutChg chg="add del mod replId">
          <pc:chgData name="17232035" userId="S::17232035@edu.cc.saga-u.ac.jp::f21e1558-7252-48bf-938e-976ede1419ad" providerId="AD" clId="Web-{677E989C-AA6C-45D6-9BCD-E4E8ED4261E6}" dt="2020-01-09T02:45:14.694" v="803"/>
          <pc:sldLayoutMkLst>
            <pc:docMk/>
            <pc:sldMasterMk cId="1100499223" sldId="2147483729"/>
            <pc:sldLayoutMk cId="1044747681" sldId="2147483733"/>
          </pc:sldLayoutMkLst>
        </pc:sldLayoutChg>
        <pc:sldLayoutChg chg="add del mod replId">
          <pc:chgData name="17232035" userId="S::17232035@edu.cc.saga-u.ac.jp::f21e1558-7252-48bf-938e-976ede1419ad" providerId="AD" clId="Web-{677E989C-AA6C-45D6-9BCD-E4E8ED4261E6}" dt="2020-01-09T02:45:14.694" v="803"/>
          <pc:sldLayoutMkLst>
            <pc:docMk/>
            <pc:sldMasterMk cId="1100499223" sldId="2147483729"/>
            <pc:sldLayoutMk cId="983024503" sldId="2147483734"/>
          </pc:sldLayoutMkLst>
        </pc:sldLayoutChg>
        <pc:sldLayoutChg chg="add del mod replId">
          <pc:chgData name="17232035" userId="S::17232035@edu.cc.saga-u.ac.jp::f21e1558-7252-48bf-938e-976ede1419ad" providerId="AD" clId="Web-{677E989C-AA6C-45D6-9BCD-E4E8ED4261E6}" dt="2020-01-09T02:45:14.694" v="803"/>
          <pc:sldLayoutMkLst>
            <pc:docMk/>
            <pc:sldMasterMk cId="1100499223" sldId="2147483729"/>
            <pc:sldLayoutMk cId="1584247255" sldId="2147483735"/>
          </pc:sldLayoutMkLst>
        </pc:sldLayoutChg>
        <pc:sldLayoutChg chg="add del mod replId">
          <pc:chgData name="17232035" userId="S::17232035@edu.cc.saga-u.ac.jp::f21e1558-7252-48bf-938e-976ede1419ad" providerId="AD" clId="Web-{677E989C-AA6C-45D6-9BCD-E4E8ED4261E6}" dt="2020-01-09T02:45:14.694" v="803"/>
          <pc:sldLayoutMkLst>
            <pc:docMk/>
            <pc:sldMasterMk cId="1100499223" sldId="2147483729"/>
            <pc:sldLayoutMk cId="3709442216" sldId="2147483736"/>
          </pc:sldLayoutMkLst>
        </pc:sldLayoutChg>
        <pc:sldLayoutChg chg="add del mod replId">
          <pc:chgData name="17232035" userId="S::17232035@edu.cc.saga-u.ac.jp::f21e1558-7252-48bf-938e-976ede1419ad" providerId="AD" clId="Web-{677E989C-AA6C-45D6-9BCD-E4E8ED4261E6}" dt="2020-01-09T02:45:14.694" v="803"/>
          <pc:sldLayoutMkLst>
            <pc:docMk/>
            <pc:sldMasterMk cId="1100499223" sldId="2147483729"/>
            <pc:sldLayoutMk cId="482794474" sldId="2147483737"/>
          </pc:sldLayoutMkLst>
        </pc:sldLayoutChg>
        <pc:sldLayoutChg chg="add del mod replId">
          <pc:chgData name="17232035" userId="S::17232035@edu.cc.saga-u.ac.jp::f21e1558-7252-48bf-938e-976ede1419ad" providerId="AD" clId="Web-{677E989C-AA6C-45D6-9BCD-E4E8ED4261E6}" dt="2020-01-09T02:45:14.694" v="803"/>
          <pc:sldLayoutMkLst>
            <pc:docMk/>
            <pc:sldMasterMk cId="1100499223" sldId="2147483729"/>
            <pc:sldLayoutMk cId="1976976447" sldId="2147483738"/>
          </pc:sldLayoutMkLst>
        </pc:sldLayoutChg>
        <pc:sldLayoutChg chg="add del mod replId">
          <pc:chgData name="17232035" userId="S::17232035@edu.cc.saga-u.ac.jp::f21e1558-7252-48bf-938e-976ede1419ad" providerId="AD" clId="Web-{677E989C-AA6C-45D6-9BCD-E4E8ED4261E6}" dt="2020-01-09T02:45:14.694" v="803"/>
          <pc:sldLayoutMkLst>
            <pc:docMk/>
            <pc:sldMasterMk cId="1100499223" sldId="2147483729"/>
            <pc:sldLayoutMk cId="1288636706" sldId="2147483739"/>
          </pc:sldLayoutMkLst>
        </pc:sldLayoutChg>
        <pc:sldLayoutChg chg="add del mod replId">
          <pc:chgData name="17232035" userId="S::17232035@edu.cc.saga-u.ac.jp::f21e1558-7252-48bf-938e-976ede1419ad" providerId="AD" clId="Web-{677E989C-AA6C-45D6-9BCD-E4E8ED4261E6}" dt="2020-01-09T02:45:14.694" v="803"/>
          <pc:sldLayoutMkLst>
            <pc:docMk/>
            <pc:sldMasterMk cId="1100499223" sldId="2147483729"/>
            <pc:sldLayoutMk cId="2741766940" sldId="2147483740"/>
          </pc:sldLayoutMkLst>
        </pc:sldLayoutChg>
      </pc:sldMasterChg>
      <pc:sldMasterChg chg="add addSldLayout modSldLayout">
        <pc:chgData name="17232035" userId="S::17232035@edu.cc.saga-u.ac.jp::f21e1558-7252-48bf-938e-976ede1419ad" providerId="AD" clId="Web-{677E989C-AA6C-45D6-9BCD-E4E8ED4261E6}" dt="2020-01-09T02:45:14.694" v="803"/>
        <pc:sldMasterMkLst>
          <pc:docMk/>
          <pc:sldMasterMk cId="3232755988" sldId="2147483741"/>
        </pc:sldMasterMkLst>
        <pc:sldLayoutChg chg="add mod replId">
          <pc:chgData name="17232035" userId="S::17232035@edu.cc.saga-u.ac.jp::f21e1558-7252-48bf-938e-976ede1419ad" providerId="AD" clId="Web-{677E989C-AA6C-45D6-9BCD-E4E8ED4261E6}" dt="2020-01-09T02:45:14.694" v="803"/>
          <pc:sldLayoutMkLst>
            <pc:docMk/>
            <pc:sldMasterMk cId="3232755988" sldId="2147483741"/>
            <pc:sldLayoutMk cId="3761392731" sldId="2147483742"/>
          </pc:sldLayoutMkLst>
        </pc:sldLayoutChg>
        <pc:sldLayoutChg chg="add mod replId">
          <pc:chgData name="17232035" userId="S::17232035@edu.cc.saga-u.ac.jp::f21e1558-7252-48bf-938e-976ede1419ad" providerId="AD" clId="Web-{677E989C-AA6C-45D6-9BCD-E4E8ED4261E6}" dt="2020-01-09T02:45:14.694" v="803"/>
          <pc:sldLayoutMkLst>
            <pc:docMk/>
            <pc:sldMasterMk cId="3232755988" sldId="2147483741"/>
            <pc:sldLayoutMk cId="2870978355" sldId="2147483743"/>
          </pc:sldLayoutMkLst>
        </pc:sldLayoutChg>
        <pc:sldLayoutChg chg="add mod replId">
          <pc:chgData name="17232035" userId="S::17232035@edu.cc.saga-u.ac.jp::f21e1558-7252-48bf-938e-976ede1419ad" providerId="AD" clId="Web-{677E989C-AA6C-45D6-9BCD-E4E8ED4261E6}" dt="2020-01-09T02:45:14.694" v="803"/>
          <pc:sldLayoutMkLst>
            <pc:docMk/>
            <pc:sldMasterMk cId="3232755988" sldId="2147483741"/>
            <pc:sldLayoutMk cId="1061685478" sldId="2147483744"/>
          </pc:sldLayoutMkLst>
        </pc:sldLayoutChg>
        <pc:sldLayoutChg chg="add mod replId">
          <pc:chgData name="17232035" userId="S::17232035@edu.cc.saga-u.ac.jp::f21e1558-7252-48bf-938e-976ede1419ad" providerId="AD" clId="Web-{677E989C-AA6C-45D6-9BCD-E4E8ED4261E6}" dt="2020-01-09T02:45:14.694" v="803"/>
          <pc:sldLayoutMkLst>
            <pc:docMk/>
            <pc:sldMasterMk cId="3232755988" sldId="2147483741"/>
            <pc:sldLayoutMk cId="3409175053" sldId="2147483745"/>
          </pc:sldLayoutMkLst>
        </pc:sldLayoutChg>
        <pc:sldLayoutChg chg="add mod replId">
          <pc:chgData name="17232035" userId="S::17232035@edu.cc.saga-u.ac.jp::f21e1558-7252-48bf-938e-976ede1419ad" providerId="AD" clId="Web-{677E989C-AA6C-45D6-9BCD-E4E8ED4261E6}" dt="2020-01-09T02:45:14.694" v="803"/>
          <pc:sldLayoutMkLst>
            <pc:docMk/>
            <pc:sldMasterMk cId="3232755988" sldId="2147483741"/>
            <pc:sldLayoutMk cId="129791894" sldId="2147483746"/>
          </pc:sldLayoutMkLst>
        </pc:sldLayoutChg>
        <pc:sldLayoutChg chg="add mod replId">
          <pc:chgData name="17232035" userId="S::17232035@edu.cc.saga-u.ac.jp::f21e1558-7252-48bf-938e-976ede1419ad" providerId="AD" clId="Web-{677E989C-AA6C-45D6-9BCD-E4E8ED4261E6}" dt="2020-01-09T02:45:14.694" v="803"/>
          <pc:sldLayoutMkLst>
            <pc:docMk/>
            <pc:sldMasterMk cId="3232755988" sldId="2147483741"/>
            <pc:sldLayoutMk cId="1691403204" sldId="2147483747"/>
          </pc:sldLayoutMkLst>
        </pc:sldLayoutChg>
        <pc:sldLayoutChg chg="add mod replId">
          <pc:chgData name="17232035" userId="S::17232035@edu.cc.saga-u.ac.jp::f21e1558-7252-48bf-938e-976ede1419ad" providerId="AD" clId="Web-{677E989C-AA6C-45D6-9BCD-E4E8ED4261E6}" dt="2020-01-09T02:45:14.694" v="803"/>
          <pc:sldLayoutMkLst>
            <pc:docMk/>
            <pc:sldMasterMk cId="3232755988" sldId="2147483741"/>
            <pc:sldLayoutMk cId="3890709239" sldId="2147483748"/>
          </pc:sldLayoutMkLst>
        </pc:sldLayoutChg>
        <pc:sldLayoutChg chg="add mod replId">
          <pc:chgData name="17232035" userId="S::17232035@edu.cc.saga-u.ac.jp::f21e1558-7252-48bf-938e-976ede1419ad" providerId="AD" clId="Web-{677E989C-AA6C-45D6-9BCD-E4E8ED4261E6}" dt="2020-01-09T02:45:14.694" v="803"/>
          <pc:sldLayoutMkLst>
            <pc:docMk/>
            <pc:sldMasterMk cId="3232755988" sldId="2147483741"/>
            <pc:sldLayoutMk cId="2420413441" sldId="2147483749"/>
          </pc:sldLayoutMkLst>
        </pc:sldLayoutChg>
        <pc:sldLayoutChg chg="add mod replId">
          <pc:chgData name="17232035" userId="S::17232035@edu.cc.saga-u.ac.jp::f21e1558-7252-48bf-938e-976ede1419ad" providerId="AD" clId="Web-{677E989C-AA6C-45D6-9BCD-E4E8ED4261E6}" dt="2020-01-09T02:45:14.694" v="803"/>
          <pc:sldLayoutMkLst>
            <pc:docMk/>
            <pc:sldMasterMk cId="3232755988" sldId="2147483741"/>
            <pc:sldLayoutMk cId="1449053887" sldId="2147483750"/>
          </pc:sldLayoutMkLst>
        </pc:sldLayoutChg>
        <pc:sldLayoutChg chg="add mod replId">
          <pc:chgData name="17232035" userId="S::17232035@edu.cc.saga-u.ac.jp::f21e1558-7252-48bf-938e-976ede1419ad" providerId="AD" clId="Web-{677E989C-AA6C-45D6-9BCD-E4E8ED4261E6}" dt="2020-01-09T02:45:14.694" v="803"/>
          <pc:sldLayoutMkLst>
            <pc:docMk/>
            <pc:sldMasterMk cId="3232755988" sldId="2147483741"/>
            <pc:sldLayoutMk cId="1325306677" sldId="2147483751"/>
          </pc:sldLayoutMkLst>
        </pc:sldLayoutChg>
        <pc:sldLayoutChg chg="add mod replId">
          <pc:chgData name="17232035" userId="S::17232035@edu.cc.saga-u.ac.jp::f21e1558-7252-48bf-938e-976ede1419ad" providerId="AD" clId="Web-{677E989C-AA6C-45D6-9BCD-E4E8ED4261E6}" dt="2020-01-09T02:45:14.694" v="803"/>
          <pc:sldLayoutMkLst>
            <pc:docMk/>
            <pc:sldMasterMk cId="3232755988" sldId="2147483741"/>
            <pc:sldLayoutMk cId="2254242207" sldId="2147483752"/>
          </pc:sldLayoutMkLst>
        </pc:sldLayoutChg>
      </pc:sldMasterChg>
    </pc:docChg>
  </pc:docChgLst>
  <pc:docChgLst>
    <pc:chgData name="17232035" userId="S::17232035@edu.cc.saga-u.ac.jp::f21e1558-7252-48bf-938e-976ede1419ad" providerId="AD" clId="Web-{7A7D6C23-D995-4E74-9157-8BEDE2F8E4A4}"/>
    <pc:docChg chg="modSld">
      <pc:chgData name="17232035" userId="S::17232035@edu.cc.saga-u.ac.jp::f21e1558-7252-48bf-938e-976ede1419ad" providerId="AD" clId="Web-{7A7D6C23-D995-4E74-9157-8BEDE2F8E4A4}" dt="2020-01-09T01:56:55.144" v="53" actId="20577"/>
      <pc:docMkLst>
        <pc:docMk/>
      </pc:docMkLst>
      <pc:sldChg chg="modSp">
        <pc:chgData name="17232035" userId="S::17232035@edu.cc.saga-u.ac.jp::f21e1558-7252-48bf-938e-976ede1419ad" providerId="AD" clId="Web-{7A7D6C23-D995-4E74-9157-8BEDE2F8E4A4}" dt="2020-01-09T01:56:55.144" v="52" actId="20577"/>
        <pc:sldMkLst>
          <pc:docMk/>
          <pc:sldMk cId="3375680481" sldId="256"/>
        </pc:sldMkLst>
        <pc:spChg chg="mod">
          <ac:chgData name="17232035" userId="S::17232035@edu.cc.saga-u.ac.jp::f21e1558-7252-48bf-938e-976ede1419ad" providerId="AD" clId="Web-{7A7D6C23-D995-4E74-9157-8BEDE2F8E4A4}" dt="2020-01-09T01:56:55.144" v="52" actId="20577"/>
          <ac:spMkLst>
            <pc:docMk/>
            <pc:sldMk cId="3375680481" sldId="256"/>
            <ac:spMk id="3" creationId="{26C9C2D3-BB52-4018-A0E6-E53AD89A4316}"/>
          </ac:spMkLst>
        </pc:spChg>
      </pc:sldChg>
    </pc:docChg>
  </pc:docChgLst>
  <pc:docChgLst>
    <pc:chgData name="17232040" userId="S::17232040@edu.cc.saga-u.ac.jp::0afbbb6e-21a6-453d-a4d2-d89abe6b4a7b" providerId="AD" clId="Web-{3DAC2A8E-B4E9-4E38-BBFD-9C221D77F82B}"/>
    <pc:docChg chg="modSld">
      <pc:chgData name="17232040" userId="S::17232040@edu.cc.saga-u.ac.jp::0afbbb6e-21a6-453d-a4d2-d89abe6b4a7b" providerId="AD" clId="Web-{3DAC2A8E-B4E9-4E38-BBFD-9C221D77F82B}" dt="2020-01-09T02:21:34.743" v="22" actId="20577"/>
      <pc:docMkLst>
        <pc:docMk/>
      </pc:docMkLst>
      <pc:sldChg chg="modSp">
        <pc:chgData name="17232040" userId="S::17232040@edu.cc.saga-u.ac.jp::0afbbb6e-21a6-453d-a4d2-d89abe6b4a7b" providerId="AD" clId="Web-{3DAC2A8E-B4E9-4E38-BBFD-9C221D77F82B}" dt="2020-01-09T02:21:22.712" v="20" actId="20577"/>
        <pc:sldMkLst>
          <pc:docMk/>
          <pc:sldMk cId="2620099669" sldId="259"/>
        </pc:sldMkLst>
        <pc:spChg chg="mod">
          <ac:chgData name="17232040" userId="S::17232040@edu.cc.saga-u.ac.jp::0afbbb6e-21a6-453d-a4d2-d89abe6b4a7b" providerId="AD" clId="Web-{3DAC2A8E-B4E9-4E38-BBFD-9C221D77F82B}" dt="2020-01-09T02:21:22.712" v="20" actId="20577"/>
          <ac:spMkLst>
            <pc:docMk/>
            <pc:sldMk cId="2620099669" sldId="259"/>
            <ac:spMk id="3" creationId="{A7FD2F7C-8A09-4987-BC5E-D8BF5C1FEA38}"/>
          </ac:spMkLst>
        </pc:spChg>
      </pc:sldChg>
    </pc:docChg>
  </pc:docChgLst>
  <pc:docChgLst>
    <pc:chgData name="17232031" userId="S::17232031@edu.cc.saga-u.ac.jp::65629685-7034-41b4-83c1-514921c055a7" providerId="AD" clId="Web-{5B539AED-DA05-4396-B027-8A07F3944B7A}"/>
    <pc:docChg chg="sldOrd">
      <pc:chgData name="17232031" userId="S::17232031@edu.cc.saga-u.ac.jp::65629685-7034-41b4-83c1-514921c055a7" providerId="AD" clId="Web-{5B539AED-DA05-4396-B027-8A07F3944B7A}" dt="2020-01-16T01:41:28.491" v="0"/>
      <pc:docMkLst>
        <pc:docMk/>
      </pc:docMkLst>
      <pc:sldChg chg="ord">
        <pc:chgData name="17232031" userId="S::17232031@edu.cc.saga-u.ac.jp::65629685-7034-41b4-83c1-514921c055a7" providerId="AD" clId="Web-{5B539AED-DA05-4396-B027-8A07F3944B7A}" dt="2020-01-16T01:41:28.491" v="0"/>
        <pc:sldMkLst>
          <pc:docMk/>
          <pc:sldMk cId="951518734" sldId="260"/>
        </pc:sldMkLst>
      </pc:sldChg>
    </pc:docChg>
  </pc:docChgLst>
  <pc:docChgLst>
    <pc:chgData name="17232035" userId="S::17232035@edu.cc.saga-u.ac.jp::f21e1558-7252-48bf-938e-976ede1419ad" providerId="AD" clId="Web-{3C579370-8D48-4C36-BB4B-50FD248B502F}"/>
    <pc:docChg chg="addSld delSld modSld">
      <pc:chgData name="17232035" userId="S::17232035@edu.cc.saga-u.ac.jp::f21e1558-7252-48bf-938e-976ede1419ad" providerId="AD" clId="Web-{3C579370-8D48-4C36-BB4B-50FD248B502F}" dt="2020-01-14T02:59:51.979" v="696" actId="14100"/>
      <pc:docMkLst>
        <pc:docMk/>
      </pc:docMkLst>
      <pc:sldChg chg="modSp">
        <pc:chgData name="17232035" userId="S::17232035@edu.cc.saga-u.ac.jp::f21e1558-7252-48bf-938e-976ede1419ad" providerId="AD" clId="Web-{3C579370-8D48-4C36-BB4B-50FD248B502F}" dt="2020-01-14T02:49:21.579" v="588" actId="14100"/>
        <pc:sldMkLst>
          <pc:docMk/>
          <pc:sldMk cId="3375680481" sldId="256"/>
        </pc:sldMkLst>
        <pc:spChg chg="mod">
          <ac:chgData name="17232035" userId="S::17232035@edu.cc.saga-u.ac.jp::f21e1558-7252-48bf-938e-976ede1419ad" providerId="AD" clId="Web-{3C579370-8D48-4C36-BB4B-50FD248B502F}" dt="2020-01-14T02:49:21.579" v="588" actId="14100"/>
          <ac:spMkLst>
            <pc:docMk/>
            <pc:sldMk cId="3375680481" sldId="256"/>
            <ac:spMk id="2" creationId="{60720368-A294-4FDF-8802-3D3EB4BAE3F3}"/>
          </ac:spMkLst>
        </pc:spChg>
        <pc:spChg chg="mod">
          <ac:chgData name="17232035" userId="S::17232035@edu.cc.saga-u.ac.jp::f21e1558-7252-48bf-938e-976ede1419ad" providerId="AD" clId="Web-{3C579370-8D48-4C36-BB4B-50FD248B502F}" dt="2020-01-14T02:48:40.720" v="587" actId="14100"/>
          <ac:spMkLst>
            <pc:docMk/>
            <pc:sldMk cId="3375680481" sldId="256"/>
            <ac:spMk id="3" creationId="{26C9C2D3-BB52-4018-A0E6-E53AD89A4316}"/>
          </ac:spMkLst>
        </pc:spChg>
      </pc:sldChg>
      <pc:sldChg chg="modSp">
        <pc:chgData name="17232035" userId="S::17232035@edu.cc.saga-u.ac.jp::f21e1558-7252-48bf-938e-976ede1419ad" providerId="AD" clId="Web-{3C579370-8D48-4C36-BB4B-50FD248B502F}" dt="2020-01-14T02:31:46.275" v="71" actId="1076"/>
        <pc:sldMkLst>
          <pc:docMk/>
          <pc:sldMk cId="503318386" sldId="258"/>
        </pc:sldMkLst>
        <pc:spChg chg="mod">
          <ac:chgData name="17232035" userId="S::17232035@edu.cc.saga-u.ac.jp::f21e1558-7252-48bf-938e-976ede1419ad" providerId="AD" clId="Web-{3C579370-8D48-4C36-BB4B-50FD248B502F}" dt="2020-01-14T02:31:46.275" v="71" actId="1076"/>
          <ac:spMkLst>
            <pc:docMk/>
            <pc:sldMk cId="503318386" sldId="258"/>
            <ac:spMk id="3" creationId="{0F95C461-CE5D-4722-861E-DD3EC612997B}"/>
          </ac:spMkLst>
        </pc:spChg>
      </pc:sldChg>
      <pc:sldChg chg="modSp">
        <pc:chgData name="17232035" userId="S::17232035@edu.cc.saga-u.ac.jp::f21e1558-7252-48bf-938e-976ede1419ad" providerId="AD" clId="Web-{3C579370-8D48-4C36-BB4B-50FD248B502F}" dt="2020-01-14T02:34:39.461" v="97" actId="20577"/>
        <pc:sldMkLst>
          <pc:docMk/>
          <pc:sldMk cId="2620099669" sldId="259"/>
        </pc:sldMkLst>
        <pc:spChg chg="mod">
          <ac:chgData name="17232035" userId="S::17232035@edu.cc.saga-u.ac.jp::f21e1558-7252-48bf-938e-976ede1419ad" providerId="AD" clId="Web-{3C579370-8D48-4C36-BB4B-50FD248B502F}" dt="2020-01-14T02:34:39.461" v="97" actId="20577"/>
          <ac:spMkLst>
            <pc:docMk/>
            <pc:sldMk cId="2620099669" sldId="259"/>
            <ac:spMk id="3" creationId="{A7FD2F7C-8A09-4987-BC5E-D8BF5C1FEA38}"/>
          </ac:spMkLst>
        </pc:spChg>
      </pc:sldChg>
      <pc:sldChg chg="modSp">
        <pc:chgData name="17232035" userId="S::17232035@edu.cc.saga-u.ac.jp::f21e1558-7252-48bf-938e-976ede1419ad" providerId="AD" clId="Web-{3C579370-8D48-4C36-BB4B-50FD248B502F}" dt="2020-01-14T02:30:06.026" v="59" actId="20577"/>
        <pc:sldMkLst>
          <pc:docMk/>
          <pc:sldMk cId="951518734" sldId="260"/>
        </pc:sldMkLst>
        <pc:spChg chg="mod">
          <ac:chgData name="17232035" userId="S::17232035@edu.cc.saga-u.ac.jp::f21e1558-7252-48bf-938e-976ede1419ad" providerId="AD" clId="Web-{3C579370-8D48-4C36-BB4B-50FD248B502F}" dt="2020-01-14T02:30:06.026" v="59" actId="20577"/>
          <ac:spMkLst>
            <pc:docMk/>
            <pc:sldMk cId="951518734" sldId="260"/>
            <ac:spMk id="3" creationId="{4922624D-AA28-47A6-AD23-2C401CA20BEC}"/>
          </ac:spMkLst>
        </pc:spChg>
      </pc:sldChg>
      <pc:sldChg chg="modSp">
        <pc:chgData name="17232035" userId="S::17232035@edu.cc.saga-u.ac.jp::f21e1558-7252-48bf-938e-976ede1419ad" providerId="AD" clId="Web-{3C579370-8D48-4C36-BB4B-50FD248B502F}" dt="2020-01-14T02:59:11.277" v="676" actId="14100"/>
        <pc:sldMkLst>
          <pc:docMk/>
          <pc:sldMk cId="3316358601" sldId="261"/>
        </pc:sldMkLst>
        <pc:spChg chg="mod">
          <ac:chgData name="17232035" userId="S::17232035@edu.cc.saga-u.ac.jp::f21e1558-7252-48bf-938e-976ede1419ad" providerId="AD" clId="Web-{3C579370-8D48-4C36-BB4B-50FD248B502F}" dt="2020-01-14T02:31:27.557" v="68" actId="20577"/>
          <ac:spMkLst>
            <pc:docMk/>
            <pc:sldMk cId="3316358601" sldId="261"/>
            <ac:spMk id="2" creationId="{683724EA-7396-4A10-8528-7B7865DD56CD}"/>
          </ac:spMkLst>
        </pc:spChg>
        <pc:spChg chg="mod">
          <ac:chgData name="17232035" userId="S::17232035@edu.cc.saga-u.ac.jp::f21e1558-7252-48bf-938e-976ede1419ad" providerId="AD" clId="Web-{3C579370-8D48-4C36-BB4B-50FD248B502F}" dt="2020-01-14T02:59:11.277" v="676" actId="14100"/>
          <ac:spMkLst>
            <pc:docMk/>
            <pc:sldMk cId="3316358601" sldId="261"/>
            <ac:spMk id="3" creationId="{3EFFF4E6-2BB3-41CB-AB98-36D7B187D92D}"/>
          </ac:spMkLst>
        </pc:spChg>
      </pc:sldChg>
      <pc:sldChg chg="addSp modSp new del mod modClrScheme chgLayout">
        <pc:chgData name="17232035" userId="S::17232035@edu.cc.saga-u.ac.jp::f21e1558-7252-48bf-938e-976ede1419ad" providerId="AD" clId="Web-{3C579370-8D48-4C36-BB4B-50FD248B502F}" dt="2020-01-14T02:56:31.325" v="602"/>
        <pc:sldMkLst>
          <pc:docMk/>
          <pc:sldMk cId="772532726" sldId="262"/>
        </pc:sldMkLst>
        <pc:spChg chg="mod ord">
          <ac:chgData name="17232035" userId="S::17232035@edu.cc.saga-u.ac.jp::f21e1558-7252-48bf-938e-976ede1419ad" providerId="AD" clId="Web-{3C579370-8D48-4C36-BB4B-50FD248B502F}" dt="2020-01-14T02:53:28.029" v="601"/>
          <ac:spMkLst>
            <pc:docMk/>
            <pc:sldMk cId="772532726" sldId="262"/>
            <ac:spMk id="2" creationId="{D611D302-34FC-42F2-867F-8AF6AB436754}"/>
          </ac:spMkLst>
        </pc:spChg>
        <pc:spChg chg="mod ord">
          <ac:chgData name="17232035" userId="S::17232035@edu.cc.saga-u.ac.jp::f21e1558-7252-48bf-938e-976ede1419ad" providerId="AD" clId="Web-{3C579370-8D48-4C36-BB4B-50FD248B502F}" dt="2020-01-14T02:53:28.029" v="601"/>
          <ac:spMkLst>
            <pc:docMk/>
            <pc:sldMk cId="772532726" sldId="262"/>
            <ac:spMk id="3" creationId="{31EE0CFA-EE7B-41CA-B244-38F79372FFF2}"/>
          </ac:spMkLst>
        </pc:spChg>
        <pc:spChg chg="add mod ord">
          <ac:chgData name="17232035" userId="S::17232035@edu.cc.saga-u.ac.jp::f21e1558-7252-48bf-938e-976ede1419ad" providerId="AD" clId="Web-{3C579370-8D48-4C36-BB4B-50FD248B502F}" dt="2020-01-14T02:53:28.029" v="601"/>
          <ac:spMkLst>
            <pc:docMk/>
            <pc:sldMk cId="772532726" sldId="262"/>
            <ac:spMk id="4" creationId="{AE68799E-C2B1-4390-A1B2-6393E5C99909}"/>
          </ac:spMkLst>
        </pc:spChg>
      </pc:sldChg>
      <pc:sldChg chg="delSp modSp new mod modClrScheme chgLayout">
        <pc:chgData name="17232035" userId="S::17232035@edu.cc.saga-u.ac.jp::f21e1558-7252-48bf-938e-976ede1419ad" providerId="AD" clId="Web-{3C579370-8D48-4C36-BB4B-50FD248B502F}" dt="2020-01-14T02:59:11.481" v="680" actId="20577"/>
        <pc:sldMkLst>
          <pc:docMk/>
          <pc:sldMk cId="3081620441" sldId="263"/>
        </pc:sldMkLst>
        <pc:spChg chg="del">
          <ac:chgData name="17232035" userId="S::17232035@edu.cc.saga-u.ac.jp::f21e1558-7252-48bf-938e-976ede1419ad" providerId="AD" clId="Web-{3C579370-8D48-4C36-BB4B-50FD248B502F}" dt="2020-01-14T02:39:02.085" v="254"/>
          <ac:spMkLst>
            <pc:docMk/>
            <pc:sldMk cId="3081620441" sldId="263"/>
            <ac:spMk id="2" creationId="{5E02C63B-AE94-4C65-A0FC-8654266DC216}"/>
          </ac:spMkLst>
        </pc:spChg>
        <pc:spChg chg="mod ord">
          <ac:chgData name="17232035" userId="S::17232035@edu.cc.saga-u.ac.jp::f21e1558-7252-48bf-938e-976ede1419ad" providerId="AD" clId="Web-{3C579370-8D48-4C36-BB4B-50FD248B502F}" dt="2020-01-14T02:59:11.481" v="680" actId="20577"/>
          <ac:spMkLst>
            <pc:docMk/>
            <pc:sldMk cId="3081620441" sldId="263"/>
            <ac:spMk id="3" creationId="{2890D821-0EC5-4A93-AC70-D7E02E09793C}"/>
          </ac:spMkLst>
        </pc:spChg>
      </pc:sldChg>
      <pc:sldChg chg="addSp modSp new mod modClrScheme chgLayout">
        <pc:chgData name="17232035" userId="S::17232035@edu.cc.saga-u.ac.jp::f21e1558-7252-48bf-938e-976ede1419ad" providerId="AD" clId="Web-{3C579370-8D48-4C36-BB4B-50FD248B502F}" dt="2020-01-14T02:59:51.979" v="696" actId="14100"/>
        <pc:sldMkLst>
          <pc:docMk/>
          <pc:sldMk cId="1506009477" sldId="264"/>
        </pc:sldMkLst>
        <pc:spChg chg="add mod">
          <ac:chgData name="17232035" userId="S::17232035@edu.cc.saga-u.ac.jp::f21e1558-7252-48bf-938e-976ede1419ad" providerId="AD" clId="Web-{3C579370-8D48-4C36-BB4B-50FD248B502F}" dt="2020-01-14T02:59:47.495" v="694" actId="14100"/>
          <ac:spMkLst>
            <pc:docMk/>
            <pc:sldMk cId="1506009477" sldId="264"/>
            <ac:spMk id="2" creationId="{D11F76E9-D9CD-47B1-8BD7-7D960DD489CC}"/>
          </ac:spMkLst>
        </pc:spChg>
        <pc:spChg chg="add mod">
          <ac:chgData name="17232035" userId="S::17232035@edu.cc.saga-u.ac.jp::f21e1558-7252-48bf-938e-976ede1419ad" providerId="AD" clId="Web-{3C579370-8D48-4C36-BB4B-50FD248B502F}" dt="2020-01-14T02:59:51.979" v="696" actId="14100"/>
          <ac:spMkLst>
            <pc:docMk/>
            <pc:sldMk cId="1506009477" sldId="264"/>
            <ac:spMk id="3" creationId="{ED3C6E3E-B044-4D4E-B1BF-8D72232CA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EB157-446E-41BE-B52E-9E26187DEBBF}" type="datetimeFigureOut">
              <a:rPr kumimoji="1" lang="en-US" altLang="ja-JP"/>
              <a:t>2/3/2020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85D87-5659-4D50-BB3E-5417A7347677}" type="slidenum">
              <a:rPr kumimoji="1" lang="en-US" altLang="ja-JP"/>
              <a:t>‹#›</a:t>
            </a:fld>
            <a:endParaRPr kumimoji="1" lang="ja-JP" altLang="en-US"/>
          </a:p>
        </p:txBody>
      </p:sp>
    </p:spTree>
    <p:extLst>
      <p:ext uri="{BB962C8B-B14F-4D97-AF65-F5344CB8AC3E}">
        <p14:creationId xmlns:p14="http://schemas.microsoft.com/office/powerpoint/2010/main" val="26340058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ea typeface="游ゴシック"/>
              </a:rPr>
              <a:t>アフェリエイト：成果報酬型の広告</a:t>
            </a:r>
          </a:p>
          <a:p>
            <a:r>
              <a:rPr lang="ja-JP">
                <a:ea typeface="游ゴシック"/>
              </a:rPr>
              <a:t>広告主とアフィリエイトプログラムを提供する企業</a:t>
            </a:r>
            <a:r>
              <a:rPr lang="ja-JP" altLang="en-US">
                <a:ea typeface="游ゴシック"/>
              </a:rPr>
              <a:t>（SNS→Twitter、インスタなど）</a:t>
            </a:r>
            <a:r>
              <a:rPr lang="ja-JP">
                <a:ea typeface="游ゴシック"/>
              </a:rPr>
              <a:t>やホームページ運営者がそれぞれ連携関係になることで、広告を宣伝紹介する報酬としてある条件下で成約した成約金の一部を受け取る</a:t>
            </a:r>
          </a:p>
          <a:p>
            <a:endParaRPr lang="ja-JP">
              <a:ea typeface="游ゴシック"/>
            </a:endParaRPr>
          </a:p>
          <a:p>
            <a:r>
              <a:rPr lang="ja-JP" altLang="en-US">
                <a:ea typeface="游ゴシック"/>
              </a:rPr>
              <a:t>１．</a:t>
            </a:r>
            <a:r>
              <a:rPr lang="ja-JP">
                <a:ea typeface="游ゴシック"/>
              </a:rPr>
              <a:t>自身のホームページやブログ記事に企業や特定の商品・サービスの広告を掲載</a:t>
            </a:r>
          </a:p>
          <a:p>
            <a:r>
              <a:rPr lang="ja-JP" altLang="en-US">
                <a:ea typeface="游ゴシック"/>
              </a:rPr>
              <a:t>２．</a:t>
            </a:r>
            <a:r>
              <a:rPr lang="ja-JP">
                <a:ea typeface="游ゴシック"/>
              </a:rPr>
              <a:t>訪問者がその広告をクリックして商品やサービスを買ったりして広告主の利益になる</a:t>
            </a:r>
          </a:p>
          <a:p>
            <a:r>
              <a:rPr lang="ja-JP" altLang="en-US">
                <a:ea typeface="游ゴシック"/>
              </a:rPr>
              <a:t>３．</a:t>
            </a:r>
            <a:r>
              <a:rPr lang="ja-JP">
                <a:ea typeface="游ゴシック"/>
              </a:rPr>
              <a:t>成果報酬が収入として手に入る</a:t>
            </a:r>
          </a:p>
          <a:p>
            <a:endParaRPr lang="ja-JP" altLang="en-US" b="1">
              <a:ea typeface="游ゴシック"/>
            </a:endParaRPr>
          </a:p>
        </p:txBody>
      </p:sp>
      <p:sp>
        <p:nvSpPr>
          <p:cNvPr id="4" name="スライド番号プレースホルダー 3"/>
          <p:cNvSpPr>
            <a:spLocks noGrp="1"/>
          </p:cNvSpPr>
          <p:nvPr>
            <p:ph type="sldNum" sz="quarter" idx="5"/>
          </p:nvPr>
        </p:nvSpPr>
        <p:spPr/>
        <p:txBody>
          <a:bodyPr/>
          <a:lstStyle/>
          <a:p>
            <a:fld id="{F1785D87-5659-4D50-BB3E-5417A7347677}" type="slidenum">
              <a:rPr kumimoji="1" lang="en-US" altLang="ja-JP"/>
              <a:t>4</a:t>
            </a:fld>
            <a:endParaRPr kumimoji="1" lang="ja-JP" altLang="en-US"/>
          </a:p>
        </p:txBody>
      </p:sp>
    </p:spTree>
    <p:extLst>
      <p:ext uri="{BB962C8B-B14F-4D97-AF65-F5344CB8AC3E}">
        <p14:creationId xmlns:p14="http://schemas.microsoft.com/office/powerpoint/2010/main" val="1886908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2/3/2020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61392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2/3/2020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325306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2/3/2020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25424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2/3/2020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7097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2/3/2020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061685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2/3/2020</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0917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2/3/2020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2979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2/3/2020</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9140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2/3/2020</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90709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2/3/2020</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42041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2/3/2020</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44905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2/3/2020</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2755988"/>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0720368-A294-4FDF-8802-3D3EB4BAE3F3}"/>
              </a:ext>
            </a:extLst>
          </p:cNvPr>
          <p:cNvSpPr>
            <a:spLocks noGrp="1"/>
          </p:cNvSpPr>
          <p:nvPr>
            <p:ph type="ctrTitle"/>
          </p:nvPr>
        </p:nvSpPr>
        <p:spPr>
          <a:xfrm>
            <a:off x="2509066" y="3437560"/>
            <a:ext cx="5518066" cy="2302806"/>
          </a:xfrm>
        </p:spPr>
        <p:txBody>
          <a:bodyPr>
            <a:normAutofit/>
          </a:bodyPr>
          <a:lstStyle/>
          <a:p>
            <a:r>
              <a:rPr kumimoji="1" lang="en-US" altLang="ja-JP" sz="4800" err="1">
                <a:ea typeface="ＭＳ Ｐゴシック"/>
              </a:rPr>
              <a:t>SNSトラブル体験談</a:t>
            </a:r>
            <a:endParaRPr lang="en-US" altLang="ja-JP" sz="4800">
              <a:ea typeface="ＭＳ Ｐゴシック"/>
              <a:cs typeface="Arial"/>
            </a:endParaRPr>
          </a:p>
        </p:txBody>
      </p:sp>
      <p:sp>
        <p:nvSpPr>
          <p:cNvPr id="3" name="字幕 2">
            <a:extLst>
              <a:ext uri="{FF2B5EF4-FFF2-40B4-BE49-F238E27FC236}">
                <a16:creationId xmlns:a16="http://schemas.microsoft.com/office/drawing/2014/main" xmlns="" id="{26C9C2D3-BB52-4018-A0E6-E53AD89A4316}"/>
              </a:ext>
            </a:extLst>
          </p:cNvPr>
          <p:cNvSpPr>
            <a:spLocks noGrp="1"/>
          </p:cNvSpPr>
          <p:nvPr>
            <p:ph type="subTitle" idx="1"/>
          </p:nvPr>
        </p:nvSpPr>
        <p:spPr>
          <a:xfrm>
            <a:off x="2772274" y="1712270"/>
            <a:ext cx="5357600" cy="526640"/>
          </a:xfrm>
        </p:spPr>
        <p:txBody>
          <a:bodyPr vert="horz" lIns="91440" tIns="45720" rIns="91440" bIns="45720" rtlCol="0" anchor="t">
            <a:normAutofit/>
          </a:bodyPr>
          <a:lstStyle/>
          <a:p>
            <a:r>
              <a:rPr lang="ja-JP" altLang="en-US">
                <a:ea typeface="游ゴシック"/>
              </a:rPr>
              <a:t>大澤さつき　福本翔子　光安美樹　山本泉華</a:t>
            </a:r>
          </a:p>
        </p:txBody>
      </p:sp>
    </p:spTree>
    <p:extLst>
      <p:ext uri="{BB962C8B-B14F-4D97-AF65-F5344CB8AC3E}">
        <p14:creationId xmlns:p14="http://schemas.microsoft.com/office/powerpoint/2010/main" val="337568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0384627-7CC8-49C2-9768-1B7CEAB48E0C}"/>
              </a:ext>
            </a:extLst>
          </p:cNvPr>
          <p:cNvSpPr>
            <a:spLocks noGrp="1"/>
          </p:cNvSpPr>
          <p:nvPr>
            <p:ph type="title"/>
          </p:nvPr>
        </p:nvSpPr>
        <p:spPr>
          <a:xfrm>
            <a:off x="-2972401" y="808056"/>
            <a:ext cx="7742242" cy="1077229"/>
          </a:xfrm>
        </p:spPr>
        <p:txBody>
          <a:bodyPr/>
          <a:lstStyle/>
          <a:p>
            <a:r>
              <a:rPr lang="ja-JP" altLang="en-US">
                <a:ea typeface="游ゴシック Light"/>
              </a:rPr>
              <a:t>要求定義</a:t>
            </a:r>
            <a:endParaRPr kumimoji="1" lang="ja-JP" altLang="en-US"/>
          </a:p>
        </p:txBody>
      </p:sp>
      <p:sp>
        <p:nvSpPr>
          <p:cNvPr id="3" name="コンテンツ プレースホルダー 2">
            <a:extLst>
              <a:ext uri="{FF2B5EF4-FFF2-40B4-BE49-F238E27FC236}">
                <a16:creationId xmlns:a16="http://schemas.microsoft.com/office/drawing/2014/main" xmlns="" id="{0F95C461-CE5D-4722-861E-DD3EC612997B}"/>
              </a:ext>
            </a:extLst>
          </p:cNvPr>
          <p:cNvSpPr>
            <a:spLocks noGrp="1"/>
          </p:cNvSpPr>
          <p:nvPr>
            <p:ph idx="1"/>
          </p:nvPr>
        </p:nvSpPr>
        <p:spPr>
          <a:xfrm>
            <a:off x="1747461" y="1582751"/>
            <a:ext cx="8137734" cy="4407260"/>
          </a:xfrm>
        </p:spPr>
        <p:txBody>
          <a:bodyPr vert="horz" lIns="91440" tIns="45720" rIns="91440" bIns="45720" rtlCol="0" anchor="t">
            <a:noAutofit/>
          </a:bodyPr>
          <a:lstStyle/>
          <a:p>
            <a:pPr marL="0" indent="0">
              <a:buNone/>
            </a:pPr>
            <a:r>
              <a:rPr lang="ja-JP" altLang="en-US" sz="2400">
                <a:ea typeface="游ゴシック"/>
              </a:rPr>
              <a:t>◎</a:t>
            </a:r>
            <a:r>
              <a:rPr lang="ja-JP" altLang="en-US" sz="2400" b="1">
                <a:ea typeface="游ゴシック"/>
              </a:rPr>
              <a:t>SNSトラブルを防止したい</a:t>
            </a:r>
            <a:endParaRPr lang="ja-JP" altLang="en-US" sz="2400" b="1">
              <a:ea typeface="游ゴシック"/>
              <a:cs typeface="Arial"/>
            </a:endParaRPr>
          </a:p>
          <a:p>
            <a:pPr marL="0" indent="0">
              <a:buNone/>
            </a:pPr>
            <a:r>
              <a:rPr lang="ja-JP" altLang="en-US" sz="2400">
                <a:ea typeface="游ゴシック"/>
              </a:rPr>
              <a:t>→・WEBサイトを作り、ユーザーの多いアプリごとに体験談など紹介する。</a:t>
            </a:r>
            <a:endParaRPr lang="ja-JP" sz="2400">
              <a:ea typeface="游ゴシック"/>
              <a:cs typeface="Arial"/>
            </a:endParaRPr>
          </a:p>
          <a:p>
            <a:pPr marL="0" indent="0">
              <a:buNone/>
            </a:pPr>
            <a:r>
              <a:rPr lang="ja-JP" altLang="en-US" sz="2400">
                <a:ea typeface="游ゴシック"/>
              </a:rPr>
              <a:t>　・中学生でも読める文章にする（漢字のフリガナを書くなど）</a:t>
            </a:r>
            <a:endParaRPr lang="ja-JP" altLang="en-US" sz="2400">
              <a:ea typeface="游ゴシック"/>
              <a:cs typeface="Arial"/>
            </a:endParaRPr>
          </a:p>
          <a:p>
            <a:pPr marL="0" indent="0">
              <a:buNone/>
            </a:pPr>
            <a:r>
              <a:rPr lang="ja-JP" altLang="en-US" sz="2400">
                <a:ea typeface="游ゴシック"/>
              </a:rPr>
              <a:t>　・読みやすいサイトにするため、視覚情報などを意識して作りたい。</a:t>
            </a:r>
            <a:endParaRPr lang="ja-JP" altLang="en-US" sz="2400">
              <a:ea typeface="游ゴシック"/>
              <a:cs typeface="Arial"/>
            </a:endParaRPr>
          </a:p>
          <a:p>
            <a:pPr marL="0" indent="0">
              <a:buNone/>
            </a:pPr>
            <a:endParaRPr lang="ja-JP" altLang="en-US" sz="2400">
              <a:ea typeface="游ゴシック"/>
              <a:cs typeface="Arial"/>
            </a:endParaRPr>
          </a:p>
        </p:txBody>
      </p:sp>
    </p:spTree>
    <p:extLst>
      <p:ext uri="{BB962C8B-B14F-4D97-AF65-F5344CB8AC3E}">
        <p14:creationId xmlns:p14="http://schemas.microsoft.com/office/powerpoint/2010/main" val="50331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777D06-2E02-46C3-830C-9002602C85A2}"/>
              </a:ext>
            </a:extLst>
          </p:cNvPr>
          <p:cNvSpPr>
            <a:spLocks noGrp="1"/>
          </p:cNvSpPr>
          <p:nvPr>
            <p:ph type="title"/>
          </p:nvPr>
        </p:nvSpPr>
        <p:spPr>
          <a:xfrm>
            <a:off x="2611808" y="731000"/>
            <a:ext cx="2726051" cy="683387"/>
          </a:xfrm>
        </p:spPr>
        <p:txBody>
          <a:bodyPr/>
          <a:lstStyle/>
          <a:p>
            <a:pPr algn="l"/>
            <a:r>
              <a:rPr lang="ja-JP" altLang="en-US">
                <a:ea typeface="游ゴシック Light"/>
              </a:rPr>
              <a:t>要件定義</a:t>
            </a:r>
            <a:endParaRPr kumimoji="1" lang="ja-JP" altLang="en-US"/>
          </a:p>
        </p:txBody>
      </p:sp>
      <p:sp>
        <p:nvSpPr>
          <p:cNvPr id="3" name="コンテンツ プレースホルダー 2">
            <a:extLst>
              <a:ext uri="{FF2B5EF4-FFF2-40B4-BE49-F238E27FC236}">
                <a16:creationId xmlns:a16="http://schemas.microsoft.com/office/drawing/2014/main" xmlns="" id="{A7FD2F7C-8A09-4987-BC5E-D8BF5C1FEA38}"/>
              </a:ext>
            </a:extLst>
          </p:cNvPr>
          <p:cNvSpPr>
            <a:spLocks noGrp="1"/>
          </p:cNvSpPr>
          <p:nvPr>
            <p:ph idx="1"/>
          </p:nvPr>
        </p:nvSpPr>
        <p:spPr>
          <a:xfrm>
            <a:off x="1711937" y="1482310"/>
            <a:ext cx="8858202" cy="4567634"/>
          </a:xfrm>
        </p:spPr>
        <p:txBody>
          <a:bodyPr vert="horz" lIns="91440" tIns="45720" rIns="91440" bIns="45720" rtlCol="0" anchor="t">
            <a:noAutofit/>
          </a:bodyPr>
          <a:lstStyle/>
          <a:p>
            <a:pPr marL="344170" indent="-337820">
              <a:lnSpc>
                <a:spcPct val="100000"/>
              </a:lnSpc>
              <a:spcBef>
                <a:spcPts val="0"/>
              </a:spcBef>
            </a:pPr>
            <a:r>
              <a:rPr lang="ja-JP" sz="2400">
                <a:latin typeface="游ゴシック"/>
                <a:ea typeface="游ゴシック"/>
                <a:cs typeface="Calibri"/>
              </a:rPr>
              <a:t>制限事項</a:t>
            </a:r>
            <a:endParaRPr lang="en-US" altLang="ja-JP" sz="2400">
              <a:latin typeface="游ゴシック"/>
              <a:ea typeface="游ゴシック"/>
              <a:cs typeface="+mn-lt"/>
            </a:endParaRPr>
          </a:p>
          <a:p>
            <a:pPr marL="0" indent="0">
              <a:lnSpc>
                <a:spcPct val="100000"/>
              </a:lnSpc>
              <a:spcBef>
                <a:spcPts val="0"/>
              </a:spcBef>
              <a:buNone/>
            </a:pPr>
            <a:r>
              <a:rPr lang="ja-JP" altLang="en-US" sz="2400">
                <a:latin typeface="游ゴシック"/>
                <a:ea typeface="游ゴシック"/>
                <a:cs typeface="Calibri"/>
              </a:rPr>
              <a:t>　</a:t>
            </a:r>
            <a:r>
              <a:rPr lang="ja-JP" sz="2400">
                <a:latin typeface="游ゴシック"/>
                <a:ea typeface="游ゴシック"/>
                <a:cs typeface="Calibri"/>
              </a:rPr>
              <a:t>過激な体験談は表示を制限する</a:t>
            </a:r>
            <a:endParaRPr lang="en-US" altLang="ja-JP" sz="2400">
              <a:latin typeface="游ゴシック"/>
              <a:ea typeface="游ゴシック"/>
              <a:cs typeface="+mn-lt"/>
            </a:endParaRPr>
          </a:p>
          <a:p>
            <a:pPr marL="344170" indent="-337820">
              <a:lnSpc>
                <a:spcPct val="100000"/>
              </a:lnSpc>
              <a:spcBef>
                <a:spcPts val="0"/>
              </a:spcBef>
            </a:pPr>
            <a:endParaRPr lang="ja-JP" sz="2400">
              <a:latin typeface="游ゴシック"/>
              <a:ea typeface="游ゴシック"/>
              <a:cs typeface="+mn-lt"/>
            </a:endParaRPr>
          </a:p>
          <a:p>
            <a:pPr marL="344170" indent="-337820">
              <a:lnSpc>
                <a:spcPct val="100000"/>
              </a:lnSpc>
              <a:spcBef>
                <a:spcPts val="0"/>
              </a:spcBef>
            </a:pPr>
            <a:r>
              <a:rPr lang="ja-JP" sz="2400">
                <a:latin typeface="游ゴシック"/>
                <a:ea typeface="游ゴシック"/>
                <a:cs typeface="Calibri"/>
              </a:rPr>
              <a:t>前提事項</a:t>
            </a:r>
            <a:endParaRPr lang="en-US" altLang="ja-JP" sz="2400">
              <a:latin typeface="游ゴシック"/>
              <a:ea typeface="游ゴシック"/>
              <a:cs typeface="+mn-lt"/>
            </a:endParaRPr>
          </a:p>
          <a:p>
            <a:pPr marL="0" indent="0">
              <a:lnSpc>
                <a:spcPct val="100000"/>
              </a:lnSpc>
              <a:spcBef>
                <a:spcPts val="0"/>
              </a:spcBef>
              <a:buNone/>
            </a:pPr>
            <a:r>
              <a:rPr lang="ja-JP" altLang="en-US" sz="2400">
                <a:latin typeface="游ゴシック"/>
                <a:ea typeface="游ゴシック"/>
                <a:cs typeface="Calibri"/>
              </a:rPr>
              <a:t>　</a:t>
            </a:r>
            <a:r>
              <a:rPr lang="ja-JP" sz="2400">
                <a:latin typeface="游ゴシック"/>
                <a:ea typeface="游ゴシック"/>
                <a:cs typeface="Calibri"/>
              </a:rPr>
              <a:t>トップページから選択した項目に飛ぶこと</a:t>
            </a:r>
            <a:endParaRPr lang="en-US" altLang="ja-JP" sz="2400">
              <a:latin typeface="游ゴシック"/>
              <a:ea typeface="游ゴシック"/>
              <a:cs typeface="+mn-lt"/>
            </a:endParaRPr>
          </a:p>
          <a:p>
            <a:pPr marL="344170" indent="-337820">
              <a:lnSpc>
                <a:spcPct val="100000"/>
              </a:lnSpc>
              <a:spcBef>
                <a:spcPts val="0"/>
              </a:spcBef>
            </a:pPr>
            <a:endParaRPr lang="ja-JP" sz="2400">
              <a:latin typeface="游ゴシック"/>
              <a:ea typeface="游ゴシック"/>
              <a:cs typeface="+mn-lt"/>
            </a:endParaRPr>
          </a:p>
          <a:p>
            <a:pPr marL="344170" indent="-337820">
              <a:lnSpc>
                <a:spcPct val="100000"/>
              </a:lnSpc>
              <a:spcBef>
                <a:spcPts val="0"/>
              </a:spcBef>
            </a:pPr>
            <a:r>
              <a:rPr lang="ja-JP" sz="2400">
                <a:latin typeface="游ゴシック"/>
                <a:ea typeface="游ゴシック"/>
                <a:cs typeface="Calibri"/>
              </a:rPr>
              <a:t>懸念事項</a:t>
            </a:r>
            <a:endParaRPr lang="en-US" altLang="ja-JP" sz="2400">
              <a:latin typeface="游ゴシック"/>
              <a:ea typeface="游ゴシック"/>
              <a:cs typeface="+mn-lt"/>
            </a:endParaRPr>
          </a:p>
          <a:p>
            <a:pPr marL="0" indent="0">
              <a:lnSpc>
                <a:spcPct val="100000"/>
              </a:lnSpc>
              <a:spcBef>
                <a:spcPts val="0"/>
              </a:spcBef>
              <a:buNone/>
            </a:pPr>
            <a:r>
              <a:rPr lang="ja-JP" altLang="en-US" sz="2400">
                <a:latin typeface="游ゴシック"/>
                <a:ea typeface="游ゴシック"/>
                <a:cs typeface="Calibri"/>
              </a:rPr>
              <a:t>　</a:t>
            </a:r>
            <a:r>
              <a:rPr lang="ja-JP" sz="2400">
                <a:latin typeface="游ゴシック"/>
                <a:ea typeface="游ゴシック"/>
                <a:cs typeface="Calibri"/>
              </a:rPr>
              <a:t>SNSトラブルの体験談をどのように表示するか</a:t>
            </a:r>
            <a:endParaRPr lang="en-US" altLang="ja-JP" sz="2400">
              <a:latin typeface="游ゴシック"/>
              <a:ea typeface="游ゴシック"/>
              <a:cs typeface="+mn-lt"/>
            </a:endParaRPr>
          </a:p>
          <a:p>
            <a:pPr marL="6350" indent="0">
              <a:lnSpc>
                <a:spcPct val="100000"/>
              </a:lnSpc>
              <a:spcBef>
                <a:spcPts val="0"/>
              </a:spcBef>
              <a:buNone/>
            </a:pPr>
            <a:r>
              <a:rPr lang="ja-JP" sz="2400">
                <a:latin typeface="游ゴシック"/>
                <a:ea typeface="游ゴシック"/>
                <a:cs typeface="Calibri"/>
              </a:rPr>
              <a:t>（それぞれのページの背景を暗めにすることでSNSトラブルの深刻さを表現）</a:t>
            </a:r>
            <a:endParaRPr lang="en-US" altLang="ja-JP" sz="2400">
              <a:latin typeface="游ゴシック"/>
              <a:ea typeface="游ゴシック"/>
              <a:cs typeface="+mn-lt"/>
            </a:endParaRPr>
          </a:p>
          <a:p>
            <a:pPr marL="344170" indent="-337820"/>
            <a:endParaRPr lang="ja-JP" altLang="en-US" sz="2400">
              <a:latin typeface="游ゴシック"/>
              <a:ea typeface="游ゴシック"/>
            </a:endParaRPr>
          </a:p>
          <a:p>
            <a:pPr marL="0" indent="0">
              <a:buNone/>
            </a:pPr>
            <a:endParaRPr lang="ja-JP" altLang="en-US" sz="2400">
              <a:latin typeface="游ゴシック"/>
              <a:ea typeface="游ゴシック"/>
            </a:endParaRPr>
          </a:p>
          <a:p>
            <a:pPr marL="0" indent="0">
              <a:buNone/>
            </a:pPr>
            <a:endParaRPr lang="ja-JP" altLang="en-US">
              <a:ea typeface="游ゴシック"/>
            </a:endParaRPr>
          </a:p>
        </p:txBody>
      </p:sp>
    </p:spTree>
    <p:extLst>
      <p:ext uri="{BB962C8B-B14F-4D97-AF65-F5344CB8AC3E}">
        <p14:creationId xmlns:p14="http://schemas.microsoft.com/office/powerpoint/2010/main" val="2620099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83724EA-7396-4A10-8528-7B7865DD56CD}"/>
              </a:ext>
            </a:extLst>
          </p:cNvPr>
          <p:cNvSpPr>
            <a:spLocks noGrp="1"/>
          </p:cNvSpPr>
          <p:nvPr>
            <p:ph type="title"/>
          </p:nvPr>
        </p:nvSpPr>
        <p:spPr>
          <a:xfrm>
            <a:off x="2643100" y="747614"/>
            <a:ext cx="4482242" cy="606331"/>
          </a:xfrm>
        </p:spPr>
        <p:txBody>
          <a:bodyPr>
            <a:noAutofit/>
          </a:bodyPr>
          <a:lstStyle/>
          <a:p>
            <a:pPr algn="l"/>
            <a:r>
              <a:rPr lang="ja-JP" altLang="en-US" sz="3600">
                <a:ea typeface="ＭＳ Ｐゴシック"/>
                <a:cs typeface="Arial" panose="020B0604020202020204"/>
              </a:rPr>
              <a:t>ビジネスプラン</a:t>
            </a:r>
            <a:endParaRPr lang="ja-JP" altLang="en-US" sz="3600">
              <a:cs typeface="Arial" panose="020B0604020202020204"/>
            </a:endParaRPr>
          </a:p>
        </p:txBody>
      </p:sp>
      <p:sp>
        <p:nvSpPr>
          <p:cNvPr id="3" name="コンテンツ プレースホルダー 2">
            <a:extLst>
              <a:ext uri="{FF2B5EF4-FFF2-40B4-BE49-F238E27FC236}">
                <a16:creationId xmlns:a16="http://schemas.microsoft.com/office/drawing/2014/main" xmlns="" id="{3EFFF4E6-2BB3-41CB-AB98-36D7B187D92D}"/>
              </a:ext>
            </a:extLst>
          </p:cNvPr>
          <p:cNvSpPr>
            <a:spLocks noGrp="1"/>
          </p:cNvSpPr>
          <p:nvPr>
            <p:ph idx="1"/>
          </p:nvPr>
        </p:nvSpPr>
        <p:spPr>
          <a:xfrm>
            <a:off x="1552524" y="1780585"/>
            <a:ext cx="8498607" cy="4263244"/>
          </a:xfrm>
        </p:spPr>
        <p:txBody>
          <a:bodyPr vert="horz" lIns="91440" tIns="45720" rIns="91440" bIns="45720" rtlCol="0" anchor="t">
            <a:normAutofit/>
          </a:bodyPr>
          <a:lstStyle/>
          <a:p>
            <a:pPr marL="6350" indent="0">
              <a:buNone/>
            </a:pPr>
            <a:r>
              <a:rPr lang="ja-JP" altLang="en-US" sz="2400">
                <a:latin typeface="游ゴシック"/>
                <a:ea typeface="游ゴシック"/>
                <a:cs typeface="Arial" panose="020B0604020202020204"/>
              </a:rPr>
              <a:t>ターゲット：SNS利用者</a:t>
            </a:r>
            <a:endParaRPr lang="ja-JP"/>
          </a:p>
          <a:p>
            <a:pPr marL="6350" indent="0">
              <a:buNone/>
            </a:pPr>
            <a:endParaRPr lang="ja-JP" altLang="en-US" sz="2400">
              <a:latin typeface="游ゴシック"/>
              <a:ea typeface="游ゴシック"/>
              <a:cs typeface="Arial" panose="020B0604020202020204"/>
            </a:endParaRPr>
          </a:p>
          <a:p>
            <a:pPr marL="6350" indent="0">
              <a:buNone/>
            </a:pPr>
            <a:r>
              <a:rPr lang="ja-JP" altLang="en-US" sz="2400">
                <a:latin typeface="游ゴシック"/>
                <a:ea typeface="游ゴシック"/>
                <a:cs typeface="Arial" panose="020B0604020202020204"/>
              </a:rPr>
              <a:t>目的：サイトを通じてSNSで発言することの責任を感じてもらい、安心して利用してもらえる環境を促す</a:t>
            </a:r>
            <a:endParaRPr lang="ja-JP">
              <a:ea typeface="ＭＳ Ｐゴシック"/>
              <a:cs typeface="Arial"/>
            </a:endParaRPr>
          </a:p>
          <a:p>
            <a:pPr marL="6350" indent="0">
              <a:buNone/>
            </a:pPr>
            <a:endParaRPr lang="ja-JP" altLang="en-US" sz="2400">
              <a:latin typeface="游ゴシック"/>
              <a:ea typeface="游ゴシック"/>
              <a:cs typeface="Arial" panose="020B0604020202020204"/>
            </a:endParaRPr>
          </a:p>
          <a:p>
            <a:pPr marL="6350" indent="0">
              <a:buNone/>
            </a:pPr>
            <a:r>
              <a:rPr lang="ja-JP" altLang="en-US" sz="2400">
                <a:latin typeface="游ゴシック"/>
                <a:ea typeface="游ゴシック"/>
                <a:cs typeface="Arial" panose="020B0604020202020204"/>
              </a:rPr>
              <a:t>収入方法：広告</a:t>
            </a:r>
          </a:p>
          <a:p>
            <a:pPr marL="6350" indent="0">
              <a:buNone/>
            </a:pPr>
            <a:endParaRPr lang="ja-JP" altLang="en-US" sz="2400">
              <a:latin typeface="游ゴシック"/>
              <a:ea typeface="游ゴシック"/>
              <a:cs typeface="Arial" panose="020B0604020202020204"/>
            </a:endParaRPr>
          </a:p>
        </p:txBody>
      </p:sp>
    </p:spTree>
    <p:extLst>
      <p:ext uri="{BB962C8B-B14F-4D97-AF65-F5344CB8AC3E}">
        <p14:creationId xmlns:p14="http://schemas.microsoft.com/office/powerpoint/2010/main" val="3316358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xmlns="" id="{2890D821-0EC5-4A93-AC70-D7E02E09793C}"/>
              </a:ext>
            </a:extLst>
          </p:cNvPr>
          <p:cNvSpPr>
            <a:spLocks noGrp="1"/>
          </p:cNvSpPr>
          <p:nvPr>
            <p:ph idx="4294967295"/>
          </p:nvPr>
        </p:nvSpPr>
        <p:spPr>
          <a:xfrm>
            <a:off x="1399991" y="687008"/>
            <a:ext cx="8676350" cy="5222899"/>
          </a:xfrm>
        </p:spPr>
        <p:txBody>
          <a:bodyPr vert="horz" lIns="91440" tIns="45720" rIns="91440" bIns="45720" rtlCol="0" anchor="t">
            <a:normAutofit/>
          </a:bodyPr>
          <a:lstStyle/>
          <a:p>
            <a:pPr marL="6350" indent="0">
              <a:buNone/>
            </a:pPr>
            <a:r>
              <a:rPr lang="ja-JP" altLang="en-US" sz="2400">
                <a:latin typeface="游ゴシック"/>
                <a:ea typeface="游ゴシック"/>
                <a:cs typeface="Arial" panose="020B0604020202020204"/>
              </a:rPr>
              <a:t>将来性：SNSはこれからもっと便利になっていき、成長していくと思うので便利になるからこそ気を付けるべきことが増えていくので対応が必要</a:t>
            </a:r>
          </a:p>
          <a:p>
            <a:pPr marL="6350" indent="0">
              <a:buNone/>
            </a:pPr>
            <a:endParaRPr lang="ja-JP" altLang="en-US" sz="2400">
              <a:latin typeface="游ゴシック"/>
              <a:ea typeface="游ゴシック"/>
              <a:cs typeface="Arial" panose="020B0604020202020204"/>
            </a:endParaRPr>
          </a:p>
          <a:p>
            <a:pPr marL="6350" indent="0">
              <a:buNone/>
            </a:pPr>
            <a:r>
              <a:rPr lang="ja-JP" altLang="en-US" sz="2400">
                <a:latin typeface="游ゴシック"/>
                <a:ea typeface="游ゴシック"/>
                <a:cs typeface="Arial" panose="020B0604020202020204"/>
              </a:rPr>
              <a:t>リスク：サイトを閲覧することで問題解決を促せるかどうか</a:t>
            </a:r>
          </a:p>
          <a:p>
            <a:pPr marL="6350" indent="0">
              <a:buNone/>
            </a:pPr>
            <a:r>
              <a:rPr lang="ja-JP" altLang="en-US" sz="2400">
                <a:latin typeface="游ゴシック"/>
                <a:ea typeface="游ゴシック"/>
                <a:cs typeface="Arial" panose="020B0604020202020204"/>
              </a:rPr>
              <a:t>→自分で考えて解決に導くとこが大切。また、もしもの場合はお問い合わせフォームを一番下につけているので、相談可能</a:t>
            </a:r>
          </a:p>
          <a:p>
            <a:pPr marL="6350" indent="0">
              <a:buNone/>
            </a:pPr>
            <a:endParaRPr lang="ja-JP" altLang="en-US" sz="2400">
              <a:latin typeface="游ゴシック"/>
              <a:ea typeface="游ゴシック"/>
              <a:cs typeface="Arial" panose="020B0604020202020204"/>
            </a:endParaRPr>
          </a:p>
          <a:p>
            <a:pPr marL="6350" indent="0">
              <a:buNone/>
            </a:pPr>
            <a:endParaRPr lang="ja-JP" altLang="en-US" sz="2400">
              <a:latin typeface="游ゴシック"/>
              <a:ea typeface="游ゴシック"/>
              <a:cs typeface="Arial" panose="020B0604020202020204"/>
            </a:endParaRPr>
          </a:p>
        </p:txBody>
      </p:sp>
    </p:spTree>
    <p:extLst>
      <p:ext uri="{BB962C8B-B14F-4D97-AF65-F5344CB8AC3E}">
        <p14:creationId xmlns:p14="http://schemas.microsoft.com/office/powerpoint/2010/main" val="308162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26F8190-AF75-4BAA-B6BA-48F6E218B5CF}"/>
              </a:ext>
            </a:extLst>
          </p:cNvPr>
          <p:cNvSpPr>
            <a:spLocks noGrp="1"/>
          </p:cNvSpPr>
          <p:nvPr>
            <p:ph type="title"/>
          </p:nvPr>
        </p:nvSpPr>
        <p:spPr>
          <a:xfrm>
            <a:off x="2611808" y="808056"/>
            <a:ext cx="2612958" cy="1077229"/>
          </a:xfrm>
        </p:spPr>
        <p:txBody>
          <a:bodyPr/>
          <a:lstStyle/>
          <a:p>
            <a:pPr algn="l"/>
            <a:r>
              <a:rPr lang="ja-JP" altLang="en-US">
                <a:ea typeface="游ゴシック Light"/>
              </a:rPr>
              <a:t>WEBサイト</a:t>
            </a:r>
            <a:endParaRPr lang="ja-JP" altLang="en-US">
              <a:cs typeface="Arial" panose="020B0604020202020204"/>
            </a:endParaRPr>
          </a:p>
        </p:txBody>
      </p:sp>
      <p:sp>
        <p:nvSpPr>
          <p:cNvPr id="3" name="コンテンツ プレースホルダー 2">
            <a:extLst>
              <a:ext uri="{FF2B5EF4-FFF2-40B4-BE49-F238E27FC236}">
                <a16:creationId xmlns:a16="http://schemas.microsoft.com/office/drawing/2014/main" xmlns="" id="{4922624D-AA28-47A6-AD23-2C401CA20BEC}"/>
              </a:ext>
            </a:extLst>
          </p:cNvPr>
          <p:cNvSpPr>
            <a:spLocks noGrp="1"/>
          </p:cNvSpPr>
          <p:nvPr>
            <p:ph idx="1"/>
          </p:nvPr>
        </p:nvSpPr>
        <p:spPr>
          <a:xfrm>
            <a:off x="1981698" y="1654058"/>
            <a:ext cx="8099397" cy="4395886"/>
          </a:xfrm>
        </p:spPr>
        <p:txBody>
          <a:bodyPr vert="horz" lIns="91440" tIns="45720" rIns="91440" bIns="45720" rtlCol="0" anchor="t">
            <a:normAutofit/>
          </a:bodyPr>
          <a:lstStyle/>
          <a:p>
            <a:pPr marL="349250" indent="-342900"/>
            <a:r>
              <a:rPr lang="ja-JP" altLang="en-US" sz="2400">
                <a:ea typeface="游ゴシック"/>
              </a:rPr>
              <a:t>アプリのアイコンをタッチ</a:t>
            </a:r>
            <a:endParaRPr lang="ja-JP">
              <a:ea typeface="ＭＳ Ｐゴシック" panose="020B0600070205080204" pitchFamily="34" charset="-128"/>
              <a:cs typeface="Arial" panose="020B0604020202020204"/>
            </a:endParaRPr>
          </a:p>
          <a:p>
            <a:pPr marL="6350" indent="0">
              <a:buNone/>
            </a:pPr>
            <a:r>
              <a:rPr lang="ja-JP" altLang="en-US" sz="2400">
                <a:ea typeface="游ゴシック"/>
              </a:rPr>
              <a:t>→・そのアプリについてのトラブル体験談、原因、解決方法の提案を表示する</a:t>
            </a:r>
            <a:endParaRPr lang="ja-JP">
              <a:ea typeface="ＭＳ Ｐゴシック"/>
              <a:cs typeface="Arial"/>
            </a:endParaRPr>
          </a:p>
          <a:p>
            <a:pPr marL="0" indent="0">
              <a:buNone/>
            </a:pPr>
            <a:r>
              <a:rPr lang="ja-JP" altLang="en-US" sz="2400">
                <a:ea typeface="游ゴシック"/>
              </a:rPr>
              <a:t>　・ユーザーの多いアプリなので自分自身で使い方などを振り返ってもらう（意識づけることが大切）</a:t>
            </a:r>
            <a:endParaRPr lang="ja-JP">
              <a:ea typeface="ＭＳ Ｐゴシック"/>
              <a:cs typeface="Arial"/>
            </a:endParaRPr>
          </a:p>
          <a:p>
            <a:pPr marL="0" indent="0">
              <a:buNone/>
            </a:pPr>
            <a:endParaRPr lang="ja-JP" altLang="en-US" sz="2400">
              <a:ea typeface="游ゴシック"/>
            </a:endParaRPr>
          </a:p>
          <a:p>
            <a:pPr marL="342900" indent="-342900"/>
            <a:r>
              <a:rPr lang="ja-JP" altLang="en-US" sz="2400">
                <a:ea typeface="游ゴシック"/>
              </a:rPr>
              <a:t>読みやすくしたいので見た目が暗すぎないサイトを作る。</a:t>
            </a:r>
            <a:endParaRPr lang="ja-JP" sz="2400">
              <a:ea typeface="ＭＳ Ｐゴシック"/>
              <a:cs typeface="Arial"/>
            </a:endParaRPr>
          </a:p>
        </p:txBody>
      </p:sp>
    </p:spTree>
    <p:extLst>
      <p:ext uri="{BB962C8B-B14F-4D97-AF65-F5344CB8AC3E}">
        <p14:creationId xmlns:p14="http://schemas.microsoft.com/office/powerpoint/2010/main" val="951518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Madison" id="{025CB5FB-2DD3-45EE-B6F0-CC461540EB19}" vid="{178B2DAB-5DDE-4060-A857-D2E1CDA9250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D7F49F3B9E99DD4CA9552B4F66231C11" ma:contentTypeVersion="6" ma:contentTypeDescription="新しいドキュメントを作成します。" ma:contentTypeScope="" ma:versionID="75f91fa5f18a4de14b2a4f64bccb69f5">
  <xsd:schema xmlns:xsd="http://www.w3.org/2001/XMLSchema" xmlns:xs="http://www.w3.org/2001/XMLSchema" xmlns:p="http://schemas.microsoft.com/office/2006/metadata/properties" xmlns:ns2="f4ab62e1-129e-48e5-97e1-0552d2a50ead" targetNamespace="http://schemas.microsoft.com/office/2006/metadata/properties" ma:root="true" ma:fieldsID="a5ef861c1e83bb4a12a5d854ccc2bc36" ns2:_="">
    <xsd:import namespace="f4ab62e1-129e-48e5-97e1-0552d2a50ea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ab62e1-129e-48e5-97e1-0552d2a50e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0454D6-54F9-4367-8F79-C656C4F8F349}">
  <ds:schemaRefs>
    <ds:schemaRef ds:uri="http://schemas.microsoft.com/office/2006/documentManagement/types"/>
    <ds:schemaRef ds:uri="http://schemas.microsoft.com/office/2006/metadata/properties"/>
    <ds:schemaRef ds:uri="http://purl.org/dc/terms/"/>
    <ds:schemaRef ds:uri="http://purl.org/dc/dcmitype/"/>
    <ds:schemaRef ds:uri="f4ab62e1-129e-48e5-97e1-0552d2a50ead"/>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7D7E53A-418F-46C9-B95D-05AD1C60D8AC}">
  <ds:schemaRefs>
    <ds:schemaRef ds:uri="http://schemas.microsoft.com/sharepoint/v3/contenttype/forms"/>
  </ds:schemaRefs>
</ds:datastoreItem>
</file>

<file path=customXml/itemProps3.xml><?xml version="1.0" encoding="utf-8"?>
<ds:datastoreItem xmlns:ds="http://schemas.openxmlformats.org/officeDocument/2006/customXml" ds:itemID="{F171729C-58AC-4C5A-BC36-1CEC6C07DB43}">
  <ds:schemaRefs>
    <ds:schemaRef ds:uri="f4ab62e1-129e-48e5-97e1-0552d2a50ea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TotalTime>
  <Words>275</Words>
  <Application>Microsoft Office PowerPoint</Application>
  <PresentationFormat>ユーザー設定</PresentationFormat>
  <Paragraphs>41</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Madison</vt:lpstr>
      <vt:lpstr>SNSトラブル体験談</vt:lpstr>
      <vt:lpstr>要求定義</vt:lpstr>
      <vt:lpstr>要件定義</vt:lpstr>
      <vt:lpstr>ビジネスプラン</vt:lpstr>
      <vt:lpstr>PowerPoint プレゼンテーション</vt:lpstr>
      <vt:lpstr>WEBサイト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SNS</dc:title>
  <dc:creator>美樹 光安</dc:creator>
  <cp:lastModifiedBy>user</cp:lastModifiedBy>
  <cp:revision>1</cp:revision>
  <dcterms:created xsi:type="dcterms:W3CDTF">2019-12-19T02:26:01Z</dcterms:created>
  <dcterms:modified xsi:type="dcterms:W3CDTF">2020-02-03T06:45:48Z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0x010100D7F49F3B9E99DD4CA9552B4F66231C11</vt:lpwstr>
  </property>
</Properties>
</file>