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6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A72683-24A8-4D10-953E-87A64EBFB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F24E5F2-5BDE-4B27-AFBF-BF3AB0C4D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60ADC2-412D-4721-8D93-B8AA7A3FF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677E-0FDD-45B0-A03C-5B7D3D160519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9EF3BB-57E2-4B22-BF18-2FC0F7DB9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68E698-4C36-43A4-8249-FB18E5DB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1D16-3CC1-44BA-A196-1E1B2F949A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51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310466-06D9-463A-8CB4-965ADAA1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1816455-32EA-44FC-8C33-06D6BF24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E59978-BACD-4152-8E55-71D9469F9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677E-0FDD-45B0-A03C-5B7D3D160519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6BCFEE-A21E-4559-B017-679DB055D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9B37DB-7DD8-410A-BBE8-A6C09915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1D16-3CC1-44BA-A196-1E1B2F949A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1954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EA33B6B-49F2-445F-A5B3-EDF1442828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E526C2-88CD-4DD9-833F-0008E8B8A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C254EC-698C-4FB1-9D73-191B6055F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677E-0FDD-45B0-A03C-5B7D3D160519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080BE9-0DE5-406A-A281-966CCD93E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973A26-B3E3-4E3F-AD2E-C45BA487F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1D16-3CC1-44BA-A196-1E1B2F949A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98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7DF1ED-D4FA-424C-BF50-37A2620C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517891-AF22-4852-B916-E28D19B31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964706-F5A3-4564-9007-5ED32698E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677E-0FDD-45B0-A03C-5B7D3D160519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70E807-C79D-45FF-B59E-C20EB648E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62A5B0-7AA5-4A96-8C56-6BB2ED6F3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1D16-3CC1-44BA-A196-1E1B2F949A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99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508E34-2836-4632-88B8-93169F41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E92006-9715-42D1-81C2-23A39C519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B8B1EC-1496-45AE-80D6-8384928BB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677E-0FDD-45B0-A03C-5B7D3D160519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3C0EB8-CAEF-417E-A4B6-65B38843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DD8053-03C0-4EB3-889E-7753EA665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1D16-3CC1-44BA-A196-1E1B2F949A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4335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6C65EF-E268-4698-B15A-9D5772488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C7ED9B-38E7-4FAB-BAEE-DB84FA0DC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9F0FBD0-51FA-4A91-832B-CB9D9F2A0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89B8F6-03E7-4DAC-A284-069601D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677E-0FDD-45B0-A03C-5B7D3D160519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D07A05-15E0-4983-8EA1-CF8926839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CF6EB4-EA10-407B-9824-6ED1F555B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1D16-3CC1-44BA-A196-1E1B2F949A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861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E1905A-665B-4D2D-9B8B-036E64B9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F45C90-DF21-431F-8078-EFE9AF0D9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F7AAB84-0109-4F8F-83A6-2C9C24EE2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BD3337D-F367-4291-B062-2AC4D75AD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AD5F68F-63A2-4D27-BA37-5BA5B5F705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A58557B-2943-4BA8-9AD5-2F6231FCF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677E-0FDD-45B0-A03C-5B7D3D160519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93683C9-4DF1-492B-A4CC-725BF603E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408A6BB-7CE2-4577-9E58-93C70B30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1D16-3CC1-44BA-A196-1E1B2F949A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24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D46174-CB47-4559-B5D7-BDFA554F0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DF42E5B-9961-4C0F-B819-D7CAD616F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677E-0FDD-45B0-A03C-5B7D3D160519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175F2E7-65C6-44EE-A809-B3E324EE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348B147-5910-4312-AA4F-1D9F35DF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1D16-3CC1-44BA-A196-1E1B2F949A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37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5B443F9-C924-4CFA-81ED-F299E4BF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677E-0FDD-45B0-A03C-5B7D3D160519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D876498-40DD-4079-B4F1-632BF82D9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2F04D1-7DCE-4E19-A600-80C3F488A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1D16-3CC1-44BA-A196-1E1B2F949A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9695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15C6CD-AFC2-472A-B07D-82903A9B7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0EC4F9-87BD-460D-80CD-97C3F0775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D3DA961-8FD0-439B-8035-2C9DC25A2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9A7A43-473E-4B12-81E0-C7836E8C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677E-0FDD-45B0-A03C-5B7D3D160519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B3A5EB-7F6E-4B81-88EE-B12FFBAA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61D934-E58A-4576-9844-32EE30EFA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1D16-3CC1-44BA-A196-1E1B2F949A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783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C857F4-99EC-49EB-8981-8F1A2BB8C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CF77A84-ADC7-427A-B4D2-B4ED38670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99AB56-596D-4B20-8D25-1CDA7131F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361486-591A-473A-AE66-C9BAD6D91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677E-0FDD-45B0-A03C-5B7D3D160519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E5445C-43F8-4748-95BB-9C867EC6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479853-2BEA-40B2-91D7-A11F8E2A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1D16-3CC1-44BA-A196-1E1B2F949A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64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91F7196-D6A7-4EF6-9153-F7B89323C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69FC82-FFD0-44F2-9673-2641FD30D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0E07F0-D936-41FE-A6D6-45823404DF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C677E-0FDD-45B0-A03C-5B7D3D160519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3BDBA0-79D9-4DF3-992A-F10FA8027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82EBCE-D2CC-41B2-84EF-19CD48E187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41D16-3CC1-44BA-A196-1E1B2F949A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76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E3E8E0-8ACE-42C9-A66D-B1E056C076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１５班</a:t>
            </a:r>
            <a:br>
              <a:rPr kumimoji="1" lang="en-US" altLang="ja-JP" dirty="0"/>
            </a:br>
            <a:r>
              <a:rPr kumimoji="1" lang="ja-JP" altLang="en-US" dirty="0"/>
              <a:t>要求定義と要件定義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B93986E-28FC-4507-981B-EF0DAE1DB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4288"/>
            <a:ext cx="9144000" cy="557732"/>
          </a:xfrm>
        </p:spPr>
        <p:txBody>
          <a:bodyPr/>
          <a:lstStyle/>
          <a:p>
            <a:r>
              <a:rPr kumimoji="1" lang="ja-JP" altLang="en-US" dirty="0"/>
              <a:t>農学部・応用生物科学科・１６２５１０３５・三浦祐輝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6480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91A959-AB27-48FC-8819-87614B0F4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16534"/>
          </a:xfrm>
        </p:spPr>
        <p:txBody>
          <a:bodyPr/>
          <a:lstStyle/>
          <a:p>
            <a:r>
              <a:rPr kumimoji="1" lang="ja-JP" altLang="en-US" dirty="0"/>
              <a:t>広告主に対して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FEE795-71AC-462D-8D39-84CCC6EFC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6534"/>
            <a:ext cx="5257800" cy="5260429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要求定義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①コストを抑えて宣伝したい。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②たくさんの人の目に触れる広告にしたい。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③手間をかけたくない。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448801CD-203D-4E28-BCD1-5E2332BA6276}"/>
              </a:ext>
            </a:extLst>
          </p:cNvPr>
          <p:cNvSpPr txBox="1">
            <a:spLocks/>
          </p:cNvSpPr>
          <p:nvPr/>
        </p:nvSpPr>
        <p:spPr>
          <a:xfrm>
            <a:off x="6096000" y="916533"/>
            <a:ext cx="5257800" cy="5260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要件定義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①一枚のステッカーを使って宣伝する。コストを抑えることができる。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②広告が自動車とともに移動するため、たくさんの人の目に触れる。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③レンタカー利用者が宣伝に協力してくれる。</a:t>
            </a:r>
          </a:p>
        </p:txBody>
      </p:sp>
    </p:spTree>
    <p:extLst>
      <p:ext uri="{BB962C8B-B14F-4D97-AF65-F5344CB8AC3E}">
        <p14:creationId xmlns:p14="http://schemas.microsoft.com/office/powerpoint/2010/main" val="2838069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91A959-AB27-48FC-8819-87614B0F4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16534"/>
          </a:xfrm>
        </p:spPr>
        <p:txBody>
          <a:bodyPr/>
          <a:lstStyle/>
          <a:p>
            <a:r>
              <a:rPr kumimoji="1" lang="ja-JP" altLang="en-US" dirty="0"/>
              <a:t>レンタカー利用者に対して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FEE795-71AC-462D-8D39-84CCC6EFC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6534"/>
            <a:ext cx="5257800" cy="5260429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要求定義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①広告の載ったレンタカーは使用したくない。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②分け前が欲しい。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③おすすめのドライブコースを教えて欲しい。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448801CD-203D-4E28-BCD1-5E2332BA6276}"/>
              </a:ext>
            </a:extLst>
          </p:cNvPr>
          <p:cNvSpPr txBox="1">
            <a:spLocks/>
          </p:cNvSpPr>
          <p:nvPr/>
        </p:nvSpPr>
        <p:spPr>
          <a:xfrm>
            <a:off x="6096000" y="916533"/>
            <a:ext cx="5257800" cy="5260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要件定義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①ステッカーのデザインをおしゃれにし、むしろ乗りたいと思わせる。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②店によって特典を用意する。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③広告主のお店を周ることで自ずと最適なドライブコースになる。</a:t>
            </a:r>
          </a:p>
        </p:txBody>
      </p:sp>
    </p:spTree>
    <p:extLst>
      <p:ext uri="{BB962C8B-B14F-4D97-AF65-F5344CB8AC3E}">
        <p14:creationId xmlns:p14="http://schemas.microsoft.com/office/powerpoint/2010/main" val="338862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162</Words>
  <Application>Microsoft Office PowerPoint</Application>
  <PresentationFormat>ワイド画面</PresentationFormat>
  <Paragraphs>31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１５班 要求定義と要件定義</vt:lpstr>
      <vt:lpstr>広告主に対して</vt:lpstr>
      <vt:lpstr>レンタカー利用者に対して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１５班 要求定義と要件定義</dc:title>
  <dc:creator>16251035</dc:creator>
  <cp:lastModifiedBy>16251035</cp:lastModifiedBy>
  <cp:revision>2</cp:revision>
  <dcterms:created xsi:type="dcterms:W3CDTF">2019-12-03T08:17:34Z</dcterms:created>
  <dcterms:modified xsi:type="dcterms:W3CDTF">2019-12-03T08:19:24Z</dcterms:modified>
</cp:coreProperties>
</file>