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3C0B6-E5B6-44D6-B1CB-FA614FC58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F6F659-4C32-496E-B39B-09264133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ABD1BD-218F-402E-A125-DF7C735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8CCB4-C55D-4381-8CDF-ED9DADE0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FC418-114B-48B1-9FDD-05711FE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3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4F97E-6D50-4292-BE44-40FD385C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2FF241-7177-4625-8FFA-066F7721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C4495-0890-42FC-978B-1932862C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4CB2D-A62E-4588-9E5C-2CE26E91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E107A-FEC0-4A08-B245-A63D834D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63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DD5C6F-FB4A-4EF5-A2D6-8BCBEEBE4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EB7B3B-B430-4379-A674-F652BD4A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B2100-415A-4A89-8D39-840C34C7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F77F4-CDDC-4CCE-8297-3AA7363B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12FFF-CE92-4C08-B9FC-47BB5117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BCC9F-3726-4D78-B084-AE463A3E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B77D6-22AD-4B2E-B68E-B0AA604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94E7C-0BEB-4279-9AA8-A735BE63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810CE3-04FB-4A3D-8E1D-3AE341B3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94AD2-9005-4D77-BD48-6BDCB531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4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E8418-850B-4F3A-B146-E12B59AD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FD057-5710-4434-9E9B-6CB97A19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297C7-9B6A-42EC-8D66-48A18DD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F5A73-CBC7-4F26-B1A0-2FF5CBAE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A1290B-A05A-472D-B9BE-CC4A8572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6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3C575-9D74-4A17-84DC-9A3E3CA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03ECD-FF30-4B7F-A7A4-80D81808F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6AB678-5F4F-4E74-BF21-3461BC7C2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106C5-DF7A-40D5-BEF1-E582A6E1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80BFE9-F3B9-46F8-8BDD-87594942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AC7B8-E850-4A95-8FFA-4903206E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2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DA08C-A796-42E6-BD54-88DEE575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07262-57E7-48D4-BD0A-E99377E6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28665D-EABD-4B53-ABE0-89C24182C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9E6036-8950-4258-AD2D-3993A49F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CEE8C2-B14E-4FF1-85CC-42CEB741D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B9F6DA-4317-4BD2-B994-3C7D8EDA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28925B-31AB-432C-AD1F-A2C436FA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96D249-2083-492F-881B-586ABB06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4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E7CEB-CC6D-4D57-A746-2B37B64E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05B8CD-F1DE-4C33-A9CC-53BE959B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42765A-8458-42CD-9486-AB8D1457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4E5B4D-2400-4D54-9CA8-11C8BFFB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3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BAD689-5CEB-44F1-91DC-2B52278B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0E900F-5AF2-4884-A028-5A37E51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3B77BC-E488-4D3F-90C2-F014A94F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24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CD710-5EDC-4B41-BF94-1E3FB4B3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6C299-9582-4461-A47C-649A1094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D9418B-4ADD-4D1B-8462-5F8B2111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C4B6AA-8CCE-446A-B6CB-4F2C0030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1AD393-19A0-4A33-B8E0-7F684EED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C75FE-CB6B-4896-9A81-27BBCB65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31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E749B-7121-403D-BBED-52304151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5C05EE-E2B6-40C8-BEE0-28EAAB30E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F0D53B-79F0-4E7C-A345-D9365577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E0A677-6A25-4C0B-919D-B3667599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7E2221-E2AC-4627-8B2F-2439C286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C75EE3-9D07-43C0-B981-74A6B393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2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E9F191-8AEF-4C52-B89D-37EADDA8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A95B9-F48B-4FC9-B6AD-56643DA1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80E2B6-77D7-4469-8CA0-0D6AA9AFE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6813-4C11-4D5A-BF08-EE45D0547246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74F64-1B55-4623-BFA4-AF063623D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FEA22-EBF1-4CE3-8BA3-B114BDF2A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0114-9ABC-4065-B63C-3E3424999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9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C02FB-5B0F-43B3-8A1E-B1FCB24B7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１５班　モック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148BE8-76D1-4542-AF66-A0BE3696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6950"/>
            <a:ext cx="9144000" cy="535247"/>
          </a:xfrm>
        </p:spPr>
        <p:txBody>
          <a:bodyPr/>
          <a:lstStyle/>
          <a:p>
            <a:r>
              <a:rPr kumimoji="1" lang="ja-JP" altLang="en-US" dirty="0"/>
              <a:t>農学部・応用生物科学科・１６２５１０３５・三浦祐輝</a:t>
            </a:r>
          </a:p>
        </p:txBody>
      </p:sp>
    </p:spTree>
    <p:extLst>
      <p:ext uri="{BB962C8B-B14F-4D97-AF65-F5344CB8AC3E}">
        <p14:creationId xmlns:p14="http://schemas.microsoft.com/office/powerpoint/2010/main" val="179406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E81C10-46DF-4A76-8675-9433CD961136}"/>
              </a:ext>
            </a:extLst>
          </p:cNvPr>
          <p:cNvSpPr/>
          <p:nvPr/>
        </p:nvSpPr>
        <p:spPr>
          <a:xfrm>
            <a:off x="0" y="1"/>
            <a:ext cx="12192000" cy="3428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A5668C5-67F9-4D6C-B8EF-FB3584FB0C38}"/>
              </a:ext>
            </a:extLst>
          </p:cNvPr>
          <p:cNvSpPr/>
          <p:nvPr/>
        </p:nvSpPr>
        <p:spPr>
          <a:xfrm>
            <a:off x="1768642" y="252663"/>
            <a:ext cx="8686800" cy="22739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5A1660-F4AB-43BE-99FA-D2D0F5D806A8}"/>
              </a:ext>
            </a:extLst>
          </p:cNvPr>
          <p:cNvSpPr/>
          <p:nvPr/>
        </p:nvSpPr>
        <p:spPr>
          <a:xfrm>
            <a:off x="497305" y="3681662"/>
            <a:ext cx="11261558" cy="29236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A36895-F0A5-4C0D-8FB4-74ED1E56F1D1}"/>
              </a:ext>
            </a:extLst>
          </p:cNvPr>
          <p:cNvSpPr txBox="1"/>
          <p:nvPr/>
        </p:nvSpPr>
        <p:spPr>
          <a:xfrm>
            <a:off x="4635510" y="927982"/>
            <a:ext cx="295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タイトル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BC826C-8F91-4611-9445-DC159AF1C8EB}"/>
              </a:ext>
            </a:extLst>
          </p:cNvPr>
          <p:cNvSpPr txBox="1"/>
          <p:nvPr/>
        </p:nvSpPr>
        <p:spPr>
          <a:xfrm>
            <a:off x="-31231" y="1714500"/>
            <a:ext cx="12254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目にとまる絵</a:t>
            </a:r>
            <a:endParaRPr kumimoji="1" lang="en-US" altLang="ja-JP" sz="5400" dirty="0"/>
          </a:p>
          <a:p>
            <a:r>
              <a:rPr kumimoji="1" lang="ja-JP" altLang="en-US" sz="5400" dirty="0"/>
              <a:t>（まずは見てもらえるように）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DCF8C5-CC5D-4413-9751-1E6D2FD6A960}"/>
              </a:ext>
            </a:extLst>
          </p:cNvPr>
          <p:cNvSpPr txBox="1"/>
          <p:nvPr/>
        </p:nvSpPr>
        <p:spPr>
          <a:xfrm>
            <a:off x="5297773" y="4681834"/>
            <a:ext cx="1596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導入</a:t>
            </a:r>
          </a:p>
        </p:txBody>
      </p:sp>
    </p:spTree>
    <p:extLst>
      <p:ext uri="{BB962C8B-B14F-4D97-AF65-F5344CB8AC3E}">
        <p14:creationId xmlns:p14="http://schemas.microsoft.com/office/powerpoint/2010/main" val="357106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9B735B9-F571-4975-ABB9-A484703DDB59}"/>
              </a:ext>
            </a:extLst>
          </p:cNvPr>
          <p:cNvSpPr/>
          <p:nvPr/>
        </p:nvSpPr>
        <p:spPr>
          <a:xfrm>
            <a:off x="1096878" y="445168"/>
            <a:ext cx="9998243" cy="28635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459875-B3A6-422E-A7A6-F69C434FB23E}"/>
              </a:ext>
            </a:extLst>
          </p:cNvPr>
          <p:cNvSpPr/>
          <p:nvPr/>
        </p:nvSpPr>
        <p:spPr>
          <a:xfrm>
            <a:off x="0" y="3525253"/>
            <a:ext cx="12192000" cy="3332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21DEC2-FD83-4270-BBFD-C2390E8C3FD1}"/>
              </a:ext>
            </a:extLst>
          </p:cNvPr>
          <p:cNvSpPr txBox="1"/>
          <p:nvPr/>
        </p:nvSpPr>
        <p:spPr>
          <a:xfrm>
            <a:off x="2494612" y="1415261"/>
            <a:ext cx="720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ビジネスモデルの説明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491523-92A9-436B-AB38-7689B2D3CC65}"/>
              </a:ext>
            </a:extLst>
          </p:cNvPr>
          <p:cNvSpPr txBox="1"/>
          <p:nvPr/>
        </p:nvSpPr>
        <p:spPr>
          <a:xfrm>
            <a:off x="3521438" y="4729961"/>
            <a:ext cx="514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分かりやすい図</a:t>
            </a:r>
          </a:p>
        </p:txBody>
      </p:sp>
    </p:spTree>
    <p:extLst>
      <p:ext uri="{BB962C8B-B14F-4D97-AF65-F5344CB8AC3E}">
        <p14:creationId xmlns:p14="http://schemas.microsoft.com/office/powerpoint/2010/main" val="18859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51CB7A-7ECD-4882-A7ED-0C38008D8D67}"/>
              </a:ext>
            </a:extLst>
          </p:cNvPr>
          <p:cNvSpPr/>
          <p:nvPr/>
        </p:nvSpPr>
        <p:spPr>
          <a:xfrm>
            <a:off x="685800" y="252663"/>
            <a:ext cx="10924674" cy="26108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8C2599-6CA2-4251-AEF0-B503850B807C}"/>
              </a:ext>
            </a:extLst>
          </p:cNvPr>
          <p:cNvSpPr/>
          <p:nvPr/>
        </p:nvSpPr>
        <p:spPr>
          <a:xfrm>
            <a:off x="1" y="3296653"/>
            <a:ext cx="12192000" cy="356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1C1FB9-65D9-42D6-B42D-21487C269990}"/>
              </a:ext>
            </a:extLst>
          </p:cNvPr>
          <p:cNvSpPr txBox="1"/>
          <p:nvPr/>
        </p:nvSpPr>
        <p:spPr>
          <a:xfrm flipH="1">
            <a:off x="3143312" y="1096424"/>
            <a:ext cx="590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熱いメッセージ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9212F0-0295-4A47-9413-CB8C5B94730C}"/>
              </a:ext>
            </a:extLst>
          </p:cNvPr>
          <p:cNvSpPr txBox="1"/>
          <p:nvPr/>
        </p:nvSpPr>
        <p:spPr>
          <a:xfrm>
            <a:off x="1044314" y="4615661"/>
            <a:ext cx="1010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目を引く図（世界観を伝える）</a:t>
            </a:r>
          </a:p>
        </p:txBody>
      </p:sp>
    </p:spTree>
    <p:extLst>
      <p:ext uri="{BB962C8B-B14F-4D97-AF65-F5344CB8AC3E}">
        <p14:creationId xmlns:p14="http://schemas.microsoft.com/office/powerpoint/2010/main" val="311479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7BC5D4-0767-4F08-B909-F1C3348D77B1}"/>
              </a:ext>
            </a:extLst>
          </p:cNvPr>
          <p:cNvSpPr/>
          <p:nvPr/>
        </p:nvSpPr>
        <p:spPr>
          <a:xfrm>
            <a:off x="1010653" y="601579"/>
            <a:ext cx="10178715" cy="40305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7808D0-641B-4476-B762-94CF99711FFB}"/>
              </a:ext>
            </a:extLst>
          </p:cNvPr>
          <p:cNvSpPr txBox="1"/>
          <p:nvPr/>
        </p:nvSpPr>
        <p:spPr>
          <a:xfrm>
            <a:off x="3907436" y="2155203"/>
            <a:ext cx="4377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お問い合わせ</a:t>
            </a:r>
          </a:p>
        </p:txBody>
      </p:sp>
    </p:spTree>
    <p:extLst>
      <p:ext uri="{BB962C8B-B14F-4D97-AF65-F5344CB8AC3E}">
        <p14:creationId xmlns:p14="http://schemas.microsoft.com/office/powerpoint/2010/main" val="331788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１５班　モック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１５班　モック</dc:title>
  <dc:creator>16251035</dc:creator>
  <cp:lastModifiedBy>16251035</cp:lastModifiedBy>
  <cp:revision>3</cp:revision>
  <dcterms:created xsi:type="dcterms:W3CDTF">2019-12-03T08:25:22Z</dcterms:created>
  <dcterms:modified xsi:type="dcterms:W3CDTF">2019-12-03T08:32:34Z</dcterms:modified>
</cp:coreProperties>
</file>