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6"/>
  </p:notesMasterIdLst>
  <p:sldIdLst>
    <p:sldId id="341" r:id="rId2"/>
    <p:sldId id="257" r:id="rId3"/>
    <p:sldId id="324" r:id="rId4"/>
    <p:sldId id="312" r:id="rId5"/>
    <p:sldId id="313" r:id="rId6"/>
    <p:sldId id="316" r:id="rId7"/>
    <p:sldId id="314" r:id="rId8"/>
    <p:sldId id="315" r:id="rId9"/>
    <p:sldId id="318" r:id="rId10"/>
    <p:sldId id="340" r:id="rId11"/>
    <p:sldId id="337" r:id="rId12"/>
    <p:sldId id="338" r:id="rId13"/>
    <p:sldId id="317" r:id="rId14"/>
    <p:sldId id="329" r:id="rId15"/>
    <p:sldId id="331" r:id="rId16"/>
    <p:sldId id="332" r:id="rId17"/>
    <p:sldId id="342" r:id="rId18"/>
    <p:sldId id="343" r:id="rId19"/>
    <p:sldId id="344" r:id="rId20"/>
    <p:sldId id="345" r:id="rId21"/>
    <p:sldId id="335" r:id="rId22"/>
    <p:sldId id="319" r:id="rId23"/>
    <p:sldId id="321" r:id="rId24"/>
    <p:sldId id="323" r:id="rId25"/>
  </p:sldIdLst>
  <p:sldSz cx="9144000" cy="5143500" type="screen16x9"/>
  <p:notesSz cx="6858000" cy="9144000"/>
  <p:embeddedFontLst>
    <p:embeddedFont>
      <p:font typeface="Cabin" panose="020B0604020202020204" charset="0"/>
      <p:regular r:id="rId27"/>
      <p:bold r:id="rId28"/>
      <p:italic r:id="rId29"/>
      <p:boldItalic r:id="rId30"/>
    </p:embeddedFont>
    <p:embeddedFont>
      <p:font typeface="Nunito Light" pitchFamily="2" charset="0"/>
      <p:regular r:id="rId31"/>
      <p:italic r:id="rId32"/>
    </p:embeddedFont>
    <p:embeddedFont>
      <p:font typeface="Sora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96A2A2-AB41-42C7-832C-CB6BB4508C6F}" v="107" dt="2025-04-01T19:38:21.386"/>
  </p1510:revLst>
</p1510:revInfo>
</file>

<file path=ppt/tableStyles.xml><?xml version="1.0" encoding="utf-8"?>
<a:tblStyleLst xmlns:a="http://schemas.openxmlformats.org/drawingml/2006/main" def="{F0F06116-2921-456D-AD35-A280D3194DC4}">
  <a:tblStyle styleId="{F0F06116-2921-456D-AD35-A280D3194D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94660"/>
  </p:normalViewPr>
  <p:slideViewPr>
    <p:cSldViewPr snapToGrid="0">
      <p:cViewPr>
        <p:scale>
          <a:sx n="87" d="100"/>
          <a:sy n="87" d="100"/>
        </p:scale>
        <p:origin x="56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yathi narra" userId="6e22f01ce5a5098d" providerId="LiveId" clId="{EB96A2A2-AB41-42C7-832C-CB6BB4508C6F}"/>
    <pc:docChg chg="undo redo custSel addSld delSld modSld sldOrd">
      <pc:chgData name="khyathi narra" userId="6e22f01ce5a5098d" providerId="LiveId" clId="{EB96A2A2-AB41-42C7-832C-CB6BB4508C6F}" dt="2025-04-01T19:45:28.268" v="461" actId="478"/>
      <pc:docMkLst>
        <pc:docMk/>
      </pc:docMkLst>
      <pc:sldChg chg="add del">
        <pc:chgData name="khyathi narra" userId="6e22f01ce5a5098d" providerId="LiveId" clId="{EB96A2A2-AB41-42C7-832C-CB6BB4508C6F}" dt="2025-04-01T19:10:55.026" v="157" actId="2696"/>
        <pc:sldMkLst>
          <pc:docMk/>
          <pc:sldMk cId="0" sldId="256"/>
        </pc:sldMkLst>
      </pc:sldChg>
      <pc:sldChg chg="addSp delSp modSp mod modClrScheme chgLayout">
        <pc:chgData name="khyathi narra" userId="6e22f01ce5a5098d" providerId="LiveId" clId="{EB96A2A2-AB41-42C7-832C-CB6BB4508C6F}" dt="2025-04-01T19:08:11.461" v="118" actId="26606"/>
        <pc:sldMkLst>
          <pc:docMk/>
          <pc:sldMk cId="0" sldId="257"/>
        </pc:sldMkLst>
        <pc:spChg chg="mod">
          <ac:chgData name="khyathi narra" userId="6e22f01ce5a5098d" providerId="LiveId" clId="{EB96A2A2-AB41-42C7-832C-CB6BB4508C6F}" dt="2025-04-01T19:08:11.461" v="118" actId="26606"/>
          <ac:spMkLst>
            <pc:docMk/>
            <pc:sldMk cId="0" sldId="257"/>
            <ac:spMk id="664" creationId="{00000000-0000-0000-0000-000000000000}"/>
          </ac:spMkLst>
        </pc:spChg>
        <pc:spChg chg="add del">
          <ac:chgData name="khyathi narra" userId="6e22f01ce5a5098d" providerId="LiveId" clId="{EB96A2A2-AB41-42C7-832C-CB6BB4508C6F}" dt="2025-04-01T19:08:11.461" v="118" actId="26606"/>
          <ac:spMkLst>
            <pc:docMk/>
            <pc:sldMk cId="0" sldId="257"/>
            <ac:spMk id="665" creationId="{00000000-0000-0000-0000-000000000000}"/>
          </ac:spMkLst>
        </pc:spChg>
        <pc:graphicFrameChg chg="add del">
          <ac:chgData name="khyathi narra" userId="6e22f01ce5a5098d" providerId="LiveId" clId="{EB96A2A2-AB41-42C7-832C-CB6BB4508C6F}" dt="2025-04-01T19:07:53.913" v="117" actId="26606"/>
          <ac:graphicFrameMkLst>
            <pc:docMk/>
            <pc:sldMk cId="0" sldId="257"/>
            <ac:graphicFrameMk id="667" creationId="{9E28C482-84B0-89F6-F02F-46EEBDEEBF93}"/>
          </ac:graphicFrameMkLst>
        </pc:graphicFrameChg>
        <pc:graphicFrameChg chg="add">
          <ac:chgData name="khyathi narra" userId="6e22f01ce5a5098d" providerId="LiveId" clId="{EB96A2A2-AB41-42C7-832C-CB6BB4508C6F}" dt="2025-04-01T19:08:11.461" v="118" actId="26606"/>
          <ac:graphicFrameMkLst>
            <pc:docMk/>
            <pc:sldMk cId="0" sldId="257"/>
            <ac:graphicFrameMk id="668" creationId="{B516D552-F54D-B81C-EA28-FF2408B7B267}"/>
          </ac:graphicFrameMkLst>
        </pc:graphicFrameChg>
      </pc:sldChg>
      <pc:sldChg chg="addSp delSp modSp mod modClrScheme chgLayout">
        <pc:chgData name="khyathi narra" userId="6e22f01ce5a5098d" providerId="LiveId" clId="{EB96A2A2-AB41-42C7-832C-CB6BB4508C6F}" dt="2025-04-01T19:06:36.628" v="107" actId="14100"/>
        <pc:sldMkLst>
          <pc:docMk/>
          <pc:sldMk cId="2817173690" sldId="312"/>
        </pc:sldMkLst>
        <pc:spChg chg="del mod">
          <ac:chgData name="khyathi narra" userId="6e22f01ce5a5098d" providerId="LiveId" clId="{EB96A2A2-AB41-42C7-832C-CB6BB4508C6F}" dt="2025-04-01T19:06:07.420" v="102" actId="478"/>
          <ac:spMkLst>
            <pc:docMk/>
            <pc:sldMk cId="2817173690" sldId="312"/>
            <ac:spMk id="4" creationId="{29192087-A586-6B9B-380C-D2D8CA41C42E}"/>
          </ac:spMkLst>
        </pc:spChg>
        <pc:spChg chg="mod">
          <ac:chgData name="khyathi narra" userId="6e22f01ce5a5098d" providerId="LiveId" clId="{EB96A2A2-AB41-42C7-832C-CB6BB4508C6F}" dt="2025-04-01T19:06:05.304" v="101" actId="26606"/>
          <ac:spMkLst>
            <pc:docMk/>
            <pc:sldMk cId="2817173690" sldId="312"/>
            <ac:spMk id="664" creationId="{21D135A1-C071-9B38-62E5-C890A5E5F7A6}"/>
          </ac:spMkLst>
        </pc:spChg>
        <pc:spChg chg="add del mod">
          <ac:chgData name="khyathi narra" userId="6e22f01ce5a5098d" providerId="LiveId" clId="{EB96A2A2-AB41-42C7-832C-CB6BB4508C6F}" dt="2025-04-01T19:06:20.801" v="105" actId="26606"/>
          <ac:spMkLst>
            <pc:docMk/>
            <pc:sldMk cId="2817173690" sldId="312"/>
            <ac:spMk id="665" creationId="{8274F586-AC6E-0755-AF39-ECB91B09D1A6}"/>
          </ac:spMkLst>
        </pc:spChg>
        <pc:spChg chg="add mod">
          <ac:chgData name="khyathi narra" userId="6e22f01ce5a5098d" providerId="LiveId" clId="{EB96A2A2-AB41-42C7-832C-CB6BB4508C6F}" dt="2025-04-01T19:06:36.628" v="107" actId="14100"/>
          <ac:spMkLst>
            <pc:docMk/>
            <pc:sldMk cId="2817173690" sldId="312"/>
            <ac:spMk id="669" creationId="{8274F586-AC6E-0755-AF39-ECB91B09D1A6}"/>
          </ac:spMkLst>
        </pc:spChg>
        <pc:graphicFrameChg chg="add del">
          <ac:chgData name="khyathi narra" userId="6e22f01ce5a5098d" providerId="LiveId" clId="{EB96A2A2-AB41-42C7-832C-CB6BB4508C6F}" dt="2025-04-01T19:06:20.801" v="104" actId="26606"/>
          <ac:graphicFrameMkLst>
            <pc:docMk/>
            <pc:sldMk cId="2817173690" sldId="312"/>
            <ac:graphicFrameMk id="667" creationId="{C51F62DE-16BF-24AA-C45E-1FCD6429D616}"/>
          </ac:graphicFrameMkLst>
        </pc:graphicFrameChg>
      </pc:sldChg>
      <pc:sldChg chg="modSp mod modClrScheme chgLayout">
        <pc:chgData name="khyathi narra" userId="6e22f01ce5a5098d" providerId="LiveId" clId="{EB96A2A2-AB41-42C7-832C-CB6BB4508C6F}" dt="2025-04-01T19:05:50.693" v="100" actId="26606"/>
        <pc:sldMkLst>
          <pc:docMk/>
          <pc:sldMk cId="2872796098" sldId="313"/>
        </pc:sldMkLst>
        <pc:spChg chg="mod">
          <ac:chgData name="khyathi narra" userId="6e22f01ce5a5098d" providerId="LiveId" clId="{EB96A2A2-AB41-42C7-832C-CB6BB4508C6F}" dt="2025-04-01T19:05:50.693" v="100" actId="26606"/>
          <ac:spMkLst>
            <pc:docMk/>
            <pc:sldMk cId="2872796098" sldId="313"/>
            <ac:spMk id="664" creationId="{90D8F5F9-50EF-BEF5-EE39-5A2AE0467FCE}"/>
          </ac:spMkLst>
        </pc:spChg>
        <pc:spChg chg="mod">
          <ac:chgData name="khyathi narra" userId="6e22f01ce5a5098d" providerId="LiveId" clId="{EB96A2A2-AB41-42C7-832C-CB6BB4508C6F}" dt="2025-04-01T19:05:50.693" v="100" actId="26606"/>
          <ac:spMkLst>
            <pc:docMk/>
            <pc:sldMk cId="2872796098" sldId="313"/>
            <ac:spMk id="665" creationId="{F7D63730-C272-EB16-49CC-07300F1450B9}"/>
          </ac:spMkLst>
        </pc:spChg>
      </pc:sldChg>
      <pc:sldChg chg="modSp mod modClrScheme chgLayout">
        <pc:chgData name="khyathi narra" userId="6e22f01ce5a5098d" providerId="LiveId" clId="{EB96A2A2-AB41-42C7-832C-CB6BB4508C6F}" dt="2025-04-01T19:05:35.850" v="98" actId="26606"/>
        <pc:sldMkLst>
          <pc:docMk/>
          <pc:sldMk cId="3140997155" sldId="314"/>
        </pc:sldMkLst>
        <pc:spChg chg="mod">
          <ac:chgData name="khyathi narra" userId="6e22f01ce5a5098d" providerId="LiveId" clId="{EB96A2A2-AB41-42C7-832C-CB6BB4508C6F}" dt="2025-04-01T19:05:35.850" v="98" actId="26606"/>
          <ac:spMkLst>
            <pc:docMk/>
            <pc:sldMk cId="3140997155" sldId="314"/>
            <ac:spMk id="2" creationId="{EC07B862-440A-F7C2-39C2-80CB207F8B6D}"/>
          </ac:spMkLst>
        </pc:spChg>
        <pc:spChg chg="mod">
          <ac:chgData name="khyathi narra" userId="6e22f01ce5a5098d" providerId="LiveId" clId="{EB96A2A2-AB41-42C7-832C-CB6BB4508C6F}" dt="2025-04-01T19:05:35.850" v="98" actId="26606"/>
          <ac:spMkLst>
            <pc:docMk/>
            <pc:sldMk cId="3140997155" sldId="314"/>
            <ac:spMk id="3" creationId="{CC87EE77-B4A3-8B61-D12D-72BB4A76E238}"/>
          </ac:spMkLst>
        </pc:spChg>
      </pc:sldChg>
      <pc:sldChg chg="addSp delSp modSp mod modClrScheme chgLayout">
        <pc:chgData name="khyathi narra" userId="6e22f01ce5a5098d" providerId="LiveId" clId="{EB96A2A2-AB41-42C7-832C-CB6BB4508C6F}" dt="2025-04-01T19:12:42.375" v="176" actId="14100"/>
        <pc:sldMkLst>
          <pc:docMk/>
          <pc:sldMk cId="2945836269" sldId="315"/>
        </pc:sldMkLst>
        <pc:spChg chg="mod">
          <ac:chgData name="khyathi narra" userId="6e22f01ce5a5098d" providerId="LiveId" clId="{EB96A2A2-AB41-42C7-832C-CB6BB4508C6F}" dt="2025-04-01T19:05:25.542" v="97" actId="26606"/>
          <ac:spMkLst>
            <pc:docMk/>
            <pc:sldMk cId="2945836269" sldId="315"/>
            <ac:spMk id="2" creationId="{7161A261-66F4-3586-115B-C5A7970B9AA8}"/>
          </ac:spMkLst>
        </pc:spChg>
        <pc:spChg chg="del">
          <ac:chgData name="khyathi narra" userId="6e22f01ce5a5098d" providerId="LiveId" clId="{EB96A2A2-AB41-42C7-832C-CB6BB4508C6F}" dt="2025-04-01T19:05:25.542" v="97" actId="26606"/>
          <ac:spMkLst>
            <pc:docMk/>
            <pc:sldMk cId="2945836269" sldId="315"/>
            <ac:spMk id="3" creationId="{EDDC79B8-4ECD-B0E6-C244-EFEA4FD6B267}"/>
          </ac:spMkLst>
        </pc:spChg>
        <pc:spChg chg="add mod">
          <ac:chgData name="khyathi narra" userId="6e22f01ce5a5098d" providerId="LiveId" clId="{EB96A2A2-AB41-42C7-832C-CB6BB4508C6F}" dt="2025-04-01T19:12:42.375" v="176" actId="14100"/>
          <ac:spMkLst>
            <pc:docMk/>
            <pc:sldMk cId="2945836269" sldId="315"/>
            <ac:spMk id="4" creationId="{A9DC019D-D71F-080F-07C7-296569427068}"/>
          </ac:spMkLst>
        </pc:spChg>
        <pc:graphicFrameChg chg="add del mod">
          <ac:chgData name="khyathi narra" userId="6e22f01ce5a5098d" providerId="LiveId" clId="{EB96A2A2-AB41-42C7-832C-CB6BB4508C6F}" dt="2025-04-01T19:12:21.614" v="174" actId="478"/>
          <ac:graphicFrameMkLst>
            <pc:docMk/>
            <pc:sldMk cId="2945836269" sldId="315"/>
            <ac:graphicFrameMk id="5" creationId="{6A99B4A4-5D0E-04AF-5AB0-5DC8BEE550A7}"/>
          </ac:graphicFrameMkLst>
        </pc:graphicFrameChg>
      </pc:sldChg>
      <pc:sldChg chg="modSp mod modClrScheme chgLayout">
        <pc:chgData name="khyathi narra" userId="6e22f01ce5a5098d" providerId="LiveId" clId="{EB96A2A2-AB41-42C7-832C-CB6BB4508C6F}" dt="2025-04-01T19:05:43.177" v="99" actId="26606"/>
        <pc:sldMkLst>
          <pc:docMk/>
          <pc:sldMk cId="1101690427" sldId="316"/>
        </pc:sldMkLst>
        <pc:spChg chg="mod">
          <ac:chgData name="khyathi narra" userId="6e22f01ce5a5098d" providerId="LiveId" clId="{EB96A2A2-AB41-42C7-832C-CB6BB4508C6F}" dt="2025-04-01T19:05:43.177" v="99" actId="26606"/>
          <ac:spMkLst>
            <pc:docMk/>
            <pc:sldMk cId="1101690427" sldId="316"/>
            <ac:spMk id="664" creationId="{CE5054FA-3C0F-F5EE-8685-11F1CEA61866}"/>
          </ac:spMkLst>
        </pc:spChg>
        <pc:spChg chg="mod">
          <ac:chgData name="khyathi narra" userId="6e22f01ce5a5098d" providerId="LiveId" clId="{EB96A2A2-AB41-42C7-832C-CB6BB4508C6F}" dt="2025-04-01T19:05:43.177" v="99" actId="26606"/>
          <ac:spMkLst>
            <pc:docMk/>
            <pc:sldMk cId="1101690427" sldId="316"/>
            <ac:spMk id="665" creationId="{27430AB1-F32F-5D16-92F2-3A3640472CA1}"/>
          </ac:spMkLst>
        </pc:spChg>
      </pc:sldChg>
      <pc:sldChg chg="addSp delSp modSp mod modClrScheme chgLayout">
        <pc:chgData name="khyathi narra" userId="6e22f01ce5a5098d" providerId="LiveId" clId="{EB96A2A2-AB41-42C7-832C-CB6BB4508C6F}" dt="2025-04-01T18:49:10.139" v="16" actId="20577"/>
        <pc:sldMkLst>
          <pc:docMk/>
          <pc:sldMk cId="2802508495" sldId="317"/>
        </pc:sldMkLst>
        <pc:spChg chg="mod">
          <ac:chgData name="khyathi narra" userId="6e22f01ce5a5098d" providerId="LiveId" clId="{EB96A2A2-AB41-42C7-832C-CB6BB4508C6F}" dt="2025-04-01T18:48:09.898" v="5" actId="26606"/>
          <ac:spMkLst>
            <pc:docMk/>
            <pc:sldMk cId="2802508495" sldId="317"/>
            <ac:spMk id="2" creationId="{219968D3-E020-6364-6581-AE9C6E07DFA9}"/>
          </ac:spMkLst>
        </pc:spChg>
        <pc:spChg chg="mod">
          <ac:chgData name="khyathi narra" userId="6e22f01ce5a5098d" providerId="LiveId" clId="{EB96A2A2-AB41-42C7-832C-CB6BB4508C6F}" dt="2025-04-01T18:49:10.139" v="16" actId="20577"/>
          <ac:spMkLst>
            <pc:docMk/>
            <pc:sldMk cId="2802508495" sldId="317"/>
            <ac:spMk id="3" creationId="{C887EE5E-B501-153F-F2BE-959044CE5344}"/>
          </ac:spMkLst>
        </pc:spChg>
        <pc:picChg chg="add mod">
          <ac:chgData name="khyathi narra" userId="6e22f01ce5a5098d" providerId="LiveId" clId="{EB96A2A2-AB41-42C7-832C-CB6BB4508C6F}" dt="2025-04-01T18:48:39.042" v="12" actId="14100"/>
          <ac:picMkLst>
            <pc:docMk/>
            <pc:sldMk cId="2802508495" sldId="317"/>
            <ac:picMk id="4" creationId="{4EBA1104-C5A5-D2B8-25E0-84ED72458963}"/>
          </ac:picMkLst>
        </pc:picChg>
        <pc:picChg chg="del mod">
          <ac:chgData name="khyathi narra" userId="6e22f01ce5a5098d" providerId="LiveId" clId="{EB96A2A2-AB41-42C7-832C-CB6BB4508C6F}" dt="2025-04-01T18:48:26.839" v="8" actId="478"/>
          <ac:picMkLst>
            <pc:docMk/>
            <pc:sldMk cId="2802508495" sldId="317"/>
            <ac:picMk id="7" creationId="{86C80684-2A09-DA1C-F510-571E126EDE43}"/>
          </ac:picMkLst>
        </pc:picChg>
      </pc:sldChg>
      <pc:sldChg chg="addSp delSp modSp mod modClrScheme chgLayout">
        <pc:chgData name="khyathi narra" userId="6e22f01ce5a5098d" providerId="LiveId" clId="{EB96A2A2-AB41-42C7-832C-CB6BB4508C6F}" dt="2025-04-01T19:15:08.616" v="202" actId="5793"/>
        <pc:sldMkLst>
          <pc:docMk/>
          <pc:sldMk cId="1789984302" sldId="318"/>
        </pc:sldMkLst>
        <pc:spChg chg="mod">
          <ac:chgData name="khyathi narra" userId="6e22f01ce5a5098d" providerId="LiveId" clId="{EB96A2A2-AB41-42C7-832C-CB6BB4508C6F}" dt="2025-04-01T19:04:40.675" v="94" actId="26606"/>
          <ac:spMkLst>
            <pc:docMk/>
            <pc:sldMk cId="1789984302" sldId="318"/>
            <ac:spMk id="2" creationId="{B8169F60-D977-6CC8-040B-7F5FED88BEE0}"/>
          </ac:spMkLst>
        </pc:spChg>
        <pc:spChg chg="del">
          <ac:chgData name="khyathi narra" userId="6e22f01ce5a5098d" providerId="LiveId" clId="{EB96A2A2-AB41-42C7-832C-CB6BB4508C6F}" dt="2025-04-01T19:04:40.675" v="94" actId="26606"/>
          <ac:spMkLst>
            <pc:docMk/>
            <pc:sldMk cId="1789984302" sldId="318"/>
            <ac:spMk id="3" creationId="{F6E81CB7-0C68-37E7-727A-939881D696A2}"/>
          </ac:spMkLst>
        </pc:spChg>
        <pc:spChg chg="add mod">
          <ac:chgData name="khyathi narra" userId="6e22f01ce5a5098d" providerId="LiveId" clId="{EB96A2A2-AB41-42C7-832C-CB6BB4508C6F}" dt="2025-04-01T19:15:08.616" v="202" actId="5793"/>
          <ac:spMkLst>
            <pc:docMk/>
            <pc:sldMk cId="1789984302" sldId="318"/>
            <ac:spMk id="6" creationId="{416DB4BE-960E-73F5-24C4-D4EEB07738E7}"/>
          </ac:spMkLst>
        </pc:spChg>
        <pc:graphicFrameChg chg="add del mod">
          <ac:chgData name="khyathi narra" userId="6e22f01ce5a5098d" providerId="LiveId" clId="{EB96A2A2-AB41-42C7-832C-CB6BB4508C6F}" dt="2025-04-01T19:14:42.927" v="193" actId="478"/>
          <ac:graphicFrameMkLst>
            <pc:docMk/>
            <pc:sldMk cId="1789984302" sldId="318"/>
            <ac:graphicFrameMk id="5" creationId="{24685FC0-218A-D7D4-3DE6-AE9A909A85CF}"/>
          </ac:graphicFrameMkLst>
        </pc:graphicFrameChg>
      </pc:sldChg>
      <pc:sldChg chg="addSp delSp modSp mod modClrScheme chgLayout">
        <pc:chgData name="khyathi narra" userId="6e22f01ce5a5098d" providerId="LiveId" clId="{EB96A2A2-AB41-42C7-832C-CB6BB4508C6F}" dt="2025-04-01T19:07:16.933" v="115" actId="14100"/>
        <pc:sldMkLst>
          <pc:docMk/>
          <pc:sldMk cId="1607372545" sldId="324"/>
        </pc:sldMkLst>
        <pc:spChg chg="mod">
          <ac:chgData name="khyathi narra" userId="6e22f01ce5a5098d" providerId="LiveId" clId="{EB96A2A2-AB41-42C7-832C-CB6BB4508C6F}" dt="2025-04-01T19:06:57.267" v="110" actId="26606"/>
          <ac:spMkLst>
            <pc:docMk/>
            <pc:sldMk cId="1607372545" sldId="324"/>
            <ac:spMk id="664" creationId="{1AAD8929-153C-2CB7-88AC-5F5B06FD8E90}"/>
          </ac:spMkLst>
        </pc:spChg>
        <pc:spChg chg="mod ord">
          <ac:chgData name="khyathi narra" userId="6e22f01ce5a5098d" providerId="LiveId" clId="{EB96A2A2-AB41-42C7-832C-CB6BB4508C6F}" dt="2025-04-01T19:06:57.267" v="110" actId="26606"/>
          <ac:spMkLst>
            <pc:docMk/>
            <pc:sldMk cId="1607372545" sldId="324"/>
            <ac:spMk id="665" creationId="{B17F8A9C-4B21-76AB-FB7A-7200C9EBBF53}"/>
          </ac:spMkLst>
        </pc:spChg>
        <pc:picChg chg="add mod">
          <ac:chgData name="khyathi narra" userId="6e22f01ce5a5098d" providerId="LiveId" clId="{EB96A2A2-AB41-42C7-832C-CB6BB4508C6F}" dt="2025-04-01T19:07:16.933" v="115" actId="14100"/>
          <ac:picMkLst>
            <pc:docMk/>
            <pc:sldMk cId="1607372545" sldId="324"/>
            <ac:picMk id="2" creationId="{93D8A755-9D28-2F34-ED4D-EC183DBBD273}"/>
          </ac:picMkLst>
        </pc:picChg>
        <pc:picChg chg="del mod">
          <ac:chgData name="khyathi narra" userId="6e22f01ce5a5098d" providerId="LiveId" clId="{EB96A2A2-AB41-42C7-832C-CB6BB4508C6F}" dt="2025-04-01T19:07:01.572" v="111" actId="478"/>
          <ac:picMkLst>
            <pc:docMk/>
            <pc:sldMk cId="1607372545" sldId="324"/>
            <ac:picMk id="3" creationId="{7814D72C-C196-9750-D465-229727063C41}"/>
          </ac:picMkLst>
        </pc:picChg>
      </pc:sldChg>
      <pc:sldChg chg="addSp delSp modSp del mod modClrScheme chgLayout">
        <pc:chgData name="khyathi narra" userId="6e22f01ce5a5098d" providerId="LiveId" clId="{EB96A2A2-AB41-42C7-832C-CB6BB4508C6F}" dt="2025-04-01T19:39:48.057" v="372" actId="2696"/>
        <pc:sldMkLst>
          <pc:docMk/>
          <pc:sldMk cId="16997458" sldId="326"/>
        </pc:sldMkLst>
        <pc:spChg chg="mod">
          <ac:chgData name="khyathi narra" userId="6e22f01ce5a5098d" providerId="LiveId" clId="{EB96A2A2-AB41-42C7-832C-CB6BB4508C6F}" dt="2025-04-01T19:31:32.496" v="329" actId="26606"/>
          <ac:spMkLst>
            <pc:docMk/>
            <pc:sldMk cId="16997458" sldId="326"/>
            <ac:spMk id="2" creationId="{E262B4E1-C0D9-A512-069D-A0921BB94584}"/>
          </ac:spMkLst>
        </pc:spChg>
        <pc:spChg chg="add del mod">
          <ac:chgData name="khyathi narra" userId="6e22f01ce5a5098d" providerId="LiveId" clId="{EB96A2A2-AB41-42C7-832C-CB6BB4508C6F}" dt="2025-04-01T19:31:32.496" v="329" actId="26606"/>
          <ac:spMkLst>
            <pc:docMk/>
            <pc:sldMk cId="16997458" sldId="326"/>
            <ac:spMk id="3" creationId="{1F5928CC-B977-9219-CA51-BDB6601AC057}"/>
          </ac:spMkLst>
        </pc:spChg>
        <pc:graphicFrameChg chg="add del">
          <ac:chgData name="khyathi narra" userId="6e22f01ce5a5098d" providerId="LiveId" clId="{EB96A2A2-AB41-42C7-832C-CB6BB4508C6F}" dt="2025-04-01T19:31:32.496" v="329" actId="26606"/>
          <ac:graphicFrameMkLst>
            <pc:docMk/>
            <pc:sldMk cId="16997458" sldId="326"/>
            <ac:graphicFrameMk id="5" creationId="{C8F5112D-9A27-4718-F43F-AE50B0E25D6B}"/>
          </ac:graphicFrameMkLst>
        </pc:graphicFrameChg>
      </pc:sldChg>
      <pc:sldChg chg="addSp delSp modSp mod">
        <pc:chgData name="khyathi narra" userId="6e22f01ce5a5098d" providerId="LiveId" clId="{EB96A2A2-AB41-42C7-832C-CB6BB4508C6F}" dt="2025-04-01T19:24:30.088" v="277" actId="1076"/>
        <pc:sldMkLst>
          <pc:docMk/>
          <pc:sldMk cId="2221514447" sldId="329"/>
        </pc:sldMkLst>
        <pc:picChg chg="del">
          <ac:chgData name="khyathi narra" userId="6e22f01ce5a5098d" providerId="LiveId" clId="{EB96A2A2-AB41-42C7-832C-CB6BB4508C6F}" dt="2025-04-01T19:24:01.765" v="272" actId="478"/>
          <ac:picMkLst>
            <pc:docMk/>
            <pc:sldMk cId="2221514447" sldId="329"/>
            <ac:picMk id="6" creationId="{CE269B53-C2F4-DFED-7CF7-6B2D2129D81F}"/>
          </ac:picMkLst>
        </pc:picChg>
        <pc:picChg chg="add mod">
          <ac:chgData name="khyathi narra" userId="6e22f01ce5a5098d" providerId="LiveId" clId="{EB96A2A2-AB41-42C7-832C-CB6BB4508C6F}" dt="2025-04-01T19:24:30.088" v="277" actId="1076"/>
          <ac:picMkLst>
            <pc:docMk/>
            <pc:sldMk cId="2221514447" sldId="329"/>
            <ac:picMk id="2052" creationId="{337F6E5B-6620-1BEE-BA28-3E452CFE3348}"/>
          </ac:picMkLst>
        </pc:picChg>
      </pc:sldChg>
      <pc:sldChg chg="del">
        <pc:chgData name="khyathi narra" userId="6e22f01ce5a5098d" providerId="LiveId" clId="{EB96A2A2-AB41-42C7-832C-CB6BB4508C6F}" dt="2025-04-01T18:49:58.746" v="19" actId="2696"/>
        <pc:sldMkLst>
          <pc:docMk/>
          <pc:sldMk cId="36886223" sldId="330"/>
        </pc:sldMkLst>
      </pc:sldChg>
      <pc:sldChg chg="addSp delSp modSp mod modClrScheme chgLayout">
        <pc:chgData name="khyathi narra" userId="6e22f01ce5a5098d" providerId="LiveId" clId="{EB96A2A2-AB41-42C7-832C-CB6BB4508C6F}" dt="2025-04-01T18:54:06.295" v="45" actId="14100"/>
        <pc:sldMkLst>
          <pc:docMk/>
          <pc:sldMk cId="2190717548" sldId="331"/>
        </pc:sldMkLst>
        <pc:spChg chg="mod">
          <ac:chgData name="khyathi narra" userId="6e22f01ce5a5098d" providerId="LiveId" clId="{EB96A2A2-AB41-42C7-832C-CB6BB4508C6F}" dt="2025-04-01T18:53:15.313" v="31" actId="26606"/>
          <ac:spMkLst>
            <pc:docMk/>
            <pc:sldMk cId="2190717548" sldId="331"/>
            <ac:spMk id="2" creationId="{75C9F398-CC2C-1347-A3AC-92F45AAD6A87}"/>
          </ac:spMkLst>
        </pc:spChg>
        <pc:spChg chg="del mod">
          <ac:chgData name="khyathi narra" userId="6e22f01ce5a5098d" providerId="LiveId" clId="{EB96A2A2-AB41-42C7-832C-CB6BB4508C6F}" dt="2025-04-01T18:53:08.955" v="30"/>
          <ac:spMkLst>
            <pc:docMk/>
            <pc:sldMk cId="2190717548" sldId="331"/>
            <ac:spMk id="3" creationId="{7364ECAB-A129-F397-AF7E-AFDD8C01CF24}"/>
          </ac:spMkLst>
        </pc:spChg>
        <pc:spChg chg="add mod">
          <ac:chgData name="khyathi narra" userId="6e22f01ce5a5098d" providerId="LiveId" clId="{EB96A2A2-AB41-42C7-832C-CB6BB4508C6F}" dt="2025-04-01T18:54:06.295" v="45" actId="14100"/>
          <ac:spMkLst>
            <pc:docMk/>
            <pc:sldMk cId="2190717548" sldId="331"/>
            <ac:spMk id="4" creationId="{A6F46967-29F5-8577-513D-EB2B779A4AC4}"/>
          </ac:spMkLst>
        </pc:spChg>
        <pc:picChg chg="del">
          <ac:chgData name="khyathi narra" userId="6e22f01ce5a5098d" providerId="LiveId" clId="{EB96A2A2-AB41-42C7-832C-CB6BB4508C6F}" dt="2025-04-01T18:51:05.039" v="23" actId="478"/>
          <ac:picMkLst>
            <pc:docMk/>
            <pc:sldMk cId="2190717548" sldId="331"/>
            <ac:picMk id="5" creationId="{46087982-5E3B-1522-CB66-4BF1100A404C}"/>
          </ac:picMkLst>
        </pc:picChg>
        <pc:picChg chg="add del mod ord">
          <ac:chgData name="khyathi narra" userId="6e22f01ce5a5098d" providerId="LiveId" clId="{EB96A2A2-AB41-42C7-832C-CB6BB4508C6F}" dt="2025-04-01T18:53:24.228" v="35" actId="478"/>
          <ac:picMkLst>
            <pc:docMk/>
            <pc:sldMk cId="2190717548" sldId="331"/>
            <ac:picMk id="3074" creationId="{BD6FF7EB-A192-2EFF-660B-3C6CDD821513}"/>
          </ac:picMkLst>
        </pc:picChg>
        <pc:picChg chg="add mod">
          <ac:chgData name="khyathi narra" userId="6e22f01ce5a5098d" providerId="LiveId" clId="{EB96A2A2-AB41-42C7-832C-CB6BB4508C6F}" dt="2025-04-01T18:53:57.190" v="43" actId="1076"/>
          <ac:picMkLst>
            <pc:docMk/>
            <pc:sldMk cId="2190717548" sldId="331"/>
            <ac:picMk id="3077" creationId="{C2FB715F-DFD5-DEBA-9AC4-F2B9DF59EB8A}"/>
          </ac:picMkLst>
        </pc:picChg>
      </pc:sldChg>
      <pc:sldChg chg="addSp delSp modSp mod modClrScheme chgLayout">
        <pc:chgData name="khyathi narra" userId="6e22f01ce5a5098d" providerId="LiveId" clId="{EB96A2A2-AB41-42C7-832C-CB6BB4508C6F}" dt="2025-04-01T19:00:17.651" v="86" actId="20577"/>
        <pc:sldMkLst>
          <pc:docMk/>
          <pc:sldMk cId="1111203553" sldId="332"/>
        </pc:sldMkLst>
        <pc:spChg chg="mod">
          <ac:chgData name="khyathi narra" userId="6e22f01ce5a5098d" providerId="LiveId" clId="{EB96A2A2-AB41-42C7-832C-CB6BB4508C6F}" dt="2025-04-01T18:59:25.870" v="69" actId="26606"/>
          <ac:spMkLst>
            <pc:docMk/>
            <pc:sldMk cId="1111203553" sldId="332"/>
            <ac:spMk id="2" creationId="{B4A1F383-CF4B-D38E-7ECF-D5B4CAE6A638}"/>
          </ac:spMkLst>
        </pc:spChg>
        <pc:spChg chg="add del mod">
          <ac:chgData name="khyathi narra" userId="6e22f01ce5a5098d" providerId="LiveId" clId="{EB96A2A2-AB41-42C7-832C-CB6BB4508C6F}" dt="2025-04-01T19:00:17.651" v="86" actId="20577"/>
          <ac:spMkLst>
            <pc:docMk/>
            <pc:sldMk cId="1111203553" sldId="332"/>
            <ac:spMk id="3" creationId="{8F37C104-032C-B2B1-1A82-9E90DD0D2643}"/>
          </ac:spMkLst>
        </pc:spChg>
        <pc:picChg chg="add mod">
          <ac:chgData name="khyathi narra" userId="6e22f01ce5a5098d" providerId="LiveId" clId="{EB96A2A2-AB41-42C7-832C-CB6BB4508C6F}" dt="2025-04-01T18:59:08.019" v="61" actId="14100"/>
          <ac:picMkLst>
            <pc:docMk/>
            <pc:sldMk cId="1111203553" sldId="332"/>
            <ac:picMk id="4098" creationId="{50822C46-A4A4-C234-4EB4-1DF8AA4BC68A}"/>
          </ac:picMkLst>
        </pc:picChg>
        <pc:picChg chg="add del mod">
          <ac:chgData name="khyathi narra" userId="6e22f01ce5a5098d" providerId="LiveId" clId="{EB96A2A2-AB41-42C7-832C-CB6BB4508C6F}" dt="2025-04-01T18:59:38.171" v="74" actId="478"/>
          <ac:picMkLst>
            <pc:docMk/>
            <pc:sldMk cId="1111203553" sldId="332"/>
            <ac:picMk id="4100" creationId="{F32F6649-FC83-8216-F499-CA4FE24C9064}"/>
          </ac:picMkLst>
        </pc:picChg>
        <pc:picChg chg="add mod">
          <ac:chgData name="khyathi narra" userId="6e22f01ce5a5098d" providerId="LiveId" clId="{EB96A2A2-AB41-42C7-832C-CB6BB4508C6F}" dt="2025-04-01T19:00:07.495" v="81" actId="14100"/>
          <ac:picMkLst>
            <pc:docMk/>
            <pc:sldMk cId="1111203553" sldId="332"/>
            <ac:picMk id="4102" creationId="{86DB5ED7-47F7-8D85-0B5E-1FC8A324F0BE}"/>
          </ac:picMkLst>
        </pc:picChg>
      </pc:sldChg>
      <pc:sldChg chg="del">
        <pc:chgData name="khyathi narra" userId="6e22f01ce5a5098d" providerId="LiveId" clId="{EB96A2A2-AB41-42C7-832C-CB6BB4508C6F}" dt="2025-04-01T19:01:09.134" v="87" actId="2696"/>
        <pc:sldMkLst>
          <pc:docMk/>
          <pc:sldMk cId="1347743599" sldId="333"/>
        </pc:sldMkLst>
      </pc:sldChg>
      <pc:sldChg chg="addSp delSp modSp del mod modClrScheme chgLayout">
        <pc:chgData name="khyathi narra" userId="6e22f01ce5a5098d" providerId="LiveId" clId="{EB96A2A2-AB41-42C7-832C-CB6BB4508C6F}" dt="2025-04-01T19:27:37.084" v="289" actId="2696"/>
        <pc:sldMkLst>
          <pc:docMk/>
          <pc:sldMk cId="3808616295" sldId="334"/>
        </pc:sldMkLst>
        <pc:spChg chg="mod">
          <ac:chgData name="khyathi narra" userId="6e22f01ce5a5098d" providerId="LiveId" clId="{EB96A2A2-AB41-42C7-832C-CB6BB4508C6F}" dt="2025-04-01T19:27:21.974" v="288" actId="26606"/>
          <ac:spMkLst>
            <pc:docMk/>
            <pc:sldMk cId="3808616295" sldId="334"/>
            <ac:spMk id="2" creationId="{93140CB0-4E83-80FF-EA48-52CABC5DD0BD}"/>
          </ac:spMkLst>
        </pc:spChg>
        <pc:spChg chg="mod">
          <ac:chgData name="khyathi narra" userId="6e22f01ce5a5098d" providerId="LiveId" clId="{EB96A2A2-AB41-42C7-832C-CB6BB4508C6F}" dt="2025-04-01T19:27:21.974" v="288" actId="26606"/>
          <ac:spMkLst>
            <pc:docMk/>
            <pc:sldMk cId="3808616295" sldId="334"/>
            <ac:spMk id="3" creationId="{01F9F670-50DC-CA88-FA4F-3DD0F14ABF49}"/>
          </ac:spMkLst>
        </pc:spChg>
        <pc:picChg chg="add del mod">
          <ac:chgData name="khyathi narra" userId="6e22f01ce5a5098d" providerId="LiveId" clId="{EB96A2A2-AB41-42C7-832C-CB6BB4508C6F}" dt="2025-04-01T19:27:21.974" v="288" actId="26606"/>
          <ac:picMkLst>
            <pc:docMk/>
            <pc:sldMk cId="3808616295" sldId="334"/>
            <ac:picMk id="5" creationId="{1B3205DD-8DF0-E837-889A-4651FA51C854}"/>
          </ac:picMkLst>
        </pc:picChg>
      </pc:sldChg>
      <pc:sldChg chg="modSp mod">
        <pc:chgData name="khyathi narra" userId="6e22f01ce5a5098d" providerId="LiveId" clId="{EB96A2A2-AB41-42C7-832C-CB6BB4508C6F}" dt="2025-04-01T19:42:30.043" v="401" actId="20577"/>
        <pc:sldMkLst>
          <pc:docMk/>
          <pc:sldMk cId="688546696" sldId="335"/>
        </pc:sldMkLst>
        <pc:spChg chg="mod">
          <ac:chgData name="khyathi narra" userId="6e22f01ce5a5098d" providerId="LiveId" clId="{EB96A2A2-AB41-42C7-832C-CB6BB4508C6F}" dt="2025-04-01T19:42:30.043" v="401" actId="20577"/>
          <ac:spMkLst>
            <pc:docMk/>
            <pc:sldMk cId="688546696" sldId="335"/>
            <ac:spMk id="3" creationId="{43843E20-61D9-5228-3A8A-D818901610BC}"/>
          </ac:spMkLst>
        </pc:spChg>
      </pc:sldChg>
      <pc:sldChg chg="addSp delSp modSp mod modClrScheme chgLayout">
        <pc:chgData name="khyathi narra" userId="6e22f01ce5a5098d" providerId="LiveId" clId="{EB96A2A2-AB41-42C7-832C-CB6BB4508C6F}" dt="2025-04-01T19:18:26.945" v="239" actId="14100"/>
        <pc:sldMkLst>
          <pc:docMk/>
          <pc:sldMk cId="2612384728" sldId="337"/>
        </pc:sldMkLst>
        <pc:spChg chg="mod">
          <ac:chgData name="khyathi narra" userId="6e22f01ce5a5098d" providerId="LiveId" clId="{EB96A2A2-AB41-42C7-832C-CB6BB4508C6F}" dt="2025-04-01T19:04:51.180" v="95" actId="26606"/>
          <ac:spMkLst>
            <pc:docMk/>
            <pc:sldMk cId="2612384728" sldId="337"/>
            <ac:spMk id="2" creationId="{6E4AA0BE-24A4-B787-06AA-4A282BC96233}"/>
          </ac:spMkLst>
        </pc:spChg>
        <pc:spChg chg="del">
          <ac:chgData name="khyathi narra" userId="6e22f01ce5a5098d" providerId="LiveId" clId="{EB96A2A2-AB41-42C7-832C-CB6BB4508C6F}" dt="2025-04-01T19:04:51.180" v="95" actId="26606"/>
          <ac:spMkLst>
            <pc:docMk/>
            <pc:sldMk cId="2612384728" sldId="337"/>
            <ac:spMk id="3" creationId="{0005523C-E0C5-3032-FBE0-9DDBD1AC85DE}"/>
          </ac:spMkLst>
        </pc:spChg>
        <pc:spChg chg="add mod">
          <ac:chgData name="khyathi narra" userId="6e22f01ce5a5098d" providerId="LiveId" clId="{EB96A2A2-AB41-42C7-832C-CB6BB4508C6F}" dt="2025-04-01T19:18:26.945" v="239" actId="14100"/>
          <ac:spMkLst>
            <pc:docMk/>
            <pc:sldMk cId="2612384728" sldId="337"/>
            <ac:spMk id="4" creationId="{764A345B-4E9B-82EB-F9BD-8833A565B5AC}"/>
          </ac:spMkLst>
        </pc:spChg>
        <pc:graphicFrameChg chg="add del mod">
          <ac:chgData name="khyathi narra" userId="6e22f01ce5a5098d" providerId="LiveId" clId="{EB96A2A2-AB41-42C7-832C-CB6BB4508C6F}" dt="2025-04-01T19:18:19.514" v="237" actId="478"/>
          <ac:graphicFrameMkLst>
            <pc:docMk/>
            <pc:sldMk cId="2612384728" sldId="337"/>
            <ac:graphicFrameMk id="5" creationId="{D7C9081F-4043-CFF8-8860-1E1C88E3B636}"/>
          </ac:graphicFrameMkLst>
        </pc:graphicFrameChg>
      </pc:sldChg>
      <pc:sldChg chg="addSp delSp modSp mod modClrScheme chgLayout">
        <pc:chgData name="khyathi narra" userId="6e22f01ce5a5098d" providerId="LiveId" clId="{EB96A2A2-AB41-42C7-832C-CB6BB4508C6F}" dt="2025-04-01T19:23:50.447" v="271" actId="255"/>
        <pc:sldMkLst>
          <pc:docMk/>
          <pc:sldMk cId="91372307" sldId="338"/>
        </pc:sldMkLst>
        <pc:spChg chg="mod">
          <ac:chgData name="khyathi narra" userId="6e22f01ce5a5098d" providerId="LiveId" clId="{EB96A2A2-AB41-42C7-832C-CB6BB4508C6F}" dt="2025-04-01T19:23:50.447" v="271" actId="255"/>
          <ac:spMkLst>
            <pc:docMk/>
            <pc:sldMk cId="91372307" sldId="338"/>
            <ac:spMk id="2" creationId="{A0DC1FC7-D995-49C8-AABF-F51381E19ADB}"/>
          </ac:spMkLst>
        </pc:spChg>
        <pc:spChg chg="add del">
          <ac:chgData name="khyathi narra" userId="6e22f01ce5a5098d" providerId="LiveId" clId="{EB96A2A2-AB41-42C7-832C-CB6BB4508C6F}" dt="2025-04-01T19:01:40.521" v="88" actId="26606"/>
          <ac:spMkLst>
            <pc:docMk/>
            <pc:sldMk cId="91372307" sldId="338"/>
            <ac:spMk id="3" creationId="{2DAA44D4-E3B8-2948-BE54-5A944A360071}"/>
          </ac:spMkLst>
        </pc:spChg>
        <pc:spChg chg="add mod">
          <ac:chgData name="khyathi narra" userId="6e22f01ce5a5098d" providerId="LiveId" clId="{EB96A2A2-AB41-42C7-832C-CB6BB4508C6F}" dt="2025-04-01T19:22:36.064" v="256" actId="14100"/>
          <ac:spMkLst>
            <pc:docMk/>
            <pc:sldMk cId="91372307" sldId="338"/>
            <ac:spMk id="4" creationId="{035EDF50-1544-C28E-89F9-64DD14A93DD6}"/>
          </ac:spMkLst>
        </pc:spChg>
        <pc:graphicFrameChg chg="add del">
          <ac:chgData name="khyathi narra" userId="6e22f01ce5a5098d" providerId="LiveId" clId="{EB96A2A2-AB41-42C7-832C-CB6BB4508C6F}" dt="2025-04-01T18:49:45.424" v="18" actId="26606"/>
          <ac:graphicFrameMkLst>
            <pc:docMk/>
            <pc:sldMk cId="91372307" sldId="338"/>
            <ac:graphicFrameMk id="5" creationId="{5DAF2CDF-28FA-16F6-B592-B9C8B49ABBA5}"/>
          </ac:graphicFrameMkLst>
        </pc:graphicFrameChg>
        <pc:graphicFrameChg chg="add del mod">
          <ac:chgData name="khyathi narra" userId="6e22f01ce5a5098d" providerId="LiveId" clId="{EB96A2A2-AB41-42C7-832C-CB6BB4508C6F}" dt="2025-04-01T19:19:32.021" v="253" actId="478"/>
          <ac:graphicFrameMkLst>
            <pc:docMk/>
            <pc:sldMk cId="91372307" sldId="338"/>
            <ac:graphicFrameMk id="6" creationId="{79BA8F06-F92A-74D6-370E-A5E9A7EE03E1}"/>
          </ac:graphicFrameMkLst>
        </pc:graphicFrameChg>
        <pc:picChg chg="add mod">
          <ac:chgData name="khyathi narra" userId="6e22f01ce5a5098d" providerId="LiveId" clId="{EB96A2A2-AB41-42C7-832C-CB6BB4508C6F}" dt="2025-04-01T19:23:08.694" v="267" actId="14100"/>
          <ac:picMkLst>
            <pc:docMk/>
            <pc:sldMk cId="91372307" sldId="338"/>
            <ac:picMk id="8" creationId="{7F7C1E4E-3487-D480-F3DA-2298A2255F35}"/>
          </ac:picMkLst>
        </pc:picChg>
      </pc:sldChg>
      <pc:sldChg chg="modSp del mod">
        <pc:chgData name="khyathi narra" userId="6e22f01ce5a5098d" providerId="LiveId" clId="{EB96A2A2-AB41-42C7-832C-CB6BB4508C6F}" dt="2025-04-01T19:44:46.181" v="422" actId="2696"/>
        <pc:sldMkLst>
          <pc:docMk/>
          <pc:sldMk cId="797058344" sldId="339"/>
        </pc:sldMkLst>
        <pc:spChg chg="mod">
          <ac:chgData name="khyathi narra" userId="6e22f01ce5a5098d" providerId="LiveId" clId="{EB96A2A2-AB41-42C7-832C-CB6BB4508C6F}" dt="2025-04-01T19:44:11.082" v="421" actId="20577"/>
          <ac:spMkLst>
            <pc:docMk/>
            <pc:sldMk cId="797058344" sldId="339"/>
            <ac:spMk id="3" creationId="{F7D2C1AB-67CC-1A26-6B5B-102B6E6998AB}"/>
          </ac:spMkLst>
        </pc:spChg>
      </pc:sldChg>
      <pc:sldChg chg="addSp delSp modSp mod setBg modClrScheme chgLayout">
        <pc:chgData name="khyathi narra" userId="6e22f01ce5a5098d" providerId="LiveId" clId="{EB96A2A2-AB41-42C7-832C-CB6BB4508C6F}" dt="2025-04-01T19:16:58.541" v="221" actId="14100"/>
        <pc:sldMkLst>
          <pc:docMk/>
          <pc:sldMk cId="3844554356" sldId="340"/>
        </pc:sldMkLst>
        <pc:spChg chg="mod">
          <ac:chgData name="khyathi narra" userId="6e22f01ce5a5098d" providerId="LiveId" clId="{EB96A2A2-AB41-42C7-832C-CB6BB4508C6F}" dt="2025-04-01T19:05:04.238" v="96" actId="26606"/>
          <ac:spMkLst>
            <pc:docMk/>
            <pc:sldMk cId="3844554356" sldId="340"/>
            <ac:spMk id="2" creationId="{381F741A-A8AC-9CE4-3057-3AD4A34EE6C6}"/>
          </ac:spMkLst>
        </pc:spChg>
        <pc:spChg chg="del">
          <ac:chgData name="khyathi narra" userId="6e22f01ce5a5098d" providerId="LiveId" clId="{EB96A2A2-AB41-42C7-832C-CB6BB4508C6F}" dt="2025-04-01T19:05:04.238" v="96" actId="26606"/>
          <ac:spMkLst>
            <pc:docMk/>
            <pc:sldMk cId="3844554356" sldId="340"/>
            <ac:spMk id="3" creationId="{5913501A-21AC-C0FE-200F-42D328E05A7C}"/>
          </ac:spMkLst>
        </pc:spChg>
        <pc:spChg chg="add mod">
          <ac:chgData name="khyathi narra" userId="6e22f01ce5a5098d" providerId="LiveId" clId="{EB96A2A2-AB41-42C7-832C-CB6BB4508C6F}" dt="2025-04-01T19:16:58.541" v="221" actId="14100"/>
          <ac:spMkLst>
            <pc:docMk/>
            <pc:sldMk cId="3844554356" sldId="340"/>
            <ac:spMk id="4" creationId="{5B0BF42B-E3C4-6FE6-4C94-9D4C24092252}"/>
          </ac:spMkLst>
        </pc:spChg>
        <pc:graphicFrameChg chg="add del mod">
          <ac:chgData name="khyathi narra" userId="6e22f01ce5a5098d" providerId="LiveId" clId="{EB96A2A2-AB41-42C7-832C-CB6BB4508C6F}" dt="2025-04-01T19:16:48.370" v="219" actId="478"/>
          <ac:graphicFrameMkLst>
            <pc:docMk/>
            <pc:sldMk cId="3844554356" sldId="340"/>
            <ac:graphicFrameMk id="5" creationId="{7C4C2BD6-44F5-9D8D-9341-6C7177736FDD}"/>
          </ac:graphicFrameMkLst>
        </pc:graphicFrameChg>
      </pc:sldChg>
      <pc:sldChg chg="addSp delSp modSp add mod ord">
        <pc:chgData name="khyathi narra" userId="6e22f01ce5a5098d" providerId="LiveId" clId="{EB96A2A2-AB41-42C7-832C-CB6BB4508C6F}" dt="2025-04-01T19:10:54.617" v="156" actId="1076"/>
        <pc:sldMkLst>
          <pc:docMk/>
          <pc:sldMk cId="3971848943" sldId="341"/>
        </pc:sldMkLst>
        <pc:spChg chg="add mod">
          <ac:chgData name="khyathi narra" userId="6e22f01ce5a5098d" providerId="LiveId" clId="{EB96A2A2-AB41-42C7-832C-CB6BB4508C6F}" dt="2025-04-01T19:10:54.617" v="156" actId="1076"/>
          <ac:spMkLst>
            <pc:docMk/>
            <pc:sldMk cId="3971848943" sldId="341"/>
            <ac:spMk id="2" creationId="{D93DD5A6-6CD5-6991-4EED-71A67F1CD76E}"/>
          </ac:spMkLst>
        </pc:spChg>
        <pc:spChg chg="mod">
          <ac:chgData name="khyathi narra" userId="6e22f01ce5a5098d" providerId="LiveId" clId="{EB96A2A2-AB41-42C7-832C-CB6BB4508C6F}" dt="2025-04-01T19:09:57.945" v="146" actId="27636"/>
          <ac:spMkLst>
            <pc:docMk/>
            <pc:sldMk cId="3971848943" sldId="341"/>
            <ac:spMk id="664" creationId="{044BF794-CA52-5281-638F-E2D178684577}"/>
          </ac:spMkLst>
        </pc:spChg>
        <pc:graphicFrameChg chg="del mod">
          <ac:chgData name="khyathi narra" userId="6e22f01ce5a5098d" providerId="LiveId" clId="{EB96A2A2-AB41-42C7-832C-CB6BB4508C6F}" dt="2025-04-01T19:09:17.130" v="140" actId="478"/>
          <ac:graphicFrameMkLst>
            <pc:docMk/>
            <pc:sldMk cId="3971848943" sldId="341"/>
            <ac:graphicFrameMk id="668" creationId="{16A7DD2E-2A2D-F091-A318-2BF4F8581266}"/>
          </ac:graphicFrameMkLst>
        </pc:graphicFrameChg>
        <pc:picChg chg="add mod">
          <ac:chgData name="khyathi narra" userId="6e22f01ce5a5098d" providerId="LiveId" clId="{EB96A2A2-AB41-42C7-832C-CB6BB4508C6F}" dt="2025-04-01T19:10:15.105" v="151" actId="14100"/>
          <ac:picMkLst>
            <pc:docMk/>
            <pc:sldMk cId="3971848943" sldId="341"/>
            <ac:picMk id="3" creationId="{8749019A-6CE0-8730-DA75-0854E06B7B51}"/>
          </ac:picMkLst>
        </pc:picChg>
      </pc:sldChg>
      <pc:sldChg chg="new del">
        <pc:chgData name="khyathi narra" userId="6e22f01ce5a5098d" providerId="LiveId" clId="{EB96A2A2-AB41-42C7-832C-CB6BB4508C6F}" dt="2025-04-01T19:29:03.712" v="301" actId="2696"/>
        <pc:sldMkLst>
          <pc:docMk/>
          <pc:sldMk cId="3651058991" sldId="342"/>
        </pc:sldMkLst>
      </pc:sldChg>
      <pc:sldChg chg="addSp delSp modSp add mod">
        <pc:chgData name="khyathi narra" userId="6e22f01ce5a5098d" providerId="LiveId" clId="{EB96A2A2-AB41-42C7-832C-CB6BB4508C6F}" dt="2025-04-01T19:30:57.461" v="327" actId="20577"/>
        <pc:sldMkLst>
          <pc:docMk/>
          <pc:sldMk cId="3842689343" sldId="342"/>
        </pc:sldMkLst>
        <pc:spChg chg="mod">
          <ac:chgData name="khyathi narra" userId="6e22f01ce5a5098d" providerId="LiveId" clId="{EB96A2A2-AB41-42C7-832C-CB6BB4508C6F}" dt="2025-04-01T19:29:22.478" v="304" actId="20577"/>
          <ac:spMkLst>
            <pc:docMk/>
            <pc:sldMk cId="3842689343" sldId="342"/>
            <ac:spMk id="2" creationId="{8B8A30AD-C09F-30CE-358B-C1C3BEAF960B}"/>
          </ac:spMkLst>
        </pc:spChg>
        <pc:spChg chg="add del mod">
          <ac:chgData name="khyathi narra" userId="6e22f01ce5a5098d" providerId="LiveId" clId="{EB96A2A2-AB41-42C7-832C-CB6BB4508C6F}" dt="2025-04-01T19:30:57.461" v="327" actId="20577"/>
          <ac:spMkLst>
            <pc:docMk/>
            <pc:sldMk cId="3842689343" sldId="342"/>
            <ac:spMk id="3" creationId="{FB97B34C-C36D-A7D4-FD1A-E8ADB444FD15}"/>
          </ac:spMkLst>
        </pc:spChg>
        <pc:spChg chg="add mod">
          <ac:chgData name="khyathi narra" userId="6e22f01ce5a5098d" providerId="LiveId" clId="{EB96A2A2-AB41-42C7-832C-CB6BB4508C6F}" dt="2025-04-01T19:30:40.360" v="316"/>
          <ac:spMkLst>
            <pc:docMk/>
            <pc:sldMk cId="3842689343" sldId="342"/>
            <ac:spMk id="4" creationId="{61760E16-DCD7-0CEB-BD7E-CACD4D696259}"/>
          </ac:spMkLst>
        </pc:spChg>
        <pc:spChg chg="add mod">
          <ac:chgData name="khyathi narra" userId="6e22f01ce5a5098d" providerId="LiveId" clId="{EB96A2A2-AB41-42C7-832C-CB6BB4508C6F}" dt="2025-04-01T19:30:44.184" v="318"/>
          <ac:spMkLst>
            <pc:docMk/>
            <pc:sldMk cId="3842689343" sldId="342"/>
            <ac:spMk id="5" creationId="{5F2417BC-6FAB-B4AF-7CBA-B912E2F9ADAD}"/>
          </ac:spMkLst>
        </pc:spChg>
        <pc:spChg chg="add mod">
          <ac:chgData name="khyathi narra" userId="6e22f01ce5a5098d" providerId="LiveId" clId="{EB96A2A2-AB41-42C7-832C-CB6BB4508C6F}" dt="2025-04-01T19:30:48.179" v="322"/>
          <ac:spMkLst>
            <pc:docMk/>
            <pc:sldMk cId="3842689343" sldId="342"/>
            <ac:spMk id="6" creationId="{E5B30A8A-B2EA-1E3B-83C5-5EF59EF43B54}"/>
          </ac:spMkLst>
        </pc:spChg>
        <pc:picChg chg="del">
          <ac:chgData name="khyathi narra" userId="6e22f01ce5a5098d" providerId="LiveId" clId="{EB96A2A2-AB41-42C7-832C-CB6BB4508C6F}" dt="2025-04-01T19:29:27.108" v="306" actId="478"/>
          <ac:picMkLst>
            <pc:docMk/>
            <pc:sldMk cId="3842689343" sldId="342"/>
            <ac:picMk id="4102" creationId="{1402A14D-68B0-817E-8CB7-C711F9962F03}"/>
          </ac:picMkLst>
        </pc:picChg>
        <pc:picChg chg="add mod">
          <ac:chgData name="khyathi narra" userId="6e22f01ce5a5098d" providerId="LiveId" clId="{EB96A2A2-AB41-42C7-832C-CB6BB4508C6F}" dt="2025-04-01T19:29:58.229" v="310" actId="14100"/>
          <ac:picMkLst>
            <pc:docMk/>
            <pc:sldMk cId="3842689343" sldId="342"/>
            <ac:picMk id="5122" creationId="{F09D95FA-8EA7-6C3C-231B-30C2718A5172}"/>
          </ac:picMkLst>
        </pc:picChg>
      </pc:sldChg>
      <pc:sldChg chg="addSp delSp modSp add mod">
        <pc:chgData name="khyathi narra" userId="6e22f01ce5a5098d" providerId="LiveId" clId="{EB96A2A2-AB41-42C7-832C-CB6BB4508C6F}" dt="2025-04-01T19:34:23.459" v="348" actId="1076"/>
        <pc:sldMkLst>
          <pc:docMk/>
          <pc:sldMk cId="786837731" sldId="343"/>
        </pc:sldMkLst>
        <pc:spChg chg="mod">
          <ac:chgData name="khyathi narra" userId="6e22f01ce5a5098d" providerId="LiveId" clId="{EB96A2A2-AB41-42C7-832C-CB6BB4508C6F}" dt="2025-04-01T19:32:32.472" v="335"/>
          <ac:spMkLst>
            <pc:docMk/>
            <pc:sldMk cId="786837731" sldId="343"/>
            <ac:spMk id="2" creationId="{84997181-B908-52A4-E291-58FE66596A7B}"/>
          </ac:spMkLst>
        </pc:spChg>
        <pc:spChg chg="mod">
          <ac:chgData name="khyathi narra" userId="6e22f01ce5a5098d" providerId="LiveId" clId="{EB96A2A2-AB41-42C7-832C-CB6BB4508C6F}" dt="2025-04-01T19:33:32.059" v="343" actId="14100"/>
          <ac:spMkLst>
            <pc:docMk/>
            <pc:sldMk cId="786837731" sldId="343"/>
            <ac:spMk id="3" creationId="{B3B4622C-A8E6-93F4-CA9F-C79CE0E7B1E3}"/>
          </ac:spMkLst>
        </pc:spChg>
        <pc:picChg chg="add mod">
          <ac:chgData name="khyathi narra" userId="6e22f01ce5a5098d" providerId="LiveId" clId="{EB96A2A2-AB41-42C7-832C-CB6BB4508C6F}" dt="2025-04-01T19:34:23.459" v="348" actId="1076"/>
          <ac:picMkLst>
            <pc:docMk/>
            <pc:sldMk cId="786837731" sldId="343"/>
            <ac:picMk id="5" creationId="{AE75F826-6BCF-A403-0556-022F70D4FE27}"/>
          </ac:picMkLst>
        </pc:picChg>
        <pc:picChg chg="del">
          <ac:chgData name="khyathi narra" userId="6e22f01ce5a5098d" providerId="LiveId" clId="{EB96A2A2-AB41-42C7-832C-CB6BB4508C6F}" dt="2025-04-01T19:32:35.892" v="336" actId="478"/>
          <ac:picMkLst>
            <pc:docMk/>
            <pc:sldMk cId="786837731" sldId="343"/>
            <ac:picMk id="5122" creationId="{4517BABC-BD24-3F9F-A07E-994846B7CBFD}"/>
          </ac:picMkLst>
        </pc:picChg>
      </pc:sldChg>
      <pc:sldChg chg="addSp delSp modSp add mod">
        <pc:chgData name="khyathi narra" userId="6e22f01ce5a5098d" providerId="LiveId" clId="{EB96A2A2-AB41-42C7-832C-CB6BB4508C6F}" dt="2025-04-01T19:42:26.744" v="399" actId="14100"/>
        <pc:sldMkLst>
          <pc:docMk/>
          <pc:sldMk cId="134355542" sldId="344"/>
        </pc:sldMkLst>
        <pc:spChg chg="mod">
          <ac:chgData name="khyathi narra" userId="6e22f01ce5a5098d" providerId="LiveId" clId="{EB96A2A2-AB41-42C7-832C-CB6BB4508C6F}" dt="2025-04-01T19:39:01.962" v="371" actId="27636"/>
          <ac:spMkLst>
            <pc:docMk/>
            <pc:sldMk cId="134355542" sldId="344"/>
            <ac:spMk id="3" creationId="{0091FED5-9308-AA0D-5988-47BCFAD55E9F}"/>
          </ac:spMkLst>
        </pc:spChg>
        <pc:spChg chg="add">
          <ac:chgData name="khyathi narra" userId="6e22f01ce5a5098d" providerId="LiveId" clId="{EB96A2A2-AB41-42C7-832C-CB6BB4508C6F}" dt="2025-04-01T19:38:19.992" v="366"/>
          <ac:spMkLst>
            <pc:docMk/>
            <pc:sldMk cId="134355542" sldId="344"/>
            <ac:spMk id="4" creationId="{EEB05699-37F2-268E-4337-3740359B5AB7}"/>
          </ac:spMkLst>
        </pc:spChg>
        <pc:picChg chg="del">
          <ac:chgData name="khyathi narra" userId="6e22f01ce5a5098d" providerId="LiveId" clId="{EB96A2A2-AB41-42C7-832C-CB6BB4508C6F}" dt="2025-04-01T19:38:46.070" v="369" actId="478"/>
          <ac:picMkLst>
            <pc:docMk/>
            <pc:sldMk cId="134355542" sldId="344"/>
            <ac:picMk id="5" creationId="{E65A3C90-1274-82F6-9461-E77F7EA1A88E}"/>
          </ac:picMkLst>
        </pc:picChg>
        <pc:picChg chg="add mod">
          <ac:chgData name="khyathi narra" userId="6e22f01ce5a5098d" providerId="LiveId" clId="{EB96A2A2-AB41-42C7-832C-CB6BB4508C6F}" dt="2025-04-01T19:42:26.744" v="399" actId="14100"/>
          <ac:picMkLst>
            <pc:docMk/>
            <pc:sldMk cId="134355542" sldId="344"/>
            <ac:picMk id="7" creationId="{EE5AC65D-361D-6FAE-E9AA-BD0D9D830259}"/>
          </ac:picMkLst>
        </pc:picChg>
      </pc:sldChg>
      <pc:sldChg chg="delSp modSp add mod">
        <pc:chgData name="khyathi narra" userId="6e22f01ce5a5098d" providerId="LiveId" clId="{EB96A2A2-AB41-42C7-832C-CB6BB4508C6F}" dt="2025-04-01T19:45:28.268" v="461" actId="478"/>
        <pc:sldMkLst>
          <pc:docMk/>
          <pc:sldMk cId="199034170" sldId="345"/>
        </pc:sldMkLst>
        <pc:spChg chg="mod">
          <ac:chgData name="khyathi narra" userId="6e22f01ce5a5098d" providerId="LiveId" clId="{EB96A2A2-AB41-42C7-832C-CB6BB4508C6F}" dt="2025-04-01T19:45:24.382" v="460" actId="20577"/>
          <ac:spMkLst>
            <pc:docMk/>
            <pc:sldMk cId="199034170" sldId="345"/>
            <ac:spMk id="3" creationId="{211564C6-790E-4C77-91CB-DE03800C2CEC}"/>
          </ac:spMkLst>
        </pc:spChg>
        <pc:picChg chg="del">
          <ac:chgData name="khyathi narra" userId="6e22f01ce5a5098d" providerId="LiveId" clId="{EB96A2A2-AB41-42C7-832C-CB6BB4508C6F}" dt="2025-04-01T19:45:28.268" v="461" actId="478"/>
          <ac:picMkLst>
            <pc:docMk/>
            <pc:sldMk cId="199034170" sldId="345"/>
            <ac:picMk id="7" creationId="{32EF4A77-D2AD-4B42-9069-4487E1D4E520}"/>
          </ac:picMkLst>
        </pc:picChg>
      </pc:sldChg>
      <pc:sldChg chg="new del">
        <pc:chgData name="khyathi narra" userId="6e22f01ce5a5098d" providerId="LiveId" clId="{EB96A2A2-AB41-42C7-832C-CB6BB4508C6F}" dt="2025-04-01T19:44:52.473" v="424" actId="680"/>
        <pc:sldMkLst>
          <pc:docMk/>
          <pc:sldMk cId="632838133" sldId="34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FBF001-4D0F-475E-A440-825CD973938A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ED987E-BF34-4D9D-8F39-22607AF90A37}">
      <dgm:prSet/>
      <dgm:spPr/>
      <dgm:t>
        <a:bodyPr/>
        <a:lstStyle/>
        <a:p>
          <a:r>
            <a:rPr lang="en-US" b="0" i="0"/>
            <a:t>GitHub</a:t>
          </a:r>
          <a:endParaRPr lang="en-US"/>
        </a:p>
      </dgm:t>
    </dgm:pt>
    <dgm:pt modelId="{1E6F26B6-053A-46BF-99B3-E3C1FCED5AF8}" type="parTrans" cxnId="{0C6F4F47-86E4-4813-B45C-714857C3CEF9}">
      <dgm:prSet/>
      <dgm:spPr/>
      <dgm:t>
        <a:bodyPr/>
        <a:lstStyle/>
        <a:p>
          <a:endParaRPr lang="en-US"/>
        </a:p>
      </dgm:t>
    </dgm:pt>
    <dgm:pt modelId="{2C7458EF-CF63-4B69-98F2-DE53700F0082}" type="sibTrans" cxnId="{0C6F4F47-86E4-4813-B45C-714857C3CEF9}">
      <dgm:prSet/>
      <dgm:spPr/>
      <dgm:t>
        <a:bodyPr/>
        <a:lstStyle/>
        <a:p>
          <a:endParaRPr lang="en-US"/>
        </a:p>
      </dgm:t>
    </dgm:pt>
    <dgm:pt modelId="{BF2FEB98-AA93-425D-8031-B1891938A341}">
      <dgm:prSet/>
      <dgm:spPr/>
      <dgm:t>
        <a:bodyPr/>
        <a:lstStyle/>
        <a:p>
          <a:r>
            <a:rPr lang="en-US" b="0" i="0"/>
            <a:t>Introduction</a:t>
          </a:r>
          <a:endParaRPr lang="en-US"/>
        </a:p>
      </dgm:t>
    </dgm:pt>
    <dgm:pt modelId="{A698998F-C32F-42BD-BCCD-4C629C0CC391}" type="parTrans" cxnId="{67C494A6-78A4-4D0B-BBC8-FDDC8AC8EF17}">
      <dgm:prSet/>
      <dgm:spPr/>
      <dgm:t>
        <a:bodyPr/>
        <a:lstStyle/>
        <a:p>
          <a:endParaRPr lang="en-US"/>
        </a:p>
      </dgm:t>
    </dgm:pt>
    <dgm:pt modelId="{F8F85ACD-71AC-4BBA-A2AF-D81B7B2B8504}" type="sibTrans" cxnId="{67C494A6-78A4-4D0B-BBC8-FDDC8AC8EF17}">
      <dgm:prSet/>
      <dgm:spPr/>
      <dgm:t>
        <a:bodyPr/>
        <a:lstStyle/>
        <a:p>
          <a:endParaRPr lang="en-US"/>
        </a:p>
      </dgm:t>
    </dgm:pt>
    <dgm:pt modelId="{D00A7A06-035A-4487-9F28-4EA02293DC03}">
      <dgm:prSet/>
      <dgm:spPr/>
      <dgm:t>
        <a:bodyPr/>
        <a:lstStyle/>
        <a:p>
          <a:r>
            <a:rPr lang="en-US" b="0" i="0"/>
            <a:t>Dataset Overview</a:t>
          </a:r>
          <a:endParaRPr lang="en-US"/>
        </a:p>
      </dgm:t>
    </dgm:pt>
    <dgm:pt modelId="{18A844C5-7282-4223-AF17-6F77EDB861D3}" type="parTrans" cxnId="{EC8AAE4E-A9FD-4BD4-B307-DFED0786734F}">
      <dgm:prSet/>
      <dgm:spPr/>
      <dgm:t>
        <a:bodyPr/>
        <a:lstStyle/>
        <a:p>
          <a:endParaRPr lang="en-US"/>
        </a:p>
      </dgm:t>
    </dgm:pt>
    <dgm:pt modelId="{6F67D270-73F1-4E0E-9F8C-0055CDEA9F35}" type="sibTrans" cxnId="{EC8AAE4E-A9FD-4BD4-B307-DFED0786734F}">
      <dgm:prSet/>
      <dgm:spPr/>
      <dgm:t>
        <a:bodyPr/>
        <a:lstStyle/>
        <a:p>
          <a:endParaRPr lang="en-US"/>
        </a:p>
      </dgm:t>
    </dgm:pt>
    <dgm:pt modelId="{79ECDA56-2F40-49C2-890F-86B009EEF806}">
      <dgm:prSet/>
      <dgm:spPr/>
      <dgm:t>
        <a:bodyPr/>
        <a:lstStyle/>
        <a:p>
          <a:r>
            <a:rPr lang="en-US" b="0" i="0"/>
            <a:t>Approach</a:t>
          </a:r>
          <a:endParaRPr lang="en-US"/>
        </a:p>
      </dgm:t>
    </dgm:pt>
    <dgm:pt modelId="{427AFC4D-BDEC-4245-9A58-C99104120281}" type="parTrans" cxnId="{5D635A4E-34C8-4C16-A232-A49121B29F80}">
      <dgm:prSet/>
      <dgm:spPr/>
      <dgm:t>
        <a:bodyPr/>
        <a:lstStyle/>
        <a:p>
          <a:endParaRPr lang="en-US"/>
        </a:p>
      </dgm:t>
    </dgm:pt>
    <dgm:pt modelId="{C44B7D4A-2F1B-4243-ADF7-7F5CB2DA0624}" type="sibTrans" cxnId="{5D635A4E-34C8-4C16-A232-A49121B29F80}">
      <dgm:prSet/>
      <dgm:spPr/>
      <dgm:t>
        <a:bodyPr/>
        <a:lstStyle/>
        <a:p>
          <a:endParaRPr lang="en-US"/>
        </a:p>
      </dgm:t>
    </dgm:pt>
    <dgm:pt modelId="{7BD39693-5D2F-4D9C-BA50-CA89A725D3E7}">
      <dgm:prSet/>
      <dgm:spPr/>
      <dgm:t>
        <a:bodyPr/>
        <a:lstStyle/>
        <a:p>
          <a:r>
            <a:rPr lang="en-US" b="0" i="0"/>
            <a:t>Literature survey</a:t>
          </a:r>
          <a:endParaRPr lang="en-US"/>
        </a:p>
      </dgm:t>
    </dgm:pt>
    <dgm:pt modelId="{6E7582E2-D425-4B3D-8FFB-DF266C6668FA}" type="parTrans" cxnId="{B4939F14-3043-49FF-AFD0-44441DE9FF1A}">
      <dgm:prSet/>
      <dgm:spPr/>
      <dgm:t>
        <a:bodyPr/>
        <a:lstStyle/>
        <a:p>
          <a:endParaRPr lang="en-US"/>
        </a:p>
      </dgm:t>
    </dgm:pt>
    <dgm:pt modelId="{48243DC1-6EC8-4246-832A-1084CEB6ADE2}" type="sibTrans" cxnId="{B4939F14-3043-49FF-AFD0-44441DE9FF1A}">
      <dgm:prSet/>
      <dgm:spPr/>
      <dgm:t>
        <a:bodyPr/>
        <a:lstStyle/>
        <a:p>
          <a:endParaRPr lang="en-US"/>
        </a:p>
      </dgm:t>
    </dgm:pt>
    <dgm:pt modelId="{FAF3352F-944E-4BDF-80EC-090693EA297D}">
      <dgm:prSet/>
      <dgm:spPr/>
      <dgm:t>
        <a:bodyPr/>
        <a:lstStyle/>
        <a:p>
          <a:r>
            <a:rPr lang="en-US" b="0" i="0"/>
            <a:t>Feature Engineering</a:t>
          </a:r>
          <a:endParaRPr lang="en-US"/>
        </a:p>
      </dgm:t>
    </dgm:pt>
    <dgm:pt modelId="{703C1BFC-3C90-4DA5-AD1B-B6A219E3839B}" type="parTrans" cxnId="{BDF391C6-6520-400D-8AAA-14CB799061A1}">
      <dgm:prSet/>
      <dgm:spPr/>
      <dgm:t>
        <a:bodyPr/>
        <a:lstStyle/>
        <a:p>
          <a:endParaRPr lang="en-US"/>
        </a:p>
      </dgm:t>
    </dgm:pt>
    <dgm:pt modelId="{E6C8A4DD-1736-410A-9429-E47AFBC09173}" type="sibTrans" cxnId="{BDF391C6-6520-400D-8AAA-14CB799061A1}">
      <dgm:prSet/>
      <dgm:spPr/>
      <dgm:t>
        <a:bodyPr/>
        <a:lstStyle/>
        <a:p>
          <a:endParaRPr lang="en-US"/>
        </a:p>
      </dgm:t>
    </dgm:pt>
    <dgm:pt modelId="{24A10506-E5CF-40B3-9C60-240C81ABEB08}">
      <dgm:prSet/>
      <dgm:spPr/>
      <dgm:t>
        <a:bodyPr/>
        <a:lstStyle/>
        <a:p>
          <a:r>
            <a:rPr lang="en-US" b="0" i="0"/>
            <a:t>Consolidating Data for Exploratory Analysis</a:t>
          </a:r>
          <a:endParaRPr lang="en-US"/>
        </a:p>
      </dgm:t>
    </dgm:pt>
    <dgm:pt modelId="{80219147-551B-4FFB-B183-7EFA680AC8E3}" type="parTrans" cxnId="{2185C293-5DCB-4360-90E9-3F02456C20EA}">
      <dgm:prSet/>
      <dgm:spPr/>
      <dgm:t>
        <a:bodyPr/>
        <a:lstStyle/>
        <a:p>
          <a:endParaRPr lang="en-US"/>
        </a:p>
      </dgm:t>
    </dgm:pt>
    <dgm:pt modelId="{48B02552-D54F-47F4-915F-0C7653C8331B}" type="sibTrans" cxnId="{2185C293-5DCB-4360-90E9-3F02456C20EA}">
      <dgm:prSet/>
      <dgm:spPr/>
      <dgm:t>
        <a:bodyPr/>
        <a:lstStyle/>
        <a:p>
          <a:endParaRPr lang="en-US"/>
        </a:p>
      </dgm:t>
    </dgm:pt>
    <dgm:pt modelId="{ABE4AABE-8623-4CCE-84AB-3EE89420BB33}">
      <dgm:prSet/>
      <dgm:spPr/>
      <dgm:t>
        <a:bodyPr/>
        <a:lstStyle/>
        <a:p>
          <a:r>
            <a:rPr lang="en-US" b="0" i="0"/>
            <a:t>EDA</a:t>
          </a:r>
          <a:endParaRPr lang="en-US"/>
        </a:p>
      </dgm:t>
    </dgm:pt>
    <dgm:pt modelId="{20B74AAA-AD8D-4B17-918F-F36B9F17AE85}" type="parTrans" cxnId="{C58A9EAC-89B3-4C86-A734-6728938C2E5D}">
      <dgm:prSet/>
      <dgm:spPr/>
      <dgm:t>
        <a:bodyPr/>
        <a:lstStyle/>
        <a:p>
          <a:endParaRPr lang="en-US"/>
        </a:p>
      </dgm:t>
    </dgm:pt>
    <dgm:pt modelId="{E0D6D95F-FD28-490F-B3EE-1B81A94347B7}" type="sibTrans" cxnId="{C58A9EAC-89B3-4C86-A734-6728938C2E5D}">
      <dgm:prSet/>
      <dgm:spPr/>
      <dgm:t>
        <a:bodyPr/>
        <a:lstStyle/>
        <a:p>
          <a:endParaRPr lang="en-US"/>
        </a:p>
      </dgm:t>
    </dgm:pt>
    <dgm:pt modelId="{0930C238-0FAA-4C38-8C5A-FD5DE27C4C66}">
      <dgm:prSet/>
      <dgm:spPr/>
      <dgm:t>
        <a:bodyPr/>
        <a:lstStyle/>
        <a:p>
          <a:r>
            <a:rPr lang="en-US" b="0" i="0"/>
            <a:t>Model Construction</a:t>
          </a:r>
          <a:endParaRPr lang="en-US"/>
        </a:p>
      </dgm:t>
    </dgm:pt>
    <dgm:pt modelId="{243A4EB9-9C9E-4F31-8505-4D76EE6B9D33}" type="parTrans" cxnId="{059FE8DC-C32D-4A05-B977-3E382D8462FF}">
      <dgm:prSet/>
      <dgm:spPr/>
      <dgm:t>
        <a:bodyPr/>
        <a:lstStyle/>
        <a:p>
          <a:endParaRPr lang="en-US"/>
        </a:p>
      </dgm:t>
    </dgm:pt>
    <dgm:pt modelId="{CB112A45-D540-4BAC-AEF0-B1D48EABB3C0}" type="sibTrans" cxnId="{059FE8DC-C32D-4A05-B977-3E382D8462FF}">
      <dgm:prSet/>
      <dgm:spPr/>
      <dgm:t>
        <a:bodyPr/>
        <a:lstStyle/>
        <a:p>
          <a:endParaRPr lang="en-US"/>
        </a:p>
      </dgm:t>
    </dgm:pt>
    <dgm:pt modelId="{621BCAA9-0C7B-4706-BA0E-6F2934FBE77D}">
      <dgm:prSet/>
      <dgm:spPr/>
      <dgm:t>
        <a:bodyPr/>
        <a:lstStyle/>
        <a:p>
          <a:r>
            <a:rPr lang="en-US" b="0" i="0"/>
            <a:t>Model Evaluation</a:t>
          </a:r>
          <a:endParaRPr lang="en-US"/>
        </a:p>
      </dgm:t>
    </dgm:pt>
    <dgm:pt modelId="{CD377B3A-F125-4C8B-9D5A-2D1AAAE6ACD9}" type="parTrans" cxnId="{960A2778-102A-47F4-AF0F-CFD738044AAF}">
      <dgm:prSet/>
      <dgm:spPr/>
      <dgm:t>
        <a:bodyPr/>
        <a:lstStyle/>
        <a:p>
          <a:endParaRPr lang="en-US"/>
        </a:p>
      </dgm:t>
    </dgm:pt>
    <dgm:pt modelId="{AC92ABE4-BCA1-4ECE-915A-06837C2DCFC1}" type="sibTrans" cxnId="{960A2778-102A-47F4-AF0F-CFD738044AAF}">
      <dgm:prSet/>
      <dgm:spPr/>
      <dgm:t>
        <a:bodyPr/>
        <a:lstStyle/>
        <a:p>
          <a:endParaRPr lang="en-US"/>
        </a:p>
      </dgm:t>
    </dgm:pt>
    <dgm:pt modelId="{09ABE2A9-91DF-4AC4-8BD4-9D8567C38A61}">
      <dgm:prSet/>
      <dgm:spPr/>
      <dgm:t>
        <a:bodyPr/>
        <a:lstStyle/>
        <a:p>
          <a:r>
            <a:rPr lang="en-US" b="0" i="0"/>
            <a:t>Challenges &amp; Next Steps</a:t>
          </a:r>
          <a:endParaRPr lang="en-US"/>
        </a:p>
      </dgm:t>
    </dgm:pt>
    <dgm:pt modelId="{11F72164-65C8-44DD-A923-AE687424F445}" type="parTrans" cxnId="{CC4C6A1A-DF09-49B1-A101-2F85245EB52D}">
      <dgm:prSet/>
      <dgm:spPr/>
      <dgm:t>
        <a:bodyPr/>
        <a:lstStyle/>
        <a:p>
          <a:endParaRPr lang="en-US"/>
        </a:p>
      </dgm:t>
    </dgm:pt>
    <dgm:pt modelId="{C20EBBDE-64EE-4940-A7FF-36858D695F74}" type="sibTrans" cxnId="{CC4C6A1A-DF09-49B1-A101-2F85245EB52D}">
      <dgm:prSet/>
      <dgm:spPr/>
      <dgm:t>
        <a:bodyPr/>
        <a:lstStyle/>
        <a:p>
          <a:endParaRPr lang="en-US"/>
        </a:p>
      </dgm:t>
    </dgm:pt>
    <dgm:pt modelId="{6F3E94A7-CABA-4F3A-8FCA-F78922DB8740}">
      <dgm:prSet/>
      <dgm:spPr/>
      <dgm:t>
        <a:bodyPr/>
        <a:lstStyle/>
        <a:p>
          <a:r>
            <a:rPr lang="en-US" b="0" i="0"/>
            <a:t>References</a:t>
          </a:r>
          <a:endParaRPr lang="en-US"/>
        </a:p>
      </dgm:t>
    </dgm:pt>
    <dgm:pt modelId="{6950207F-7C0E-4C89-A460-3EA293928884}" type="parTrans" cxnId="{848D9AB7-3CFC-49E9-ACB0-8339BAA24F32}">
      <dgm:prSet/>
      <dgm:spPr/>
      <dgm:t>
        <a:bodyPr/>
        <a:lstStyle/>
        <a:p>
          <a:endParaRPr lang="en-US"/>
        </a:p>
      </dgm:t>
    </dgm:pt>
    <dgm:pt modelId="{2C6EA5E4-5BA9-4C95-A17F-8782CFF6DDEB}" type="sibTrans" cxnId="{848D9AB7-3CFC-49E9-ACB0-8339BAA24F32}">
      <dgm:prSet/>
      <dgm:spPr/>
      <dgm:t>
        <a:bodyPr/>
        <a:lstStyle/>
        <a:p>
          <a:endParaRPr lang="en-US"/>
        </a:p>
      </dgm:t>
    </dgm:pt>
    <dgm:pt modelId="{DD1672F4-C14E-4701-BE29-90E7562F7A3F}" type="pres">
      <dgm:prSet presAssocID="{5CFBF001-4D0F-475E-A440-825CD973938A}" presName="Name0" presStyleCnt="0">
        <dgm:presLayoutVars>
          <dgm:dir/>
          <dgm:resizeHandles val="exact"/>
        </dgm:presLayoutVars>
      </dgm:prSet>
      <dgm:spPr/>
    </dgm:pt>
    <dgm:pt modelId="{04913363-1041-4688-B257-B2F6E3E96A2E}" type="pres">
      <dgm:prSet presAssocID="{E2ED987E-BF34-4D9D-8F39-22607AF90A37}" presName="node" presStyleLbl="node1" presStyleIdx="0" presStyleCnt="12">
        <dgm:presLayoutVars>
          <dgm:bulletEnabled val="1"/>
        </dgm:presLayoutVars>
      </dgm:prSet>
      <dgm:spPr/>
    </dgm:pt>
    <dgm:pt modelId="{1C8A3E71-67DC-4202-918D-D423273E35E2}" type="pres">
      <dgm:prSet presAssocID="{2C7458EF-CF63-4B69-98F2-DE53700F0082}" presName="sibTrans" presStyleLbl="sibTrans1D1" presStyleIdx="0" presStyleCnt="11"/>
      <dgm:spPr/>
    </dgm:pt>
    <dgm:pt modelId="{8E372934-E517-4405-955E-EC34BA2CEC8C}" type="pres">
      <dgm:prSet presAssocID="{2C7458EF-CF63-4B69-98F2-DE53700F0082}" presName="connectorText" presStyleLbl="sibTrans1D1" presStyleIdx="0" presStyleCnt="11"/>
      <dgm:spPr/>
    </dgm:pt>
    <dgm:pt modelId="{35AA2E05-BF45-492B-8268-954B3061ED8F}" type="pres">
      <dgm:prSet presAssocID="{BF2FEB98-AA93-425D-8031-B1891938A341}" presName="node" presStyleLbl="node1" presStyleIdx="1" presStyleCnt="12">
        <dgm:presLayoutVars>
          <dgm:bulletEnabled val="1"/>
        </dgm:presLayoutVars>
      </dgm:prSet>
      <dgm:spPr/>
    </dgm:pt>
    <dgm:pt modelId="{5213438B-315C-4742-9B0F-05743006DE20}" type="pres">
      <dgm:prSet presAssocID="{F8F85ACD-71AC-4BBA-A2AF-D81B7B2B8504}" presName="sibTrans" presStyleLbl="sibTrans1D1" presStyleIdx="1" presStyleCnt="11"/>
      <dgm:spPr/>
    </dgm:pt>
    <dgm:pt modelId="{8D213A08-9673-412F-BCEE-11D29242F8C4}" type="pres">
      <dgm:prSet presAssocID="{F8F85ACD-71AC-4BBA-A2AF-D81B7B2B8504}" presName="connectorText" presStyleLbl="sibTrans1D1" presStyleIdx="1" presStyleCnt="11"/>
      <dgm:spPr/>
    </dgm:pt>
    <dgm:pt modelId="{46BEE5C9-2C4F-4471-AC74-62363739C9D4}" type="pres">
      <dgm:prSet presAssocID="{D00A7A06-035A-4487-9F28-4EA02293DC03}" presName="node" presStyleLbl="node1" presStyleIdx="2" presStyleCnt="12">
        <dgm:presLayoutVars>
          <dgm:bulletEnabled val="1"/>
        </dgm:presLayoutVars>
      </dgm:prSet>
      <dgm:spPr/>
    </dgm:pt>
    <dgm:pt modelId="{89CD88A2-CC67-4C61-A603-C9BA32DD4E3F}" type="pres">
      <dgm:prSet presAssocID="{6F67D270-73F1-4E0E-9F8C-0055CDEA9F35}" presName="sibTrans" presStyleLbl="sibTrans1D1" presStyleIdx="2" presStyleCnt="11"/>
      <dgm:spPr/>
    </dgm:pt>
    <dgm:pt modelId="{4EC238F3-82BB-4E29-BFEE-EBAAF36FE847}" type="pres">
      <dgm:prSet presAssocID="{6F67D270-73F1-4E0E-9F8C-0055CDEA9F35}" presName="connectorText" presStyleLbl="sibTrans1D1" presStyleIdx="2" presStyleCnt="11"/>
      <dgm:spPr/>
    </dgm:pt>
    <dgm:pt modelId="{1C49F199-B302-4C34-8EED-E90EBB371329}" type="pres">
      <dgm:prSet presAssocID="{79ECDA56-2F40-49C2-890F-86B009EEF806}" presName="node" presStyleLbl="node1" presStyleIdx="3" presStyleCnt="12">
        <dgm:presLayoutVars>
          <dgm:bulletEnabled val="1"/>
        </dgm:presLayoutVars>
      </dgm:prSet>
      <dgm:spPr/>
    </dgm:pt>
    <dgm:pt modelId="{53289834-3996-4D8E-AF6A-BB6D449330AC}" type="pres">
      <dgm:prSet presAssocID="{C44B7D4A-2F1B-4243-ADF7-7F5CB2DA0624}" presName="sibTrans" presStyleLbl="sibTrans1D1" presStyleIdx="3" presStyleCnt="11"/>
      <dgm:spPr/>
    </dgm:pt>
    <dgm:pt modelId="{A0669BFF-2D4A-4D3A-8CC5-FFCFFC2FC05C}" type="pres">
      <dgm:prSet presAssocID="{C44B7D4A-2F1B-4243-ADF7-7F5CB2DA0624}" presName="connectorText" presStyleLbl="sibTrans1D1" presStyleIdx="3" presStyleCnt="11"/>
      <dgm:spPr/>
    </dgm:pt>
    <dgm:pt modelId="{026B8826-2518-4032-BA71-B2691BDF079F}" type="pres">
      <dgm:prSet presAssocID="{7BD39693-5D2F-4D9C-BA50-CA89A725D3E7}" presName="node" presStyleLbl="node1" presStyleIdx="4" presStyleCnt="12">
        <dgm:presLayoutVars>
          <dgm:bulletEnabled val="1"/>
        </dgm:presLayoutVars>
      </dgm:prSet>
      <dgm:spPr/>
    </dgm:pt>
    <dgm:pt modelId="{5351DEFB-B7EB-4956-A963-EB9B371B6369}" type="pres">
      <dgm:prSet presAssocID="{48243DC1-6EC8-4246-832A-1084CEB6ADE2}" presName="sibTrans" presStyleLbl="sibTrans1D1" presStyleIdx="4" presStyleCnt="11"/>
      <dgm:spPr/>
    </dgm:pt>
    <dgm:pt modelId="{C4971349-9AC0-4E9E-BC84-123074C9BD2F}" type="pres">
      <dgm:prSet presAssocID="{48243DC1-6EC8-4246-832A-1084CEB6ADE2}" presName="connectorText" presStyleLbl="sibTrans1D1" presStyleIdx="4" presStyleCnt="11"/>
      <dgm:spPr/>
    </dgm:pt>
    <dgm:pt modelId="{6E30BE22-0957-4F03-8BF9-6ADA6B2E848B}" type="pres">
      <dgm:prSet presAssocID="{FAF3352F-944E-4BDF-80EC-090693EA297D}" presName="node" presStyleLbl="node1" presStyleIdx="5" presStyleCnt="12">
        <dgm:presLayoutVars>
          <dgm:bulletEnabled val="1"/>
        </dgm:presLayoutVars>
      </dgm:prSet>
      <dgm:spPr/>
    </dgm:pt>
    <dgm:pt modelId="{820DDB64-68CF-45E1-A224-704D82B9CBD1}" type="pres">
      <dgm:prSet presAssocID="{E6C8A4DD-1736-410A-9429-E47AFBC09173}" presName="sibTrans" presStyleLbl="sibTrans1D1" presStyleIdx="5" presStyleCnt="11"/>
      <dgm:spPr/>
    </dgm:pt>
    <dgm:pt modelId="{08066015-9031-4E24-BE2A-5FCF49D226E0}" type="pres">
      <dgm:prSet presAssocID="{E6C8A4DD-1736-410A-9429-E47AFBC09173}" presName="connectorText" presStyleLbl="sibTrans1D1" presStyleIdx="5" presStyleCnt="11"/>
      <dgm:spPr/>
    </dgm:pt>
    <dgm:pt modelId="{23A8BCC6-C392-4BA4-9E5B-1494B6B6FD06}" type="pres">
      <dgm:prSet presAssocID="{24A10506-E5CF-40B3-9C60-240C81ABEB08}" presName="node" presStyleLbl="node1" presStyleIdx="6" presStyleCnt="12">
        <dgm:presLayoutVars>
          <dgm:bulletEnabled val="1"/>
        </dgm:presLayoutVars>
      </dgm:prSet>
      <dgm:spPr/>
    </dgm:pt>
    <dgm:pt modelId="{C25EFF87-E8DE-4BCA-A623-66B1B9A6C913}" type="pres">
      <dgm:prSet presAssocID="{48B02552-D54F-47F4-915F-0C7653C8331B}" presName="sibTrans" presStyleLbl="sibTrans1D1" presStyleIdx="6" presStyleCnt="11"/>
      <dgm:spPr/>
    </dgm:pt>
    <dgm:pt modelId="{EE548C0C-5E66-4A18-81C0-DFEF858B05CA}" type="pres">
      <dgm:prSet presAssocID="{48B02552-D54F-47F4-915F-0C7653C8331B}" presName="connectorText" presStyleLbl="sibTrans1D1" presStyleIdx="6" presStyleCnt="11"/>
      <dgm:spPr/>
    </dgm:pt>
    <dgm:pt modelId="{D230D3D9-AF8E-4B93-AEA8-3A55233FF1B5}" type="pres">
      <dgm:prSet presAssocID="{ABE4AABE-8623-4CCE-84AB-3EE89420BB33}" presName="node" presStyleLbl="node1" presStyleIdx="7" presStyleCnt="12">
        <dgm:presLayoutVars>
          <dgm:bulletEnabled val="1"/>
        </dgm:presLayoutVars>
      </dgm:prSet>
      <dgm:spPr/>
    </dgm:pt>
    <dgm:pt modelId="{AC62D433-02A4-48D3-9263-20C9F38B2E58}" type="pres">
      <dgm:prSet presAssocID="{E0D6D95F-FD28-490F-B3EE-1B81A94347B7}" presName="sibTrans" presStyleLbl="sibTrans1D1" presStyleIdx="7" presStyleCnt="11"/>
      <dgm:spPr/>
    </dgm:pt>
    <dgm:pt modelId="{05397122-E078-4E4B-989C-F25DF1E4FC94}" type="pres">
      <dgm:prSet presAssocID="{E0D6D95F-FD28-490F-B3EE-1B81A94347B7}" presName="connectorText" presStyleLbl="sibTrans1D1" presStyleIdx="7" presStyleCnt="11"/>
      <dgm:spPr/>
    </dgm:pt>
    <dgm:pt modelId="{193C7676-B529-4DE5-9D68-F675B3155AFB}" type="pres">
      <dgm:prSet presAssocID="{0930C238-0FAA-4C38-8C5A-FD5DE27C4C66}" presName="node" presStyleLbl="node1" presStyleIdx="8" presStyleCnt="12">
        <dgm:presLayoutVars>
          <dgm:bulletEnabled val="1"/>
        </dgm:presLayoutVars>
      </dgm:prSet>
      <dgm:spPr/>
    </dgm:pt>
    <dgm:pt modelId="{A72E53B1-9D63-457A-8667-4388F5701BAC}" type="pres">
      <dgm:prSet presAssocID="{CB112A45-D540-4BAC-AEF0-B1D48EABB3C0}" presName="sibTrans" presStyleLbl="sibTrans1D1" presStyleIdx="8" presStyleCnt="11"/>
      <dgm:spPr/>
    </dgm:pt>
    <dgm:pt modelId="{D5C2917F-BF09-44D3-9986-17CC8BD3A022}" type="pres">
      <dgm:prSet presAssocID="{CB112A45-D540-4BAC-AEF0-B1D48EABB3C0}" presName="connectorText" presStyleLbl="sibTrans1D1" presStyleIdx="8" presStyleCnt="11"/>
      <dgm:spPr/>
    </dgm:pt>
    <dgm:pt modelId="{DE5B01CF-BA76-48B1-991A-5F08DB9E52A0}" type="pres">
      <dgm:prSet presAssocID="{621BCAA9-0C7B-4706-BA0E-6F2934FBE77D}" presName="node" presStyleLbl="node1" presStyleIdx="9" presStyleCnt="12">
        <dgm:presLayoutVars>
          <dgm:bulletEnabled val="1"/>
        </dgm:presLayoutVars>
      </dgm:prSet>
      <dgm:spPr/>
    </dgm:pt>
    <dgm:pt modelId="{4A7A243E-82E0-4884-AE61-32F99027AACC}" type="pres">
      <dgm:prSet presAssocID="{AC92ABE4-BCA1-4ECE-915A-06837C2DCFC1}" presName="sibTrans" presStyleLbl="sibTrans1D1" presStyleIdx="9" presStyleCnt="11"/>
      <dgm:spPr/>
    </dgm:pt>
    <dgm:pt modelId="{1067202B-202E-4CD2-81CB-007F6EB80F59}" type="pres">
      <dgm:prSet presAssocID="{AC92ABE4-BCA1-4ECE-915A-06837C2DCFC1}" presName="connectorText" presStyleLbl="sibTrans1D1" presStyleIdx="9" presStyleCnt="11"/>
      <dgm:spPr/>
    </dgm:pt>
    <dgm:pt modelId="{0D412558-3184-451A-BE85-BB49188AC85F}" type="pres">
      <dgm:prSet presAssocID="{09ABE2A9-91DF-4AC4-8BD4-9D8567C38A61}" presName="node" presStyleLbl="node1" presStyleIdx="10" presStyleCnt="12">
        <dgm:presLayoutVars>
          <dgm:bulletEnabled val="1"/>
        </dgm:presLayoutVars>
      </dgm:prSet>
      <dgm:spPr/>
    </dgm:pt>
    <dgm:pt modelId="{DFA46479-AC77-48B2-980D-43AED3E9B9DC}" type="pres">
      <dgm:prSet presAssocID="{C20EBBDE-64EE-4940-A7FF-36858D695F74}" presName="sibTrans" presStyleLbl="sibTrans1D1" presStyleIdx="10" presStyleCnt="11"/>
      <dgm:spPr/>
    </dgm:pt>
    <dgm:pt modelId="{0B907648-5CA6-4288-8271-537B52EFB3F9}" type="pres">
      <dgm:prSet presAssocID="{C20EBBDE-64EE-4940-A7FF-36858D695F74}" presName="connectorText" presStyleLbl="sibTrans1D1" presStyleIdx="10" presStyleCnt="11"/>
      <dgm:spPr/>
    </dgm:pt>
    <dgm:pt modelId="{F0EC7D51-F1BC-460D-8EB5-80B4291E4DA6}" type="pres">
      <dgm:prSet presAssocID="{6F3E94A7-CABA-4F3A-8FCA-F78922DB8740}" presName="node" presStyleLbl="node1" presStyleIdx="11" presStyleCnt="12">
        <dgm:presLayoutVars>
          <dgm:bulletEnabled val="1"/>
        </dgm:presLayoutVars>
      </dgm:prSet>
      <dgm:spPr/>
    </dgm:pt>
  </dgm:ptLst>
  <dgm:cxnLst>
    <dgm:cxn modelId="{A182B801-7EE6-42C9-A155-A39F9AF705B6}" type="presOf" srcId="{6F3E94A7-CABA-4F3A-8FCA-F78922DB8740}" destId="{F0EC7D51-F1BC-460D-8EB5-80B4291E4DA6}" srcOrd="0" destOrd="0" presId="urn:microsoft.com/office/officeart/2016/7/layout/RepeatingBendingProcessNew"/>
    <dgm:cxn modelId="{F2291903-19CA-4234-86A5-4B33B12A3A96}" type="presOf" srcId="{09ABE2A9-91DF-4AC4-8BD4-9D8567C38A61}" destId="{0D412558-3184-451A-BE85-BB49188AC85F}" srcOrd="0" destOrd="0" presId="urn:microsoft.com/office/officeart/2016/7/layout/RepeatingBendingProcessNew"/>
    <dgm:cxn modelId="{B7D3CA07-2745-47E2-A0B5-8D297AA87FA3}" type="presOf" srcId="{48B02552-D54F-47F4-915F-0C7653C8331B}" destId="{C25EFF87-E8DE-4BCA-A623-66B1B9A6C913}" srcOrd="0" destOrd="0" presId="urn:microsoft.com/office/officeart/2016/7/layout/RepeatingBendingProcessNew"/>
    <dgm:cxn modelId="{43471C10-3716-4A33-B34C-1A327FB6B119}" type="presOf" srcId="{AC92ABE4-BCA1-4ECE-915A-06837C2DCFC1}" destId="{1067202B-202E-4CD2-81CB-007F6EB80F59}" srcOrd="1" destOrd="0" presId="urn:microsoft.com/office/officeart/2016/7/layout/RepeatingBendingProcessNew"/>
    <dgm:cxn modelId="{D9999C10-D601-47D7-A491-76D84E766BB6}" type="presOf" srcId="{5CFBF001-4D0F-475E-A440-825CD973938A}" destId="{DD1672F4-C14E-4701-BE29-90E7562F7A3F}" srcOrd="0" destOrd="0" presId="urn:microsoft.com/office/officeart/2016/7/layout/RepeatingBendingProcessNew"/>
    <dgm:cxn modelId="{B4939F14-3043-49FF-AFD0-44441DE9FF1A}" srcId="{5CFBF001-4D0F-475E-A440-825CD973938A}" destId="{7BD39693-5D2F-4D9C-BA50-CA89A725D3E7}" srcOrd="4" destOrd="0" parTransId="{6E7582E2-D425-4B3D-8FFB-DF266C6668FA}" sibTransId="{48243DC1-6EC8-4246-832A-1084CEB6ADE2}"/>
    <dgm:cxn modelId="{F8608719-9EC1-44E1-BC88-A27EA423668D}" type="presOf" srcId="{7BD39693-5D2F-4D9C-BA50-CA89A725D3E7}" destId="{026B8826-2518-4032-BA71-B2691BDF079F}" srcOrd="0" destOrd="0" presId="urn:microsoft.com/office/officeart/2016/7/layout/RepeatingBendingProcessNew"/>
    <dgm:cxn modelId="{CC4C6A1A-DF09-49B1-A101-2F85245EB52D}" srcId="{5CFBF001-4D0F-475E-A440-825CD973938A}" destId="{09ABE2A9-91DF-4AC4-8BD4-9D8567C38A61}" srcOrd="10" destOrd="0" parTransId="{11F72164-65C8-44DD-A923-AE687424F445}" sibTransId="{C20EBBDE-64EE-4940-A7FF-36858D695F74}"/>
    <dgm:cxn modelId="{63FF0632-8535-4220-85D0-2C87D3EF1A6C}" type="presOf" srcId="{E0D6D95F-FD28-490F-B3EE-1B81A94347B7}" destId="{05397122-E078-4E4B-989C-F25DF1E4FC94}" srcOrd="1" destOrd="0" presId="urn:microsoft.com/office/officeart/2016/7/layout/RepeatingBendingProcessNew"/>
    <dgm:cxn modelId="{CD8B6539-B186-4093-87FC-AB948AB9E8F4}" type="presOf" srcId="{E2ED987E-BF34-4D9D-8F39-22607AF90A37}" destId="{04913363-1041-4688-B257-B2F6E3E96A2E}" srcOrd="0" destOrd="0" presId="urn:microsoft.com/office/officeart/2016/7/layout/RepeatingBendingProcessNew"/>
    <dgm:cxn modelId="{6C7CC63A-3C72-4EF3-9F91-369EF8E1443E}" type="presOf" srcId="{E6C8A4DD-1736-410A-9429-E47AFBC09173}" destId="{820DDB64-68CF-45E1-A224-704D82B9CBD1}" srcOrd="0" destOrd="0" presId="urn:microsoft.com/office/officeart/2016/7/layout/RepeatingBendingProcessNew"/>
    <dgm:cxn modelId="{3D3C1B45-2B4A-4D10-A7E8-78C5C0441710}" type="presOf" srcId="{E6C8A4DD-1736-410A-9429-E47AFBC09173}" destId="{08066015-9031-4E24-BE2A-5FCF49D226E0}" srcOrd="1" destOrd="0" presId="urn:microsoft.com/office/officeart/2016/7/layout/RepeatingBendingProcessNew"/>
    <dgm:cxn modelId="{0C6F4F47-86E4-4813-B45C-714857C3CEF9}" srcId="{5CFBF001-4D0F-475E-A440-825CD973938A}" destId="{E2ED987E-BF34-4D9D-8F39-22607AF90A37}" srcOrd="0" destOrd="0" parTransId="{1E6F26B6-053A-46BF-99B3-E3C1FCED5AF8}" sibTransId="{2C7458EF-CF63-4B69-98F2-DE53700F0082}"/>
    <dgm:cxn modelId="{5D635A4E-34C8-4C16-A232-A49121B29F80}" srcId="{5CFBF001-4D0F-475E-A440-825CD973938A}" destId="{79ECDA56-2F40-49C2-890F-86B009EEF806}" srcOrd="3" destOrd="0" parTransId="{427AFC4D-BDEC-4245-9A58-C99104120281}" sibTransId="{C44B7D4A-2F1B-4243-ADF7-7F5CB2DA0624}"/>
    <dgm:cxn modelId="{EC8AAE4E-A9FD-4BD4-B307-DFED0786734F}" srcId="{5CFBF001-4D0F-475E-A440-825CD973938A}" destId="{D00A7A06-035A-4487-9F28-4EA02293DC03}" srcOrd="2" destOrd="0" parTransId="{18A844C5-7282-4223-AF17-6F77EDB861D3}" sibTransId="{6F67D270-73F1-4E0E-9F8C-0055CDEA9F35}"/>
    <dgm:cxn modelId="{689F2453-0678-44F1-97E7-27B0FF00EC86}" type="presOf" srcId="{AC92ABE4-BCA1-4ECE-915A-06837C2DCFC1}" destId="{4A7A243E-82E0-4884-AE61-32F99027AACC}" srcOrd="0" destOrd="0" presId="urn:microsoft.com/office/officeart/2016/7/layout/RepeatingBendingProcessNew"/>
    <dgm:cxn modelId="{E52AFF53-1D01-4552-94A5-E7B9B55ED83C}" type="presOf" srcId="{CB112A45-D540-4BAC-AEF0-B1D48EABB3C0}" destId="{A72E53B1-9D63-457A-8667-4388F5701BAC}" srcOrd="0" destOrd="0" presId="urn:microsoft.com/office/officeart/2016/7/layout/RepeatingBendingProcessNew"/>
    <dgm:cxn modelId="{49810D74-C483-4B90-B26B-0400933D7AFA}" type="presOf" srcId="{2C7458EF-CF63-4B69-98F2-DE53700F0082}" destId="{1C8A3E71-67DC-4202-918D-D423273E35E2}" srcOrd="0" destOrd="0" presId="urn:microsoft.com/office/officeart/2016/7/layout/RepeatingBendingProcessNew"/>
    <dgm:cxn modelId="{895B2D75-A5FB-4E1D-8A0E-8707E6AD747A}" type="presOf" srcId="{ABE4AABE-8623-4CCE-84AB-3EE89420BB33}" destId="{D230D3D9-AF8E-4B93-AEA8-3A55233FF1B5}" srcOrd="0" destOrd="0" presId="urn:microsoft.com/office/officeart/2016/7/layout/RepeatingBendingProcessNew"/>
    <dgm:cxn modelId="{960A2778-102A-47F4-AF0F-CFD738044AAF}" srcId="{5CFBF001-4D0F-475E-A440-825CD973938A}" destId="{621BCAA9-0C7B-4706-BA0E-6F2934FBE77D}" srcOrd="9" destOrd="0" parTransId="{CD377B3A-F125-4C8B-9D5A-2D1AAAE6ACD9}" sibTransId="{AC92ABE4-BCA1-4ECE-915A-06837C2DCFC1}"/>
    <dgm:cxn modelId="{C0FDAD58-AA76-455A-8CF1-FD887FE4D727}" type="presOf" srcId="{D00A7A06-035A-4487-9F28-4EA02293DC03}" destId="{46BEE5C9-2C4F-4471-AC74-62363739C9D4}" srcOrd="0" destOrd="0" presId="urn:microsoft.com/office/officeart/2016/7/layout/RepeatingBendingProcessNew"/>
    <dgm:cxn modelId="{4EABB189-34FE-4D34-AD92-CCC4BFBC5F4C}" type="presOf" srcId="{CB112A45-D540-4BAC-AEF0-B1D48EABB3C0}" destId="{D5C2917F-BF09-44D3-9986-17CC8BD3A022}" srcOrd="1" destOrd="0" presId="urn:microsoft.com/office/officeart/2016/7/layout/RepeatingBendingProcessNew"/>
    <dgm:cxn modelId="{BAE8A98A-4B15-4FD9-8A75-EAFE125DB4B8}" type="presOf" srcId="{48243DC1-6EC8-4246-832A-1084CEB6ADE2}" destId="{C4971349-9AC0-4E9E-BC84-123074C9BD2F}" srcOrd="1" destOrd="0" presId="urn:microsoft.com/office/officeart/2016/7/layout/RepeatingBendingProcessNew"/>
    <dgm:cxn modelId="{6BD2B18A-DDAC-4A6D-851D-9B8A88C5C28B}" type="presOf" srcId="{0930C238-0FAA-4C38-8C5A-FD5DE27C4C66}" destId="{193C7676-B529-4DE5-9D68-F675B3155AFB}" srcOrd="0" destOrd="0" presId="urn:microsoft.com/office/officeart/2016/7/layout/RepeatingBendingProcessNew"/>
    <dgm:cxn modelId="{0808028E-1254-4B5F-AED4-94C0C2B71371}" type="presOf" srcId="{C20EBBDE-64EE-4940-A7FF-36858D695F74}" destId="{0B907648-5CA6-4288-8271-537B52EFB3F9}" srcOrd="1" destOrd="0" presId="urn:microsoft.com/office/officeart/2016/7/layout/RepeatingBendingProcessNew"/>
    <dgm:cxn modelId="{DC3DB18E-2FBD-4823-9A1E-44CE0275654A}" type="presOf" srcId="{BF2FEB98-AA93-425D-8031-B1891938A341}" destId="{35AA2E05-BF45-492B-8268-954B3061ED8F}" srcOrd="0" destOrd="0" presId="urn:microsoft.com/office/officeart/2016/7/layout/RepeatingBendingProcessNew"/>
    <dgm:cxn modelId="{2185C293-5DCB-4360-90E9-3F02456C20EA}" srcId="{5CFBF001-4D0F-475E-A440-825CD973938A}" destId="{24A10506-E5CF-40B3-9C60-240C81ABEB08}" srcOrd="6" destOrd="0" parTransId="{80219147-551B-4FFB-B183-7EFA680AC8E3}" sibTransId="{48B02552-D54F-47F4-915F-0C7653C8331B}"/>
    <dgm:cxn modelId="{D00A4E97-4935-4DBA-8623-F0EBCC1D0694}" type="presOf" srcId="{F8F85ACD-71AC-4BBA-A2AF-D81B7B2B8504}" destId="{5213438B-315C-4742-9B0F-05743006DE20}" srcOrd="0" destOrd="0" presId="urn:microsoft.com/office/officeart/2016/7/layout/RepeatingBendingProcessNew"/>
    <dgm:cxn modelId="{784C8F98-79B5-4069-9239-FC3F2EB4FD74}" type="presOf" srcId="{621BCAA9-0C7B-4706-BA0E-6F2934FBE77D}" destId="{DE5B01CF-BA76-48B1-991A-5F08DB9E52A0}" srcOrd="0" destOrd="0" presId="urn:microsoft.com/office/officeart/2016/7/layout/RepeatingBendingProcessNew"/>
    <dgm:cxn modelId="{0C87C899-6B13-47AB-81D4-EE18CA3B24DF}" type="presOf" srcId="{C44B7D4A-2F1B-4243-ADF7-7F5CB2DA0624}" destId="{53289834-3996-4D8E-AF6A-BB6D449330AC}" srcOrd="0" destOrd="0" presId="urn:microsoft.com/office/officeart/2016/7/layout/RepeatingBendingProcessNew"/>
    <dgm:cxn modelId="{34952C9D-8564-47D9-80C3-AAF71F2DDFC0}" type="presOf" srcId="{48243DC1-6EC8-4246-832A-1084CEB6ADE2}" destId="{5351DEFB-B7EB-4956-A963-EB9B371B6369}" srcOrd="0" destOrd="0" presId="urn:microsoft.com/office/officeart/2016/7/layout/RepeatingBendingProcessNew"/>
    <dgm:cxn modelId="{4174519E-454F-4556-887E-86FE5449636C}" type="presOf" srcId="{48B02552-D54F-47F4-915F-0C7653C8331B}" destId="{EE548C0C-5E66-4A18-81C0-DFEF858B05CA}" srcOrd="1" destOrd="0" presId="urn:microsoft.com/office/officeart/2016/7/layout/RepeatingBendingProcessNew"/>
    <dgm:cxn modelId="{67C494A6-78A4-4D0B-BBC8-FDDC8AC8EF17}" srcId="{5CFBF001-4D0F-475E-A440-825CD973938A}" destId="{BF2FEB98-AA93-425D-8031-B1891938A341}" srcOrd="1" destOrd="0" parTransId="{A698998F-C32F-42BD-BCCD-4C629C0CC391}" sibTransId="{F8F85ACD-71AC-4BBA-A2AF-D81B7B2B8504}"/>
    <dgm:cxn modelId="{C58A9EAC-89B3-4C86-A734-6728938C2E5D}" srcId="{5CFBF001-4D0F-475E-A440-825CD973938A}" destId="{ABE4AABE-8623-4CCE-84AB-3EE89420BB33}" srcOrd="7" destOrd="0" parTransId="{20B74AAA-AD8D-4B17-918F-F36B9F17AE85}" sibTransId="{E0D6D95F-FD28-490F-B3EE-1B81A94347B7}"/>
    <dgm:cxn modelId="{71E9E2AF-1F3E-4110-ACFD-D2E37784EE39}" type="presOf" srcId="{C44B7D4A-2F1B-4243-ADF7-7F5CB2DA0624}" destId="{A0669BFF-2D4A-4D3A-8CC5-FFCFFC2FC05C}" srcOrd="1" destOrd="0" presId="urn:microsoft.com/office/officeart/2016/7/layout/RepeatingBendingProcessNew"/>
    <dgm:cxn modelId="{2A5624B2-A704-4E48-BE2D-8985634B3EEE}" type="presOf" srcId="{C20EBBDE-64EE-4940-A7FF-36858D695F74}" destId="{DFA46479-AC77-48B2-980D-43AED3E9B9DC}" srcOrd="0" destOrd="0" presId="urn:microsoft.com/office/officeart/2016/7/layout/RepeatingBendingProcessNew"/>
    <dgm:cxn modelId="{848D9AB7-3CFC-49E9-ACB0-8339BAA24F32}" srcId="{5CFBF001-4D0F-475E-A440-825CD973938A}" destId="{6F3E94A7-CABA-4F3A-8FCA-F78922DB8740}" srcOrd="11" destOrd="0" parTransId="{6950207F-7C0E-4C89-A460-3EA293928884}" sibTransId="{2C6EA5E4-5BA9-4C95-A17F-8782CFF6DDEB}"/>
    <dgm:cxn modelId="{2B6748B8-BF69-4D04-9C30-5FF78AC51114}" type="presOf" srcId="{E0D6D95F-FD28-490F-B3EE-1B81A94347B7}" destId="{AC62D433-02A4-48D3-9263-20C9F38B2E58}" srcOrd="0" destOrd="0" presId="urn:microsoft.com/office/officeart/2016/7/layout/RepeatingBendingProcessNew"/>
    <dgm:cxn modelId="{1E1911BA-978C-48A8-B532-85B3468B2D53}" type="presOf" srcId="{6F67D270-73F1-4E0E-9F8C-0055CDEA9F35}" destId="{89CD88A2-CC67-4C61-A603-C9BA32DD4E3F}" srcOrd="0" destOrd="0" presId="urn:microsoft.com/office/officeart/2016/7/layout/RepeatingBendingProcessNew"/>
    <dgm:cxn modelId="{8FAA38C6-7410-4E71-A3BB-3156F279CB8C}" type="presOf" srcId="{79ECDA56-2F40-49C2-890F-86B009EEF806}" destId="{1C49F199-B302-4C34-8EED-E90EBB371329}" srcOrd="0" destOrd="0" presId="urn:microsoft.com/office/officeart/2016/7/layout/RepeatingBendingProcessNew"/>
    <dgm:cxn modelId="{BDF391C6-6520-400D-8AAA-14CB799061A1}" srcId="{5CFBF001-4D0F-475E-A440-825CD973938A}" destId="{FAF3352F-944E-4BDF-80EC-090693EA297D}" srcOrd="5" destOrd="0" parTransId="{703C1BFC-3C90-4DA5-AD1B-B6A219E3839B}" sibTransId="{E6C8A4DD-1736-410A-9429-E47AFBC09173}"/>
    <dgm:cxn modelId="{2F4B50DA-59FE-463A-BCC0-D18C48160F1D}" type="presOf" srcId="{FAF3352F-944E-4BDF-80EC-090693EA297D}" destId="{6E30BE22-0957-4F03-8BF9-6ADA6B2E848B}" srcOrd="0" destOrd="0" presId="urn:microsoft.com/office/officeart/2016/7/layout/RepeatingBendingProcessNew"/>
    <dgm:cxn modelId="{E5842CDB-E8E9-4401-B871-5A0C8246934F}" type="presOf" srcId="{F8F85ACD-71AC-4BBA-A2AF-D81B7B2B8504}" destId="{8D213A08-9673-412F-BCEE-11D29242F8C4}" srcOrd="1" destOrd="0" presId="urn:microsoft.com/office/officeart/2016/7/layout/RepeatingBendingProcessNew"/>
    <dgm:cxn modelId="{059FE8DC-C32D-4A05-B977-3E382D8462FF}" srcId="{5CFBF001-4D0F-475E-A440-825CD973938A}" destId="{0930C238-0FAA-4C38-8C5A-FD5DE27C4C66}" srcOrd="8" destOrd="0" parTransId="{243A4EB9-9C9E-4F31-8505-4D76EE6B9D33}" sibTransId="{CB112A45-D540-4BAC-AEF0-B1D48EABB3C0}"/>
    <dgm:cxn modelId="{2A9184DE-2FE1-4CAE-A196-2DDB9DB62E9D}" type="presOf" srcId="{6F67D270-73F1-4E0E-9F8C-0055CDEA9F35}" destId="{4EC238F3-82BB-4E29-BFEE-EBAAF36FE847}" srcOrd="1" destOrd="0" presId="urn:microsoft.com/office/officeart/2016/7/layout/RepeatingBendingProcessNew"/>
    <dgm:cxn modelId="{15DCB2FB-680C-41BA-B30E-AC55BCCA174F}" type="presOf" srcId="{2C7458EF-CF63-4B69-98F2-DE53700F0082}" destId="{8E372934-E517-4405-955E-EC34BA2CEC8C}" srcOrd="1" destOrd="0" presId="urn:microsoft.com/office/officeart/2016/7/layout/RepeatingBendingProcessNew"/>
    <dgm:cxn modelId="{F766FFFC-0995-42F3-B720-35B96EFE6A39}" type="presOf" srcId="{24A10506-E5CF-40B3-9C60-240C81ABEB08}" destId="{23A8BCC6-C392-4BA4-9E5B-1494B6B6FD06}" srcOrd="0" destOrd="0" presId="urn:microsoft.com/office/officeart/2016/7/layout/RepeatingBendingProcessNew"/>
    <dgm:cxn modelId="{CBCFF796-8E57-4E05-8B66-911045BCE396}" type="presParOf" srcId="{DD1672F4-C14E-4701-BE29-90E7562F7A3F}" destId="{04913363-1041-4688-B257-B2F6E3E96A2E}" srcOrd="0" destOrd="0" presId="urn:microsoft.com/office/officeart/2016/7/layout/RepeatingBendingProcessNew"/>
    <dgm:cxn modelId="{5B6C3331-0594-45D0-94BB-C82388F23FEC}" type="presParOf" srcId="{DD1672F4-C14E-4701-BE29-90E7562F7A3F}" destId="{1C8A3E71-67DC-4202-918D-D423273E35E2}" srcOrd="1" destOrd="0" presId="urn:microsoft.com/office/officeart/2016/7/layout/RepeatingBendingProcessNew"/>
    <dgm:cxn modelId="{47D4F9BF-B2D7-47FC-8DAE-B055F1EE1882}" type="presParOf" srcId="{1C8A3E71-67DC-4202-918D-D423273E35E2}" destId="{8E372934-E517-4405-955E-EC34BA2CEC8C}" srcOrd="0" destOrd="0" presId="urn:microsoft.com/office/officeart/2016/7/layout/RepeatingBendingProcessNew"/>
    <dgm:cxn modelId="{6D776C43-A2D6-4E46-AF5F-F4D9524E4833}" type="presParOf" srcId="{DD1672F4-C14E-4701-BE29-90E7562F7A3F}" destId="{35AA2E05-BF45-492B-8268-954B3061ED8F}" srcOrd="2" destOrd="0" presId="urn:microsoft.com/office/officeart/2016/7/layout/RepeatingBendingProcessNew"/>
    <dgm:cxn modelId="{2E81AAAA-5C27-4197-BFB6-ABFF74C466CE}" type="presParOf" srcId="{DD1672F4-C14E-4701-BE29-90E7562F7A3F}" destId="{5213438B-315C-4742-9B0F-05743006DE20}" srcOrd="3" destOrd="0" presId="urn:microsoft.com/office/officeart/2016/7/layout/RepeatingBendingProcessNew"/>
    <dgm:cxn modelId="{D84FB579-F9CD-4BE2-A323-E36C8C4A2E6C}" type="presParOf" srcId="{5213438B-315C-4742-9B0F-05743006DE20}" destId="{8D213A08-9673-412F-BCEE-11D29242F8C4}" srcOrd="0" destOrd="0" presId="urn:microsoft.com/office/officeart/2016/7/layout/RepeatingBendingProcessNew"/>
    <dgm:cxn modelId="{C2864F10-C605-47AB-AB79-9C2CDF79B0F7}" type="presParOf" srcId="{DD1672F4-C14E-4701-BE29-90E7562F7A3F}" destId="{46BEE5C9-2C4F-4471-AC74-62363739C9D4}" srcOrd="4" destOrd="0" presId="urn:microsoft.com/office/officeart/2016/7/layout/RepeatingBendingProcessNew"/>
    <dgm:cxn modelId="{8490AAA4-22A6-468B-B6A6-64D5BCA64C13}" type="presParOf" srcId="{DD1672F4-C14E-4701-BE29-90E7562F7A3F}" destId="{89CD88A2-CC67-4C61-A603-C9BA32DD4E3F}" srcOrd="5" destOrd="0" presId="urn:microsoft.com/office/officeart/2016/7/layout/RepeatingBendingProcessNew"/>
    <dgm:cxn modelId="{8DE2CC04-539C-4E5F-AD79-862F73C4BD5C}" type="presParOf" srcId="{89CD88A2-CC67-4C61-A603-C9BA32DD4E3F}" destId="{4EC238F3-82BB-4E29-BFEE-EBAAF36FE847}" srcOrd="0" destOrd="0" presId="urn:microsoft.com/office/officeart/2016/7/layout/RepeatingBendingProcessNew"/>
    <dgm:cxn modelId="{BE98B711-6A1A-4B0F-93B4-2B21520CA684}" type="presParOf" srcId="{DD1672F4-C14E-4701-BE29-90E7562F7A3F}" destId="{1C49F199-B302-4C34-8EED-E90EBB371329}" srcOrd="6" destOrd="0" presId="urn:microsoft.com/office/officeart/2016/7/layout/RepeatingBendingProcessNew"/>
    <dgm:cxn modelId="{87924E0B-0AF3-459F-ADDE-1717CDD01791}" type="presParOf" srcId="{DD1672F4-C14E-4701-BE29-90E7562F7A3F}" destId="{53289834-3996-4D8E-AF6A-BB6D449330AC}" srcOrd="7" destOrd="0" presId="urn:microsoft.com/office/officeart/2016/7/layout/RepeatingBendingProcessNew"/>
    <dgm:cxn modelId="{00DB48F3-5D09-43BB-A41F-47C66D4B8D40}" type="presParOf" srcId="{53289834-3996-4D8E-AF6A-BB6D449330AC}" destId="{A0669BFF-2D4A-4D3A-8CC5-FFCFFC2FC05C}" srcOrd="0" destOrd="0" presId="urn:microsoft.com/office/officeart/2016/7/layout/RepeatingBendingProcessNew"/>
    <dgm:cxn modelId="{F2B672D3-ADFE-4208-A4F7-5AE858F5EA36}" type="presParOf" srcId="{DD1672F4-C14E-4701-BE29-90E7562F7A3F}" destId="{026B8826-2518-4032-BA71-B2691BDF079F}" srcOrd="8" destOrd="0" presId="urn:microsoft.com/office/officeart/2016/7/layout/RepeatingBendingProcessNew"/>
    <dgm:cxn modelId="{1BCB5000-D2B9-4E69-9E5B-C32CB449DCB0}" type="presParOf" srcId="{DD1672F4-C14E-4701-BE29-90E7562F7A3F}" destId="{5351DEFB-B7EB-4956-A963-EB9B371B6369}" srcOrd="9" destOrd="0" presId="urn:microsoft.com/office/officeart/2016/7/layout/RepeatingBendingProcessNew"/>
    <dgm:cxn modelId="{7C847395-26B4-4753-B474-9BC14EBA8A0D}" type="presParOf" srcId="{5351DEFB-B7EB-4956-A963-EB9B371B6369}" destId="{C4971349-9AC0-4E9E-BC84-123074C9BD2F}" srcOrd="0" destOrd="0" presId="urn:microsoft.com/office/officeart/2016/7/layout/RepeatingBendingProcessNew"/>
    <dgm:cxn modelId="{09C917B4-E64F-480F-A023-6425ED550AC2}" type="presParOf" srcId="{DD1672F4-C14E-4701-BE29-90E7562F7A3F}" destId="{6E30BE22-0957-4F03-8BF9-6ADA6B2E848B}" srcOrd="10" destOrd="0" presId="urn:microsoft.com/office/officeart/2016/7/layout/RepeatingBendingProcessNew"/>
    <dgm:cxn modelId="{070EDBF0-D75C-4F15-A8BF-B27CC801E280}" type="presParOf" srcId="{DD1672F4-C14E-4701-BE29-90E7562F7A3F}" destId="{820DDB64-68CF-45E1-A224-704D82B9CBD1}" srcOrd="11" destOrd="0" presId="urn:microsoft.com/office/officeart/2016/7/layout/RepeatingBendingProcessNew"/>
    <dgm:cxn modelId="{B5D1545E-A5E5-46E5-AE37-BAFABD7DD708}" type="presParOf" srcId="{820DDB64-68CF-45E1-A224-704D82B9CBD1}" destId="{08066015-9031-4E24-BE2A-5FCF49D226E0}" srcOrd="0" destOrd="0" presId="urn:microsoft.com/office/officeart/2016/7/layout/RepeatingBendingProcessNew"/>
    <dgm:cxn modelId="{2260A749-57EA-442F-9859-728B0201515B}" type="presParOf" srcId="{DD1672F4-C14E-4701-BE29-90E7562F7A3F}" destId="{23A8BCC6-C392-4BA4-9E5B-1494B6B6FD06}" srcOrd="12" destOrd="0" presId="urn:microsoft.com/office/officeart/2016/7/layout/RepeatingBendingProcessNew"/>
    <dgm:cxn modelId="{67EA2711-C076-46E7-A9EF-C82F8C202D43}" type="presParOf" srcId="{DD1672F4-C14E-4701-BE29-90E7562F7A3F}" destId="{C25EFF87-E8DE-4BCA-A623-66B1B9A6C913}" srcOrd="13" destOrd="0" presId="urn:microsoft.com/office/officeart/2016/7/layout/RepeatingBendingProcessNew"/>
    <dgm:cxn modelId="{5BCC4E27-24DC-408F-A606-A1AC37640D08}" type="presParOf" srcId="{C25EFF87-E8DE-4BCA-A623-66B1B9A6C913}" destId="{EE548C0C-5E66-4A18-81C0-DFEF858B05CA}" srcOrd="0" destOrd="0" presId="urn:microsoft.com/office/officeart/2016/7/layout/RepeatingBendingProcessNew"/>
    <dgm:cxn modelId="{8C997AF8-ECE9-4A12-95B3-4A895EF8BB12}" type="presParOf" srcId="{DD1672F4-C14E-4701-BE29-90E7562F7A3F}" destId="{D230D3D9-AF8E-4B93-AEA8-3A55233FF1B5}" srcOrd="14" destOrd="0" presId="urn:microsoft.com/office/officeart/2016/7/layout/RepeatingBendingProcessNew"/>
    <dgm:cxn modelId="{35C844AC-DA70-486C-9473-C04ADF3C2563}" type="presParOf" srcId="{DD1672F4-C14E-4701-BE29-90E7562F7A3F}" destId="{AC62D433-02A4-48D3-9263-20C9F38B2E58}" srcOrd="15" destOrd="0" presId="urn:microsoft.com/office/officeart/2016/7/layout/RepeatingBendingProcessNew"/>
    <dgm:cxn modelId="{FEE646CF-21A4-493A-A0D4-7FD2A33A291E}" type="presParOf" srcId="{AC62D433-02A4-48D3-9263-20C9F38B2E58}" destId="{05397122-E078-4E4B-989C-F25DF1E4FC94}" srcOrd="0" destOrd="0" presId="urn:microsoft.com/office/officeart/2016/7/layout/RepeatingBendingProcessNew"/>
    <dgm:cxn modelId="{358814B0-5073-43F3-BBFE-A83CD2062F58}" type="presParOf" srcId="{DD1672F4-C14E-4701-BE29-90E7562F7A3F}" destId="{193C7676-B529-4DE5-9D68-F675B3155AFB}" srcOrd="16" destOrd="0" presId="urn:microsoft.com/office/officeart/2016/7/layout/RepeatingBendingProcessNew"/>
    <dgm:cxn modelId="{62D0A3FF-211E-4398-986F-39F17E344E7D}" type="presParOf" srcId="{DD1672F4-C14E-4701-BE29-90E7562F7A3F}" destId="{A72E53B1-9D63-457A-8667-4388F5701BAC}" srcOrd="17" destOrd="0" presId="urn:microsoft.com/office/officeart/2016/7/layout/RepeatingBendingProcessNew"/>
    <dgm:cxn modelId="{FA00D322-9D1C-4428-8C11-C12136F9020D}" type="presParOf" srcId="{A72E53B1-9D63-457A-8667-4388F5701BAC}" destId="{D5C2917F-BF09-44D3-9986-17CC8BD3A022}" srcOrd="0" destOrd="0" presId="urn:microsoft.com/office/officeart/2016/7/layout/RepeatingBendingProcessNew"/>
    <dgm:cxn modelId="{83B01478-BC1C-4041-97EE-D2D2CF4BEFDD}" type="presParOf" srcId="{DD1672F4-C14E-4701-BE29-90E7562F7A3F}" destId="{DE5B01CF-BA76-48B1-991A-5F08DB9E52A0}" srcOrd="18" destOrd="0" presId="urn:microsoft.com/office/officeart/2016/7/layout/RepeatingBendingProcessNew"/>
    <dgm:cxn modelId="{48A02B89-BA5E-4A22-9AAA-56D4C1CB962A}" type="presParOf" srcId="{DD1672F4-C14E-4701-BE29-90E7562F7A3F}" destId="{4A7A243E-82E0-4884-AE61-32F99027AACC}" srcOrd="19" destOrd="0" presId="urn:microsoft.com/office/officeart/2016/7/layout/RepeatingBendingProcessNew"/>
    <dgm:cxn modelId="{DB6C09CD-5D43-4D85-B2F0-C4453BAEC701}" type="presParOf" srcId="{4A7A243E-82E0-4884-AE61-32F99027AACC}" destId="{1067202B-202E-4CD2-81CB-007F6EB80F59}" srcOrd="0" destOrd="0" presId="urn:microsoft.com/office/officeart/2016/7/layout/RepeatingBendingProcessNew"/>
    <dgm:cxn modelId="{45F28DCA-F640-4D8F-A283-08CD8938C11D}" type="presParOf" srcId="{DD1672F4-C14E-4701-BE29-90E7562F7A3F}" destId="{0D412558-3184-451A-BE85-BB49188AC85F}" srcOrd="20" destOrd="0" presId="urn:microsoft.com/office/officeart/2016/7/layout/RepeatingBendingProcessNew"/>
    <dgm:cxn modelId="{3191E07C-BA19-4BD9-9A7C-A141E476307E}" type="presParOf" srcId="{DD1672F4-C14E-4701-BE29-90E7562F7A3F}" destId="{DFA46479-AC77-48B2-980D-43AED3E9B9DC}" srcOrd="21" destOrd="0" presId="urn:microsoft.com/office/officeart/2016/7/layout/RepeatingBendingProcessNew"/>
    <dgm:cxn modelId="{35E752B4-E010-4613-BF2A-94DC88FDF78C}" type="presParOf" srcId="{DFA46479-AC77-48B2-980D-43AED3E9B9DC}" destId="{0B907648-5CA6-4288-8271-537B52EFB3F9}" srcOrd="0" destOrd="0" presId="urn:microsoft.com/office/officeart/2016/7/layout/RepeatingBendingProcessNew"/>
    <dgm:cxn modelId="{A3A90729-DCD6-42A9-A738-2B1091B89FB4}" type="presParOf" srcId="{DD1672F4-C14E-4701-BE29-90E7562F7A3F}" destId="{F0EC7D51-F1BC-460D-8EB5-80B4291E4DA6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A3E71-67DC-4202-918D-D423273E35E2}">
      <dsp:nvSpPr>
        <dsp:cNvPr id="0" name=""/>
        <dsp:cNvSpPr/>
      </dsp:nvSpPr>
      <dsp:spPr>
        <a:xfrm>
          <a:off x="1915761" y="388575"/>
          <a:ext cx="301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135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58137" y="432636"/>
        <a:ext cx="16597" cy="3319"/>
      </dsp:txXfrm>
    </dsp:sp>
    <dsp:sp modelId="{04913363-1041-4688-B257-B2F6E3E96A2E}">
      <dsp:nvSpPr>
        <dsp:cNvPr id="0" name=""/>
        <dsp:cNvSpPr/>
      </dsp:nvSpPr>
      <dsp:spPr>
        <a:xfrm>
          <a:off x="474298" y="1316"/>
          <a:ext cx="1443262" cy="865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0721" tIns="74234" rIns="70721" bIns="7423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GitHub</a:t>
          </a:r>
          <a:endParaRPr lang="en-US" sz="1300" kern="1200"/>
        </a:p>
      </dsp:txBody>
      <dsp:txXfrm>
        <a:off x="474298" y="1316"/>
        <a:ext cx="1443262" cy="865957"/>
      </dsp:txXfrm>
    </dsp:sp>
    <dsp:sp modelId="{5213438B-315C-4742-9B0F-05743006DE20}">
      <dsp:nvSpPr>
        <dsp:cNvPr id="0" name=""/>
        <dsp:cNvSpPr/>
      </dsp:nvSpPr>
      <dsp:spPr>
        <a:xfrm>
          <a:off x="3690974" y="388575"/>
          <a:ext cx="301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135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3351" y="432636"/>
        <a:ext cx="16597" cy="3319"/>
      </dsp:txXfrm>
    </dsp:sp>
    <dsp:sp modelId="{35AA2E05-BF45-492B-8268-954B3061ED8F}">
      <dsp:nvSpPr>
        <dsp:cNvPr id="0" name=""/>
        <dsp:cNvSpPr/>
      </dsp:nvSpPr>
      <dsp:spPr>
        <a:xfrm>
          <a:off x="2249511" y="1316"/>
          <a:ext cx="1443262" cy="865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0721" tIns="74234" rIns="70721" bIns="7423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Introduction</a:t>
          </a:r>
          <a:endParaRPr lang="en-US" sz="1300" kern="1200"/>
        </a:p>
      </dsp:txBody>
      <dsp:txXfrm>
        <a:off x="2249511" y="1316"/>
        <a:ext cx="1443262" cy="865957"/>
      </dsp:txXfrm>
    </dsp:sp>
    <dsp:sp modelId="{89CD88A2-CC67-4C61-A603-C9BA32DD4E3F}">
      <dsp:nvSpPr>
        <dsp:cNvPr id="0" name=""/>
        <dsp:cNvSpPr/>
      </dsp:nvSpPr>
      <dsp:spPr>
        <a:xfrm>
          <a:off x="5466188" y="388575"/>
          <a:ext cx="301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135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08564" y="432636"/>
        <a:ext cx="16597" cy="3319"/>
      </dsp:txXfrm>
    </dsp:sp>
    <dsp:sp modelId="{46BEE5C9-2C4F-4471-AC74-62363739C9D4}">
      <dsp:nvSpPr>
        <dsp:cNvPr id="0" name=""/>
        <dsp:cNvSpPr/>
      </dsp:nvSpPr>
      <dsp:spPr>
        <a:xfrm>
          <a:off x="4024725" y="1316"/>
          <a:ext cx="1443262" cy="865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0721" tIns="74234" rIns="70721" bIns="7423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Dataset Overview</a:t>
          </a:r>
          <a:endParaRPr lang="en-US" sz="1300" kern="1200"/>
        </a:p>
      </dsp:txBody>
      <dsp:txXfrm>
        <a:off x="4024725" y="1316"/>
        <a:ext cx="1443262" cy="865957"/>
      </dsp:txXfrm>
    </dsp:sp>
    <dsp:sp modelId="{53289834-3996-4D8E-AF6A-BB6D449330AC}">
      <dsp:nvSpPr>
        <dsp:cNvPr id="0" name=""/>
        <dsp:cNvSpPr/>
      </dsp:nvSpPr>
      <dsp:spPr>
        <a:xfrm>
          <a:off x="1195929" y="865474"/>
          <a:ext cx="5325640" cy="301350"/>
        </a:xfrm>
        <a:custGeom>
          <a:avLst/>
          <a:gdLst/>
          <a:ahLst/>
          <a:cxnLst/>
          <a:rect l="0" t="0" r="0" b="0"/>
          <a:pathLst>
            <a:path>
              <a:moveTo>
                <a:pt x="5325640" y="0"/>
              </a:moveTo>
              <a:lnTo>
                <a:pt x="5325640" y="167775"/>
              </a:lnTo>
              <a:lnTo>
                <a:pt x="0" y="167775"/>
              </a:lnTo>
              <a:lnTo>
                <a:pt x="0" y="30135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25350" y="1014490"/>
        <a:ext cx="266798" cy="3319"/>
      </dsp:txXfrm>
    </dsp:sp>
    <dsp:sp modelId="{1C49F199-B302-4C34-8EED-E90EBB371329}">
      <dsp:nvSpPr>
        <dsp:cNvPr id="0" name=""/>
        <dsp:cNvSpPr/>
      </dsp:nvSpPr>
      <dsp:spPr>
        <a:xfrm>
          <a:off x="5799938" y="1316"/>
          <a:ext cx="1443262" cy="865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0721" tIns="74234" rIns="70721" bIns="7423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Approach</a:t>
          </a:r>
          <a:endParaRPr lang="en-US" sz="1300" kern="1200"/>
        </a:p>
      </dsp:txBody>
      <dsp:txXfrm>
        <a:off x="5799938" y="1316"/>
        <a:ext cx="1443262" cy="865957"/>
      </dsp:txXfrm>
    </dsp:sp>
    <dsp:sp modelId="{5351DEFB-B7EB-4956-A963-EB9B371B6369}">
      <dsp:nvSpPr>
        <dsp:cNvPr id="0" name=""/>
        <dsp:cNvSpPr/>
      </dsp:nvSpPr>
      <dsp:spPr>
        <a:xfrm>
          <a:off x="1915761" y="1586483"/>
          <a:ext cx="301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135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58137" y="1630544"/>
        <a:ext cx="16597" cy="3319"/>
      </dsp:txXfrm>
    </dsp:sp>
    <dsp:sp modelId="{026B8826-2518-4032-BA71-B2691BDF079F}">
      <dsp:nvSpPr>
        <dsp:cNvPr id="0" name=""/>
        <dsp:cNvSpPr/>
      </dsp:nvSpPr>
      <dsp:spPr>
        <a:xfrm>
          <a:off x="474298" y="1199225"/>
          <a:ext cx="1443262" cy="865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0721" tIns="74234" rIns="70721" bIns="7423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Literature survey</a:t>
          </a:r>
          <a:endParaRPr lang="en-US" sz="1300" kern="1200"/>
        </a:p>
      </dsp:txBody>
      <dsp:txXfrm>
        <a:off x="474298" y="1199225"/>
        <a:ext cx="1443262" cy="865957"/>
      </dsp:txXfrm>
    </dsp:sp>
    <dsp:sp modelId="{820DDB64-68CF-45E1-A224-704D82B9CBD1}">
      <dsp:nvSpPr>
        <dsp:cNvPr id="0" name=""/>
        <dsp:cNvSpPr/>
      </dsp:nvSpPr>
      <dsp:spPr>
        <a:xfrm>
          <a:off x="3690974" y="1586483"/>
          <a:ext cx="301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135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3351" y="1630544"/>
        <a:ext cx="16597" cy="3319"/>
      </dsp:txXfrm>
    </dsp:sp>
    <dsp:sp modelId="{6E30BE22-0957-4F03-8BF9-6ADA6B2E848B}">
      <dsp:nvSpPr>
        <dsp:cNvPr id="0" name=""/>
        <dsp:cNvSpPr/>
      </dsp:nvSpPr>
      <dsp:spPr>
        <a:xfrm>
          <a:off x="2249511" y="1199225"/>
          <a:ext cx="1443262" cy="865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0721" tIns="74234" rIns="70721" bIns="7423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Feature Engineering</a:t>
          </a:r>
          <a:endParaRPr lang="en-US" sz="1300" kern="1200"/>
        </a:p>
      </dsp:txBody>
      <dsp:txXfrm>
        <a:off x="2249511" y="1199225"/>
        <a:ext cx="1443262" cy="865957"/>
      </dsp:txXfrm>
    </dsp:sp>
    <dsp:sp modelId="{C25EFF87-E8DE-4BCA-A623-66B1B9A6C913}">
      <dsp:nvSpPr>
        <dsp:cNvPr id="0" name=""/>
        <dsp:cNvSpPr/>
      </dsp:nvSpPr>
      <dsp:spPr>
        <a:xfrm>
          <a:off x="5466188" y="1586483"/>
          <a:ext cx="301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135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08564" y="1630544"/>
        <a:ext cx="16597" cy="3319"/>
      </dsp:txXfrm>
    </dsp:sp>
    <dsp:sp modelId="{23A8BCC6-C392-4BA4-9E5B-1494B6B6FD06}">
      <dsp:nvSpPr>
        <dsp:cNvPr id="0" name=""/>
        <dsp:cNvSpPr/>
      </dsp:nvSpPr>
      <dsp:spPr>
        <a:xfrm>
          <a:off x="4024725" y="1199225"/>
          <a:ext cx="1443262" cy="865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0721" tIns="74234" rIns="70721" bIns="7423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Consolidating Data for Exploratory Analysis</a:t>
          </a:r>
          <a:endParaRPr lang="en-US" sz="1300" kern="1200"/>
        </a:p>
      </dsp:txBody>
      <dsp:txXfrm>
        <a:off x="4024725" y="1199225"/>
        <a:ext cx="1443262" cy="865957"/>
      </dsp:txXfrm>
    </dsp:sp>
    <dsp:sp modelId="{AC62D433-02A4-48D3-9263-20C9F38B2E58}">
      <dsp:nvSpPr>
        <dsp:cNvPr id="0" name=""/>
        <dsp:cNvSpPr/>
      </dsp:nvSpPr>
      <dsp:spPr>
        <a:xfrm>
          <a:off x="1195929" y="2063382"/>
          <a:ext cx="5325640" cy="301350"/>
        </a:xfrm>
        <a:custGeom>
          <a:avLst/>
          <a:gdLst/>
          <a:ahLst/>
          <a:cxnLst/>
          <a:rect l="0" t="0" r="0" b="0"/>
          <a:pathLst>
            <a:path>
              <a:moveTo>
                <a:pt x="5325640" y="0"/>
              </a:moveTo>
              <a:lnTo>
                <a:pt x="5325640" y="167775"/>
              </a:lnTo>
              <a:lnTo>
                <a:pt x="0" y="167775"/>
              </a:lnTo>
              <a:lnTo>
                <a:pt x="0" y="30135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25350" y="2212398"/>
        <a:ext cx="266798" cy="3319"/>
      </dsp:txXfrm>
    </dsp:sp>
    <dsp:sp modelId="{D230D3D9-AF8E-4B93-AEA8-3A55233FF1B5}">
      <dsp:nvSpPr>
        <dsp:cNvPr id="0" name=""/>
        <dsp:cNvSpPr/>
      </dsp:nvSpPr>
      <dsp:spPr>
        <a:xfrm>
          <a:off x="5799938" y="1199225"/>
          <a:ext cx="1443262" cy="865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0721" tIns="74234" rIns="70721" bIns="7423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EDA</a:t>
          </a:r>
          <a:endParaRPr lang="en-US" sz="1300" kern="1200"/>
        </a:p>
      </dsp:txBody>
      <dsp:txXfrm>
        <a:off x="5799938" y="1199225"/>
        <a:ext cx="1443262" cy="865957"/>
      </dsp:txXfrm>
    </dsp:sp>
    <dsp:sp modelId="{A72E53B1-9D63-457A-8667-4388F5701BAC}">
      <dsp:nvSpPr>
        <dsp:cNvPr id="0" name=""/>
        <dsp:cNvSpPr/>
      </dsp:nvSpPr>
      <dsp:spPr>
        <a:xfrm>
          <a:off x="1915761" y="2784392"/>
          <a:ext cx="301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135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58137" y="2828452"/>
        <a:ext cx="16597" cy="3319"/>
      </dsp:txXfrm>
    </dsp:sp>
    <dsp:sp modelId="{193C7676-B529-4DE5-9D68-F675B3155AFB}">
      <dsp:nvSpPr>
        <dsp:cNvPr id="0" name=""/>
        <dsp:cNvSpPr/>
      </dsp:nvSpPr>
      <dsp:spPr>
        <a:xfrm>
          <a:off x="474298" y="2397133"/>
          <a:ext cx="1443262" cy="865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0721" tIns="74234" rIns="70721" bIns="7423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Model Construction</a:t>
          </a:r>
          <a:endParaRPr lang="en-US" sz="1300" kern="1200"/>
        </a:p>
      </dsp:txBody>
      <dsp:txXfrm>
        <a:off x="474298" y="2397133"/>
        <a:ext cx="1443262" cy="865957"/>
      </dsp:txXfrm>
    </dsp:sp>
    <dsp:sp modelId="{4A7A243E-82E0-4884-AE61-32F99027AACC}">
      <dsp:nvSpPr>
        <dsp:cNvPr id="0" name=""/>
        <dsp:cNvSpPr/>
      </dsp:nvSpPr>
      <dsp:spPr>
        <a:xfrm>
          <a:off x="3690974" y="2784392"/>
          <a:ext cx="301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135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3351" y="2828452"/>
        <a:ext cx="16597" cy="3319"/>
      </dsp:txXfrm>
    </dsp:sp>
    <dsp:sp modelId="{DE5B01CF-BA76-48B1-991A-5F08DB9E52A0}">
      <dsp:nvSpPr>
        <dsp:cNvPr id="0" name=""/>
        <dsp:cNvSpPr/>
      </dsp:nvSpPr>
      <dsp:spPr>
        <a:xfrm>
          <a:off x="2249511" y="2397133"/>
          <a:ext cx="1443262" cy="865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0721" tIns="74234" rIns="70721" bIns="7423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Model Evaluation</a:t>
          </a:r>
          <a:endParaRPr lang="en-US" sz="1300" kern="1200"/>
        </a:p>
      </dsp:txBody>
      <dsp:txXfrm>
        <a:off x="2249511" y="2397133"/>
        <a:ext cx="1443262" cy="865957"/>
      </dsp:txXfrm>
    </dsp:sp>
    <dsp:sp modelId="{DFA46479-AC77-48B2-980D-43AED3E9B9DC}">
      <dsp:nvSpPr>
        <dsp:cNvPr id="0" name=""/>
        <dsp:cNvSpPr/>
      </dsp:nvSpPr>
      <dsp:spPr>
        <a:xfrm>
          <a:off x="5466188" y="2784392"/>
          <a:ext cx="301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135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08564" y="2828452"/>
        <a:ext cx="16597" cy="3319"/>
      </dsp:txXfrm>
    </dsp:sp>
    <dsp:sp modelId="{0D412558-3184-451A-BE85-BB49188AC85F}">
      <dsp:nvSpPr>
        <dsp:cNvPr id="0" name=""/>
        <dsp:cNvSpPr/>
      </dsp:nvSpPr>
      <dsp:spPr>
        <a:xfrm>
          <a:off x="4024725" y="2397133"/>
          <a:ext cx="1443262" cy="865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0721" tIns="74234" rIns="70721" bIns="7423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Challenges &amp; Next Steps</a:t>
          </a:r>
          <a:endParaRPr lang="en-US" sz="1300" kern="1200"/>
        </a:p>
      </dsp:txBody>
      <dsp:txXfrm>
        <a:off x="4024725" y="2397133"/>
        <a:ext cx="1443262" cy="865957"/>
      </dsp:txXfrm>
    </dsp:sp>
    <dsp:sp modelId="{F0EC7D51-F1BC-460D-8EB5-80B4291E4DA6}">
      <dsp:nvSpPr>
        <dsp:cNvPr id="0" name=""/>
        <dsp:cNvSpPr/>
      </dsp:nvSpPr>
      <dsp:spPr>
        <a:xfrm>
          <a:off x="5799938" y="2397133"/>
          <a:ext cx="1443262" cy="865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0721" tIns="74234" rIns="70721" bIns="7423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References</a:t>
          </a:r>
          <a:endParaRPr lang="en-US" sz="1300" kern="1200"/>
        </a:p>
      </dsp:txBody>
      <dsp:txXfrm>
        <a:off x="5799938" y="2397133"/>
        <a:ext cx="1443262" cy="865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>
          <a:extLst>
            <a:ext uri="{FF2B5EF4-FFF2-40B4-BE49-F238E27FC236}">
              <a16:creationId xmlns:a16="http://schemas.microsoft.com/office/drawing/2014/main" id="{6740F01E-7863-9904-9B8C-F610778F8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d431007ba2_0_208:notes">
            <a:extLst>
              <a:ext uri="{FF2B5EF4-FFF2-40B4-BE49-F238E27FC236}">
                <a16:creationId xmlns:a16="http://schemas.microsoft.com/office/drawing/2014/main" id="{9ED1ECDA-A5FD-F1EA-2E63-4BDD754896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d431007ba2_0_208:notes">
            <a:extLst>
              <a:ext uri="{FF2B5EF4-FFF2-40B4-BE49-F238E27FC236}">
                <a16:creationId xmlns:a16="http://schemas.microsoft.com/office/drawing/2014/main" id="{4DF2BA66-DE99-A4F3-09D9-03A0CFF658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888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>
          <a:extLst>
            <a:ext uri="{FF2B5EF4-FFF2-40B4-BE49-F238E27FC236}">
              <a16:creationId xmlns:a16="http://schemas.microsoft.com/office/drawing/2014/main" id="{96427FDB-1133-14C7-7A47-8DC4D8353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d431007ba2_0_208:notes">
            <a:extLst>
              <a:ext uri="{FF2B5EF4-FFF2-40B4-BE49-F238E27FC236}">
                <a16:creationId xmlns:a16="http://schemas.microsoft.com/office/drawing/2014/main" id="{950A38ED-5A02-8322-8F2E-8BEF532CD7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d431007ba2_0_208:notes">
            <a:extLst>
              <a:ext uri="{FF2B5EF4-FFF2-40B4-BE49-F238E27FC236}">
                <a16:creationId xmlns:a16="http://schemas.microsoft.com/office/drawing/2014/main" id="{8752A976-4456-0109-5963-05FF4A904F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857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>
          <a:extLst>
            <a:ext uri="{FF2B5EF4-FFF2-40B4-BE49-F238E27FC236}">
              <a16:creationId xmlns:a16="http://schemas.microsoft.com/office/drawing/2014/main" id="{025EC607-E171-211A-330B-BD4379BD1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d431007ba2_0_208:notes">
            <a:extLst>
              <a:ext uri="{FF2B5EF4-FFF2-40B4-BE49-F238E27FC236}">
                <a16:creationId xmlns:a16="http://schemas.microsoft.com/office/drawing/2014/main" id="{F9B1B5BB-8C9B-8ADF-782B-8570C2B5C6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d431007ba2_0_208:notes">
            <a:extLst>
              <a:ext uri="{FF2B5EF4-FFF2-40B4-BE49-F238E27FC236}">
                <a16:creationId xmlns:a16="http://schemas.microsoft.com/office/drawing/2014/main" id="{716AAC24-23F4-325A-9342-8299C93E2D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96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>
          <a:extLst>
            <a:ext uri="{FF2B5EF4-FFF2-40B4-BE49-F238E27FC236}">
              <a16:creationId xmlns:a16="http://schemas.microsoft.com/office/drawing/2014/main" id="{BA302BFB-C0F5-DE52-10ED-E2148AF68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d431007ba2_0_208:notes">
            <a:extLst>
              <a:ext uri="{FF2B5EF4-FFF2-40B4-BE49-F238E27FC236}">
                <a16:creationId xmlns:a16="http://schemas.microsoft.com/office/drawing/2014/main" id="{F7F0B440-6779-75F3-9643-CA88887A1D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d431007ba2_0_208:notes">
            <a:extLst>
              <a:ext uri="{FF2B5EF4-FFF2-40B4-BE49-F238E27FC236}">
                <a16:creationId xmlns:a16="http://schemas.microsoft.com/office/drawing/2014/main" id="{1CB6CC30-AFE6-7811-99FE-3D0AB71D29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762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>
          <a:extLst>
            <a:ext uri="{FF2B5EF4-FFF2-40B4-BE49-F238E27FC236}">
              <a16:creationId xmlns:a16="http://schemas.microsoft.com/office/drawing/2014/main" id="{DB147156-0A05-9237-2B9E-52D2A23B9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d431007ba2_0_208:notes">
            <a:extLst>
              <a:ext uri="{FF2B5EF4-FFF2-40B4-BE49-F238E27FC236}">
                <a16:creationId xmlns:a16="http://schemas.microsoft.com/office/drawing/2014/main" id="{EFDE996B-2989-E905-BF3C-22CFF1AA72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d431007ba2_0_208:notes">
            <a:extLst>
              <a:ext uri="{FF2B5EF4-FFF2-40B4-BE49-F238E27FC236}">
                <a16:creationId xmlns:a16="http://schemas.microsoft.com/office/drawing/2014/main" id="{94AD2C99-AE5E-C589-7D1F-F444FA148A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973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-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306463"/>
            <a:ext cx="4955700" cy="14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361250"/>
            <a:ext cx="4955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5816100" y="988525"/>
            <a:ext cx="2614800" cy="3166500"/>
          </a:xfrm>
          <a:prstGeom prst="rect">
            <a:avLst/>
          </a:prstGeom>
          <a:noFill/>
          <a:ln>
            <a:noFill/>
          </a:ln>
          <a:effectLst>
            <a:outerShdw blurRad="200025" algn="bl" rotWithShape="0">
              <a:schemeClr val="accent1">
                <a:alpha val="70000"/>
              </a:schemeClr>
            </a:outerShdw>
          </a:effectLst>
        </p:spPr>
      </p:sp>
      <p:grpSp>
        <p:nvGrpSpPr>
          <p:cNvPr id="13" name="Google Shape;13;p2"/>
          <p:cNvGrpSpPr/>
          <p:nvPr/>
        </p:nvGrpSpPr>
        <p:grpSpPr>
          <a:xfrm>
            <a:off x="140632" y="-156769"/>
            <a:ext cx="9317589" cy="5305966"/>
            <a:chOff x="140632" y="-156769"/>
            <a:chExt cx="9317589" cy="5305966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140632" y="4058790"/>
              <a:ext cx="940596" cy="1090406"/>
              <a:chOff x="2715175" y="2312475"/>
              <a:chExt cx="595050" cy="689825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2715175" y="2312475"/>
                <a:ext cx="301775" cy="297975"/>
              </a:xfrm>
              <a:custGeom>
                <a:avLst/>
                <a:gdLst/>
                <a:ahLst/>
                <a:cxnLst/>
                <a:rect l="l" t="t" r="r" b="b"/>
                <a:pathLst>
                  <a:path w="12071" h="11919" extrusionOk="0">
                    <a:moveTo>
                      <a:pt x="116" y="0"/>
                    </a:moveTo>
                    <a:lnTo>
                      <a:pt x="116" y="0"/>
                    </a:lnTo>
                    <a:cubicBezTo>
                      <a:pt x="116" y="0"/>
                      <a:pt x="0" y="6477"/>
                      <a:pt x="2623" y="9849"/>
                    </a:cubicBezTo>
                    <a:cubicBezTo>
                      <a:pt x="3463" y="10932"/>
                      <a:pt x="5455" y="11918"/>
                      <a:pt x="7145" y="11918"/>
                    </a:cubicBezTo>
                    <a:cubicBezTo>
                      <a:pt x="8128" y="11918"/>
                      <a:pt x="9009" y="11584"/>
                      <a:pt x="9501" y="10741"/>
                    </a:cubicBezTo>
                    <a:cubicBezTo>
                      <a:pt x="11767" y="9813"/>
                      <a:pt x="12070" y="6102"/>
                      <a:pt x="10322" y="3854"/>
                    </a:cubicBezTo>
                    <a:cubicBezTo>
                      <a:pt x="7699" y="482"/>
                      <a:pt x="117" y="0"/>
                      <a:pt x="1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038550" y="2411525"/>
                <a:ext cx="271675" cy="209575"/>
              </a:xfrm>
              <a:custGeom>
                <a:avLst/>
                <a:gdLst/>
                <a:ahLst/>
                <a:cxnLst/>
                <a:rect l="l" t="t" r="r" b="b"/>
                <a:pathLst>
                  <a:path w="10867" h="8383" extrusionOk="0">
                    <a:moveTo>
                      <a:pt x="7799" y="1"/>
                    </a:moveTo>
                    <a:cubicBezTo>
                      <a:pt x="5910" y="1"/>
                      <a:pt x="3591" y="271"/>
                      <a:pt x="2195" y="1409"/>
                    </a:cubicBezTo>
                    <a:cubicBezTo>
                      <a:pt x="420" y="2854"/>
                      <a:pt x="1" y="5807"/>
                      <a:pt x="1606" y="6940"/>
                    </a:cubicBezTo>
                    <a:cubicBezTo>
                      <a:pt x="1930" y="7978"/>
                      <a:pt x="3014" y="8382"/>
                      <a:pt x="4179" y="8382"/>
                    </a:cubicBezTo>
                    <a:cubicBezTo>
                      <a:pt x="5294" y="8382"/>
                      <a:pt x="6483" y="8012"/>
                      <a:pt x="7146" y="7475"/>
                    </a:cubicBezTo>
                    <a:cubicBezTo>
                      <a:pt x="9796" y="5307"/>
                      <a:pt x="10867" y="222"/>
                      <a:pt x="10867" y="222"/>
                    </a:cubicBezTo>
                    <a:cubicBezTo>
                      <a:pt x="10867" y="222"/>
                      <a:pt x="9509" y="1"/>
                      <a:pt x="7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007775" y="2468150"/>
                <a:ext cx="217700" cy="427050"/>
              </a:xfrm>
              <a:custGeom>
                <a:avLst/>
                <a:gdLst/>
                <a:ahLst/>
                <a:cxnLst/>
                <a:rect l="l" t="t" r="r" b="b"/>
                <a:pathLst>
                  <a:path w="8708" h="17082" extrusionOk="0">
                    <a:moveTo>
                      <a:pt x="8708" y="0"/>
                    </a:moveTo>
                    <a:cubicBezTo>
                      <a:pt x="447" y="2783"/>
                      <a:pt x="1" y="13828"/>
                      <a:pt x="134" y="16718"/>
                    </a:cubicBezTo>
                    <a:cubicBezTo>
                      <a:pt x="145" y="17018"/>
                      <a:pt x="305" y="17081"/>
                      <a:pt x="438" y="17081"/>
                    </a:cubicBezTo>
                    <a:cubicBezTo>
                      <a:pt x="534" y="17081"/>
                      <a:pt x="616" y="17048"/>
                      <a:pt x="616" y="17048"/>
                    </a:cubicBezTo>
                    <a:cubicBezTo>
                      <a:pt x="910" y="2856"/>
                      <a:pt x="8706" y="1"/>
                      <a:pt x="87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808625" y="2448950"/>
                <a:ext cx="217475" cy="427050"/>
              </a:xfrm>
              <a:custGeom>
                <a:avLst/>
                <a:gdLst/>
                <a:ahLst/>
                <a:cxnLst/>
                <a:rect l="l" t="t" r="r" b="b"/>
                <a:pathLst>
                  <a:path w="8699" h="17082" extrusionOk="0">
                    <a:moveTo>
                      <a:pt x="0" y="1"/>
                    </a:moveTo>
                    <a:cubicBezTo>
                      <a:pt x="1" y="1"/>
                      <a:pt x="7788" y="2866"/>
                      <a:pt x="8083" y="17049"/>
                    </a:cubicBezTo>
                    <a:cubicBezTo>
                      <a:pt x="8083" y="17049"/>
                      <a:pt x="8164" y="17082"/>
                      <a:pt x="8261" y="17082"/>
                    </a:cubicBezTo>
                    <a:cubicBezTo>
                      <a:pt x="8395" y="17082"/>
                      <a:pt x="8558" y="17019"/>
                      <a:pt x="8573" y="16719"/>
                    </a:cubicBezTo>
                    <a:cubicBezTo>
                      <a:pt x="8698" y="13837"/>
                      <a:pt x="8252" y="279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71050" y="2862450"/>
                <a:ext cx="279925" cy="139850"/>
              </a:xfrm>
              <a:custGeom>
                <a:avLst/>
                <a:gdLst/>
                <a:ahLst/>
                <a:cxnLst/>
                <a:rect l="l" t="t" r="r" b="b"/>
                <a:pathLst>
                  <a:path w="11197" h="5594" extrusionOk="0">
                    <a:moveTo>
                      <a:pt x="5603" y="0"/>
                    </a:moveTo>
                    <a:cubicBezTo>
                      <a:pt x="2508" y="0"/>
                      <a:pt x="1" y="2507"/>
                      <a:pt x="1" y="5594"/>
                    </a:cubicBezTo>
                    <a:lnTo>
                      <a:pt x="11197" y="5594"/>
                    </a:lnTo>
                    <a:cubicBezTo>
                      <a:pt x="11197" y="2507"/>
                      <a:pt x="8690" y="0"/>
                      <a:pt x="56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8476216" y="-156769"/>
              <a:ext cx="982005" cy="1211257"/>
              <a:chOff x="8317012" y="-156769"/>
              <a:chExt cx="982005" cy="1211257"/>
            </a:xfrm>
          </p:grpSpPr>
          <p:grpSp>
            <p:nvGrpSpPr>
              <p:cNvPr id="21" name="Google Shape;21;p2"/>
              <p:cNvGrpSpPr/>
              <p:nvPr/>
            </p:nvGrpSpPr>
            <p:grpSpPr>
              <a:xfrm rot="-6727455">
                <a:off x="8569478" y="237576"/>
                <a:ext cx="477513" cy="865472"/>
                <a:chOff x="1683475" y="2251738"/>
                <a:chExt cx="310925" cy="563525"/>
              </a:xfrm>
            </p:grpSpPr>
            <p:sp>
              <p:nvSpPr>
                <p:cNvPr id="22" name="Google Shape;22;p2"/>
                <p:cNvSpPr/>
                <p:nvPr/>
              </p:nvSpPr>
              <p:spPr>
                <a:xfrm>
                  <a:off x="1683475" y="2251738"/>
                  <a:ext cx="301775" cy="2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1" h="11919" extrusionOk="0">
                      <a:moveTo>
                        <a:pt x="116" y="0"/>
                      </a:moveTo>
                      <a:lnTo>
                        <a:pt x="116" y="0"/>
                      </a:lnTo>
                      <a:cubicBezTo>
                        <a:pt x="116" y="0"/>
                        <a:pt x="0" y="6477"/>
                        <a:pt x="2623" y="9849"/>
                      </a:cubicBezTo>
                      <a:cubicBezTo>
                        <a:pt x="3463" y="10932"/>
                        <a:pt x="5455" y="11918"/>
                        <a:pt x="7145" y="11918"/>
                      </a:cubicBezTo>
                      <a:cubicBezTo>
                        <a:pt x="8128" y="11918"/>
                        <a:pt x="9009" y="11584"/>
                        <a:pt x="9501" y="10741"/>
                      </a:cubicBezTo>
                      <a:cubicBezTo>
                        <a:pt x="11767" y="9813"/>
                        <a:pt x="12070" y="6102"/>
                        <a:pt x="10322" y="3854"/>
                      </a:cubicBezTo>
                      <a:cubicBezTo>
                        <a:pt x="7699" y="482"/>
                        <a:pt x="117" y="0"/>
                        <a:pt x="11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1776925" y="2388213"/>
                  <a:ext cx="217475" cy="42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9" h="17082" extrusionOk="0">
                      <a:moveTo>
                        <a:pt x="0" y="1"/>
                      </a:moveTo>
                      <a:cubicBezTo>
                        <a:pt x="1" y="1"/>
                        <a:pt x="7788" y="2866"/>
                        <a:pt x="8083" y="17049"/>
                      </a:cubicBezTo>
                      <a:cubicBezTo>
                        <a:pt x="8083" y="17049"/>
                        <a:pt x="8164" y="17082"/>
                        <a:pt x="8261" y="17082"/>
                      </a:cubicBezTo>
                      <a:cubicBezTo>
                        <a:pt x="8395" y="17082"/>
                        <a:pt x="8558" y="17019"/>
                        <a:pt x="8573" y="16719"/>
                      </a:cubicBezTo>
                      <a:cubicBezTo>
                        <a:pt x="8698" y="13837"/>
                        <a:pt x="8252" y="2793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" name="Google Shape;24;p2"/>
              <p:cNvGrpSpPr/>
              <p:nvPr/>
            </p:nvGrpSpPr>
            <p:grpSpPr>
              <a:xfrm rot="-6571294">
                <a:off x="8512407" y="-185131"/>
                <a:ext cx="464498" cy="742791"/>
                <a:chOff x="1976075" y="2350788"/>
                <a:chExt cx="302450" cy="483675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>
                  <a:off x="2006850" y="2350788"/>
                  <a:ext cx="271675" cy="20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7" h="8383" extrusionOk="0">
                      <a:moveTo>
                        <a:pt x="7799" y="1"/>
                      </a:moveTo>
                      <a:cubicBezTo>
                        <a:pt x="5910" y="1"/>
                        <a:pt x="3591" y="271"/>
                        <a:pt x="2195" y="1409"/>
                      </a:cubicBezTo>
                      <a:cubicBezTo>
                        <a:pt x="420" y="2854"/>
                        <a:pt x="1" y="5807"/>
                        <a:pt x="1606" y="6940"/>
                      </a:cubicBezTo>
                      <a:cubicBezTo>
                        <a:pt x="1930" y="7978"/>
                        <a:pt x="3014" y="8382"/>
                        <a:pt x="4179" y="8382"/>
                      </a:cubicBezTo>
                      <a:cubicBezTo>
                        <a:pt x="5294" y="8382"/>
                        <a:pt x="6483" y="8012"/>
                        <a:pt x="7146" y="7475"/>
                      </a:cubicBezTo>
                      <a:cubicBezTo>
                        <a:pt x="9796" y="5307"/>
                        <a:pt x="10867" y="222"/>
                        <a:pt x="10867" y="222"/>
                      </a:cubicBezTo>
                      <a:cubicBezTo>
                        <a:pt x="10867" y="222"/>
                        <a:pt x="9509" y="1"/>
                        <a:pt x="779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976075" y="2407413"/>
                  <a:ext cx="217700" cy="42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8" h="17082" extrusionOk="0">
                      <a:moveTo>
                        <a:pt x="8708" y="0"/>
                      </a:moveTo>
                      <a:cubicBezTo>
                        <a:pt x="447" y="2783"/>
                        <a:pt x="1" y="13828"/>
                        <a:pt x="134" y="16718"/>
                      </a:cubicBezTo>
                      <a:cubicBezTo>
                        <a:pt x="145" y="17018"/>
                        <a:pt x="305" y="17081"/>
                        <a:pt x="438" y="17081"/>
                      </a:cubicBezTo>
                      <a:cubicBezTo>
                        <a:pt x="534" y="17081"/>
                        <a:pt x="616" y="17048"/>
                        <a:pt x="616" y="17048"/>
                      </a:cubicBezTo>
                      <a:cubicBezTo>
                        <a:pt x="910" y="2856"/>
                        <a:pt x="8706" y="1"/>
                        <a:pt x="87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4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-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>
            <a:off x="-149787" y="-84629"/>
            <a:ext cx="9110085" cy="5304007"/>
            <a:chOff x="-149787" y="-84629"/>
            <a:chExt cx="9110085" cy="5304007"/>
          </a:xfrm>
        </p:grpSpPr>
        <p:grpSp>
          <p:nvGrpSpPr>
            <p:cNvPr id="58" name="Google Shape;58;p4"/>
            <p:cNvGrpSpPr/>
            <p:nvPr/>
          </p:nvGrpSpPr>
          <p:grpSpPr>
            <a:xfrm>
              <a:off x="7884988" y="4530097"/>
              <a:ext cx="1075310" cy="689281"/>
              <a:chOff x="7884988" y="4530097"/>
              <a:chExt cx="1075310" cy="689281"/>
            </a:xfrm>
          </p:grpSpPr>
          <p:grpSp>
            <p:nvGrpSpPr>
              <p:cNvPr id="59" name="Google Shape;59;p4"/>
              <p:cNvGrpSpPr/>
              <p:nvPr/>
            </p:nvGrpSpPr>
            <p:grpSpPr>
              <a:xfrm>
                <a:off x="8355846" y="4530097"/>
                <a:ext cx="604452" cy="689281"/>
                <a:chOff x="3806875" y="2468975"/>
                <a:chExt cx="314950" cy="359150"/>
              </a:xfrm>
            </p:grpSpPr>
            <p:sp>
              <p:nvSpPr>
                <p:cNvPr id="60" name="Google Shape;60;p4"/>
                <p:cNvSpPr/>
                <p:nvPr/>
              </p:nvSpPr>
              <p:spPr>
                <a:xfrm>
                  <a:off x="3806875" y="2468975"/>
                  <a:ext cx="314950" cy="30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8" h="12263" extrusionOk="0">
                      <a:moveTo>
                        <a:pt x="10257" y="1"/>
                      </a:moveTo>
                      <a:cubicBezTo>
                        <a:pt x="7167" y="1"/>
                        <a:pt x="4115" y="1426"/>
                        <a:pt x="2160" y="4124"/>
                      </a:cubicBezTo>
                      <a:cubicBezTo>
                        <a:pt x="1" y="7104"/>
                        <a:pt x="1187" y="8843"/>
                        <a:pt x="2561" y="11984"/>
                      </a:cubicBezTo>
                      <a:cubicBezTo>
                        <a:pt x="3818" y="12105"/>
                        <a:pt x="4887" y="12262"/>
                        <a:pt x="5845" y="12262"/>
                      </a:cubicBezTo>
                      <a:cubicBezTo>
                        <a:pt x="7481" y="12262"/>
                        <a:pt x="8790" y="11803"/>
                        <a:pt x="10153" y="9923"/>
                      </a:cubicBezTo>
                      <a:cubicBezTo>
                        <a:pt x="12312" y="6952"/>
                        <a:pt x="12597" y="3188"/>
                        <a:pt x="11223" y="47"/>
                      </a:cubicBezTo>
                      <a:cubicBezTo>
                        <a:pt x="10902" y="16"/>
                        <a:pt x="10579" y="1"/>
                        <a:pt x="1025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4"/>
                <p:cNvSpPr/>
                <p:nvPr/>
              </p:nvSpPr>
              <p:spPr>
                <a:xfrm>
                  <a:off x="3822050" y="2542275"/>
                  <a:ext cx="239775" cy="28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1" h="11434" extrusionOk="0">
                      <a:moveTo>
                        <a:pt x="5317" y="1"/>
                      </a:moveTo>
                      <a:cubicBezTo>
                        <a:pt x="5235" y="1"/>
                        <a:pt x="5152" y="55"/>
                        <a:pt x="5148" y="157"/>
                      </a:cubicBezTo>
                      <a:lnTo>
                        <a:pt x="4889" y="3993"/>
                      </a:lnTo>
                      <a:lnTo>
                        <a:pt x="3337" y="6126"/>
                      </a:lnTo>
                      <a:cubicBezTo>
                        <a:pt x="3301" y="6175"/>
                        <a:pt x="3250" y="6198"/>
                        <a:pt x="3200" y="6198"/>
                      </a:cubicBezTo>
                      <a:cubicBezTo>
                        <a:pt x="3124" y="6198"/>
                        <a:pt x="3050" y="6146"/>
                        <a:pt x="3033" y="6054"/>
                      </a:cubicBezTo>
                      <a:lnTo>
                        <a:pt x="2703" y="3967"/>
                      </a:lnTo>
                      <a:cubicBezTo>
                        <a:pt x="2691" y="3873"/>
                        <a:pt x="2617" y="3828"/>
                        <a:pt x="2542" y="3828"/>
                      </a:cubicBezTo>
                      <a:cubicBezTo>
                        <a:pt x="2461" y="3828"/>
                        <a:pt x="2378" y="3882"/>
                        <a:pt x="2373" y="3984"/>
                      </a:cubicBezTo>
                      <a:lnTo>
                        <a:pt x="2115" y="7821"/>
                      </a:lnTo>
                      <a:lnTo>
                        <a:pt x="0" y="10729"/>
                      </a:lnTo>
                      <a:lnTo>
                        <a:pt x="964" y="11434"/>
                      </a:lnTo>
                      <a:lnTo>
                        <a:pt x="3078" y="8516"/>
                      </a:lnTo>
                      <a:lnTo>
                        <a:pt x="6638" y="7080"/>
                      </a:lnTo>
                      <a:cubicBezTo>
                        <a:pt x="6816" y="7012"/>
                        <a:pt x="6751" y="6757"/>
                        <a:pt x="6575" y="6757"/>
                      </a:cubicBezTo>
                      <a:cubicBezTo>
                        <a:pt x="6566" y="6757"/>
                        <a:pt x="6557" y="6758"/>
                        <a:pt x="6548" y="6759"/>
                      </a:cubicBezTo>
                      <a:lnTo>
                        <a:pt x="4461" y="7089"/>
                      </a:lnTo>
                      <a:cubicBezTo>
                        <a:pt x="4451" y="7091"/>
                        <a:pt x="4441" y="7092"/>
                        <a:pt x="4431" y="7092"/>
                      </a:cubicBezTo>
                      <a:cubicBezTo>
                        <a:pt x="4304" y="7092"/>
                        <a:pt x="4217" y="6937"/>
                        <a:pt x="4300" y="6821"/>
                      </a:cubicBezTo>
                      <a:lnTo>
                        <a:pt x="5853" y="4689"/>
                      </a:lnTo>
                      <a:lnTo>
                        <a:pt x="9412" y="3253"/>
                      </a:lnTo>
                      <a:cubicBezTo>
                        <a:pt x="9591" y="3185"/>
                        <a:pt x="9534" y="2930"/>
                        <a:pt x="9350" y="2930"/>
                      </a:cubicBezTo>
                      <a:cubicBezTo>
                        <a:pt x="9341" y="2930"/>
                        <a:pt x="9332" y="2931"/>
                        <a:pt x="9323" y="2932"/>
                      </a:cubicBezTo>
                      <a:lnTo>
                        <a:pt x="7173" y="3271"/>
                      </a:lnTo>
                      <a:cubicBezTo>
                        <a:pt x="7162" y="3273"/>
                        <a:pt x="7151" y="3274"/>
                        <a:pt x="7140" y="3274"/>
                      </a:cubicBezTo>
                      <a:cubicBezTo>
                        <a:pt x="7022" y="3274"/>
                        <a:pt x="6937" y="3144"/>
                        <a:pt x="6994" y="3030"/>
                      </a:cubicBezTo>
                      <a:lnTo>
                        <a:pt x="8261" y="648"/>
                      </a:lnTo>
                      <a:cubicBezTo>
                        <a:pt x="8326" y="518"/>
                        <a:pt x="8225" y="397"/>
                        <a:pt x="8110" y="397"/>
                      </a:cubicBezTo>
                      <a:cubicBezTo>
                        <a:pt x="8067" y="397"/>
                        <a:pt x="8023" y="413"/>
                        <a:pt x="7985" y="452"/>
                      </a:cubicBezTo>
                      <a:lnTo>
                        <a:pt x="6111" y="2388"/>
                      </a:lnTo>
                      <a:cubicBezTo>
                        <a:pt x="6077" y="2422"/>
                        <a:pt x="6033" y="2438"/>
                        <a:pt x="5991" y="2438"/>
                      </a:cubicBezTo>
                      <a:cubicBezTo>
                        <a:pt x="5912" y="2438"/>
                        <a:pt x="5837" y="2385"/>
                        <a:pt x="5826" y="2298"/>
                      </a:cubicBezTo>
                      <a:lnTo>
                        <a:pt x="5478" y="140"/>
                      </a:lnTo>
                      <a:cubicBezTo>
                        <a:pt x="5465" y="46"/>
                        <a:pt x="5391" y="1"/>
                        <a:pt x="5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" name="Google Shape;62;p4"/>
              <p:cNvGrpSpPr/>
              <p:nvPr/>
            </p:nvGrpSpPr>
            <p:grpSpPr>
              <a:xfrm rot="-4695396">
                <a:off x="7816540" y="4697450"/>
                <a:ext cx="607745" cy="354578"/>
                <a:chOff x="3847025" y="3304850"/>
                <a:chExt cx="402125" cy="234613"/>
              </a:xfrm>
            </p:grpSpPr>
            <p:sp>
              <p:nvSpPr>
                <p:cNvPr id="63" name="Google Shape;63;p4"/>
                <p:cNvSpPr/>
                <p:nvPr/>
              </p:nvSpPr>
              <p:spPr>
                <a:xfrm>
                  <a:off x="3907505" y="3304850"/>
                  <a:ext cx="341645" cy="234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1" h="4430" extrusionOk="0">
                      <a:moveTo>
                        <a:pt x="3053" y="0"/>
                      </a:moveTo>
                      <a:cubicBezTo>
                        <a:pt x="2811" y="0"/>
                        <a:pt x="2566" y="20"/>
                        <a:pt x="2320" y="61"/>
                      </a:cubicBezTo>
                      <a:cubicBezTo>
                        <a:pt x="714" y="329"/>
                        <a:pt x="545" y="1248"/>
                        <a:pt x="1" y="2666"/>
                      </a:cubicBezTo>
                      <a:cubicBezTo>
                        <a:pt x="847" y="3683"/>
                        <a:pt x="1308" y="4430"/>
                        <a:pt x="2472" y="4430"/>
                      </a:cubicBezTo>
                      <a:cubicBezTo>
                        <a:pt x="2646" y="4430"/>
                        <a:pt x="2835" y="4413"/>
                        <a:pt x="3043" y="4379"/>
                      </a:cubicBezTo>
                      <a:cubicBezTo>
                        <a:pt x="4648" y="4111"/>
                        <a:pt x="5906" y="3005"/>
                        <a:pt x="6450" y="1586"/>
                      </a:cubicBezTo>
                      <a:cubicBezTo>
                        <a:pt x="5627" y="605"/>
                        <a:pt x="4388" y="0"/>
                        <a:pt x="30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4"/>
                <p:cNvSpPr/>
                <p:nvPr/>
              </p:nvSpPr>
              <p:spPr>
                <a:xfrm>
                  <a:off x="3847025" y="3348701"/>
                  <a:ext cx="309022" cy="142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5" h="2684" extrusionOk="0">
                      <a:moveTo>
                        <a:pt x="4967" y="1"/>
                      </a:moveTo>
                      <a:cubicBezTo>
                        <a:pt x="4950" y="1"/>
                        <a:pt x="4932" y="6"/>
                        <a:pt x="4916" y="18"/>
                      </a:cubicBezTo>
                      <a:lnTo>
                        <a:pt x="3649" y="1151"/>
                      </a:lnTo>
                      <a:lnTo>
                        <a:pt x="2490" y="1347"/>
                      </a:lnTo>
                      <a:cubicBezTo>
                        <a:pt x="2486" y="1348"/>
                        <a:pt x="2482" y="1348"/>
                        <a:pt x="2479" y="1348"/>
                      </a:cubicBezTo>
                      <a:cubicBezTo>
                        <a:pt x="2422" y="1348"/>
                        <a:pt x="2385" y="1282"/>
                        <a:pt x="2418" y="1231"/>
                      </a:cubicBezTo>
                      <a:lnTo>
                        <a:pt x="2962" y="464"/>
                      </a:lnTo>
                      <a:cubicBezTo>
                        <a:pt x="3003" y="410"/>
                        <a:pt x="2956" y="345"/>
                        <a:pt x="2903" y="345"/>
                      </a:cubicBezTo>
                      <a:cubicBezTo>
                        <a:pt x="2887" y="345"/>
                        <a:pt x="2870" y="351"/>
                        <a:pt x="2855" y="366"/>
                      </a:cubicBezTo>
                      <a:lnTo>
                        <a:pt x="1580" y="1499"/>
                      </a:lnTo>
                      <a:lnTo>
                        <a:pt x="1" y="1758"/>
                      </a:lnTo>
                      <a:lnTo>
                        <a:pt x="90" y="2284"/>
                      </a:lnTo>
                      <a:lnTo>
                        <a:pt x="1669" y="2016"/>
                      </a:lnTo>
                      <a:lnTo>
                        <a:pt x="3239" y="2677"/>
                      </a:lnTo>
                      <a:cubicBezTo>
                        <a:pt x="3249" y="2681"/>
                        <a:pt x="3259" y="2683"/>
                        <a:pt x="3269" y="2683"/>
                      </a:cubicBezTo>
                      <a:cubicBezTo>
                        <a:pt x="3333" y="2683"/>
                        <a:pt x="3372" y="2589"/>
                        <a:pt x="3310" y="2543"/>
                      </a:cubicBezTo>
                      <a:lnTo>
                        <a:pt x="2543" y="1999"/>
                      </a:lnTo>
                      <a:cubicBezTo>
                        <a:pt x="2490" y="1963"/>
                        <a:pt x="2516" y="1874"/>
                        <a:pt x="2579" y="1865"/>
                      </a:cubicBezTo>
                      <a:lnTo>
                        <a:pt x="3730" y="1668"/>
                      </a:lnTo>
                      <a:lnTo>
                        <a:pt x="5309" y="2329"/>
                      </a:lnTo>
                      <a:cubicBezTo>
                        <a:pt x="5319" y="2333"/>
                        <a:pt x="5329" y="2335"/>
                        <a:pt x="5339" y="2335"/>
                      </a:cubicBezTo>
                      <a:cubicBezTo>
                        <a:pt x="5403" y="2335"/>
                        <a:pt x="5442" y="2241"/>
                        <a:pt x="5380" y="2195"/>
                      </a:cubicBezTo>
                      <a:lnTo>
                        <a:pt x="4595" y="1633"/>
                      </a:lnTo>
                      <a:cubicBezTo>
                        <a:pt x="4541" y="1597"/>
                        <a:pt x="4550" y="1526"/>
                        <a:pt x="4613" y="1508"/>
                      </a:cubicBezTo>
                      <a:lnTo>
                        <a:pt x="5755" y="1142"/>
                      </a:lnTo>
                      <a:cubicBezTo>
                        <a:pt x="5835" y="1115"/>
                        <a:pt x="5817" y="999"/>
                        <a:pt x="5728" y="999"/>
                      </a:cubicBezTo>
                      <a:lnTo>
                        <a:pt x="4533" y="1026"/>
                      </a:lnTo>
                      <a:cubicBezTo>
                        <a:pt x="4470" y="1026"/>
                        <a:pt x="4434" y="955"/>
                        <a:pt x="4470" y="910"/>
                      </a:cubicBezTo>
                      <a:lnTo>
                        <a:pt x="5032" y="116"/>
                      </a:lnTo>
                      <a:cubicBezTo>
                        <a:pt x="5073" y="61"/>
                        <a:pt x="5024" y="1"/>
                        <a:pt x="49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" name="Google Shape;65;p4"/>
            <p:cNvGrpSpPr/>
            <p:nvPr/>
          </p:nvGrpSpPr>
          <p:grpSpPr>
            <a:xfrm rot="2700000">
              <a:off x="26835" y="19254"/>
              <a:ext cx="604461" cy="749939"/>
              <a:chOff x="3450925" y="1831950"/>
              <a:chExt cx="314950" cy="390750"/>
            </a:xfrm>
          </p:grpSpPr>
          <p:sp>
            <p:nvSpPr>
              <p:cNvPr id="66" name="Google Shape;66;p4"/>
              <p:cNvSpPr/>
              <p:nvPr/>
            </p:nvSpPr>
            <p:spPr>
              <a:xfrm>
                <a:off x="3450925" y="1831950"/>
                <a:ext cx="314950" cy="306575"/>
              </a:xfrm>
              <a:custGeom>
                <a:avLst/>
                <a:gdLst/>
                <a:ahLst/>
                <a:cxnLst/>
                <a:rect l="l" t="t" r="r" b="b"/>
                <a:pathLst>
                  <a:path w="12598" h="12263" extrusionOk="0">
                    <a:moveTo>
                      <a:pt x="10257" y="1"/>
                    </a:moveTo>
                    <a:cubicBezTo>
                      <a:pt x="7167" y="1"/>
                      <a:pt x="4115" y="1426"/>
                      <a:pt x="2160" y="4124"/>
                    </a:cubicBezTo>
                    <a:cubicBezTo>
                      <a:pt x="1" y="7104"/>
                      <a:pt x="1187" y="8843"/>
                      <a:pt x="2561" y="11984"/>
                    </a:cubicBezTo>
                    <a:cubicBezTo>
                      <a:pt x="3818" y="12105"/>
                      <a:pt x="4887" y="12262"/>
                      <a:pt x="5845" y="12262"/>
                    </a:cubicBezTo>
                    <a:cubicBezTo>
                      <a:pt x="7481" y="12262"/>
                      <a:pt x="8790" y="11803"/>
                      <a:pt x="10153" y="9923"/>
                    </a:cubicBezTo>
                    <a:cubicBezTo>
                      <a:pt x="12312" y="6952"/>
                      <a:pt x="12597" y="3188"/>
                      <a:pt x="11223" y="47"/>
                    </a:cubicBezTo>
                    <a:cubicBezTo>
                      <a:pt x="10902" y="16"/>
                      <a:pt x="10579" y="1"/>
                      <a:pt x="102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3466100" y="1905250"/>
                <a:ext cx="239775" cy="285850"/>
              </a:xfrm>
              <a:custGeom>
                <a:avLst/>
                <a:gdLst/>
                <a:ahLst/>
                <a:cxnLst/>
                <a:rect l="l" t="t" r="r" b="b"/>
                <a:pathLst>
                  <a:path w="9591" h="11434" extrusionOk="0">
                    <a:moveTo>
                      <a:pt x="5317" y="1"/>
                    </a:moveTo>
                    <a:cubicBezTo>
                      <a:pt x="5235" y="1"/>
                      <a:pt x="5152" y="55"/>
                      <a:pt x="5148" y="157"/>
                    </a:cubicBezTo>
                    <a:lnTo>
                      <a:pt x="4889" y="3993"/>
                    </a:lnTo>
                    <a:lnTo>
                      <a:pt x="3337" y="6126"/>
                    </a:lnTo>
                    <a:cubicBezTo>
                      <a:pt x="3301" y="6175"/>
                      <a:pt x="3250" y="6198"/>
                      <a:pt x="3200" y="6198"/>
                    </a:cubicBezTo>
                    <a:cubicBezTo>
                      <a:pt x="3124" y="6198"/>
                      <a:pt x="3050" y="6146"/>
                      <a:pt x="3033" y="6054"/>
                    </a:cubicBezTo>
                    <a:lnTo>
                      <a:pt x="2703" y="3967"/>
                    </a:lnTo>
                    <a:cubicBezTo>
                      <a:pt x="2691" y="3873"/>
                      <a:pt x="2617" y="3828"/>
                      <a:pt x="2542" y="3828"/>
                    </a:cubicBezTo>
                    <a:cubicBezTo>
                      <a:pt x="2461" y="3828"/>
                      <a:pt x="2378" y="3882"/>
                      <a:pt x="2373" y="3984"/>
                    </a:cubicBezTo>
                    <a:lnTo>
                      <a:pt x="2115" y="7821"/>
                    </a:lnTo>
                    <a:lnTo>
                      <a:pt x="0" y="10729"/>
                    </a:lnTo>
                    <a:lnTo>
                      <a:pt x="964" y="11434"/>
                    </a:lnTo>
                    <a:lnTo>
                      <a:pt x="3078" y="8516"/>
                    </a:lnTo>
                    <a:lnTo>
                      <a:pt x="6638" y="7080"/>
                    </a:lnTo>
                    <a:cubicBezTo>
                      <a:pt x="6816" y="7012"/>
                      <a:pt x="6751" y="6757"/>
                      <a:pt x="6575" y="6757"/>
                    </a:cubicBezTo>
                    <a:cubicBezTo>
                      <a:pt x="6566" y="6757"/>
                      <a:pt x="6557" y="6758"/>
                      <a:pt x="6548" y="6759"/>
                    </a:cubicBezTo>
                    <a:lnTo>
                      <a:pt x="4461" y="7089"/>
                    </a:lnTo>
                    <a:cubicBezTo>
                      <a:pt x="4451" y="7091"/>
                      <a:pt x="4441" y="7092"/>
                      <a:pt x="4431" y="7092"/>
                    </a:cubicBezTo>
                    <a:cubicBezTo>
                      <a:pt x="4304" y="7092"/>
                      <a:pt x="4217" y="6937"/>
                      <a:pt x="4300" y="6821"/>
                    </a:cubicBezTo>
                    <a:lnTo>
                      <a:pt x="5853" y="4689"/>
                    </a:lnTo>
                    <a:lnTo>
                      <a:pt x="9412" y="3253"/>
                    </a:lnTo>
                    <a:cubicBezTo>
                      <a:pt x="9591" y="3185"/>
                      <a:pt x="9534" y="2930"/>
                      <a:pt x="9350" y="2930"/>
                    </a:cubicBezTo>
                    <a:cubicBezTo>
                      <a:pt x="9341" y="2930"/>
                      <a:pt x="9332" y="2931"/>
                      <a:pt x="9323" y="2932"/>
                    </a:cubicBezTo>
                    <a:lnTo>
                      <a:pt x="7173" y="3271"/>
                    </a:lnTo>
                    <a:cubicBezTo>
                      <a:pt x="7162" y="3273"/>
                      <a:pt x="7151" y="3274"/>
                      <a:pt x="7140" y="3274"/>
                    </a:cubicBezTo>
                    <a:cubicBezTo>
                      <a:pt x="7022" y="3274"/>
                      <a:pt x="6937" y="3144"/>
                      <a:pt x="6994" y="3030"/>
                    </a:cubicBezTo>
                    <a:lnTo>
                      <a:pt x="8261" y="648"/>
                    </a:lnTo>
                    <a:cubicBezTo>
                      <a:pt x="8326" y="518"/>
                      <a:pt x="8225" y="397"/>
                      <a:pt x="8110" y="397"/>
                    </a:cubicBezTo>
                    <a:cubicBezTo>
                      <a:pt x="8067" y="397"/>
                      <a:pt x="8023" y="413"/>
                      <a:pt x="7985" y="452"/>
                    </a:cubicBezTo>
                    <a:lnTo>
                      <a:pt x="6111" y="2388"/>
                    </a:lnTo>
                    <a:cubicBezTo>
                      <a:pt x="6077" y="2422"/>
                      <a:pt x="6033" y="2438"/>
                      <a:pt x="5991" y="2438"/>
                    </a:cubicBezTo>
                    <a:cubicBezTo>
                      <a:pt x="5912" y="2438"/>
                      <a:pt x="5837" y="2385"/>
                      <a:pt x="5826" y="2298"/>
                    </a:cubicBezTo>
                    <a:lnTo>
                      <a:pt x="5478" y="140"/>
                    </a:lnTo>
                    <a:cubicBezTo>
                      <a:pt x="5465" y="46"/>
                      <a:pt x="5391" y="1"/>
                      <a:pt x="5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3516275" y="2111950"/>
                <a:ext cx="1612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6451" h="4430" extrusionOk="0">
                    <a:moveTo>
                      <a:pt x="3053" y="0"/>
                    </a:moveTo>
                    <a:cubicBezTo>
                      <a:pt x="2811" y="0"/>
                      <a:pt x="2566" y="20"/>
                      <a:pt x="2320" y="61"/>
                    </a:cubicBezTo>
                    <a:cubicBezTo>
                      <a:pt x="714" y="329"/>
                      <a:pt x="545" y="1248"/>
                      <a:pt x="1" y="2666"/>
                    </a:cubicBezTo>
                    <a:cubicBezTo>
                      <a:pt x="847" y="3683"/>
                      <a:pt x="1308" y="4430"/>
                      <a:pt x="2472" y="4430"/>
                    </a:cubicBezTo>
                    <a:cubicBezTo>
                      <a:pt x="2646" y="4430"/>
                      <a:pt x="2835" y="4413"/>
                      <a:pt x="3043" y="4379"/>
                    </a:cubicBezTo>
                    <a:cubicBezTo>
                      <a:pt x="4648" y="4111"/>
                      <a:pt x="5906" y="3005"/>
                      <a:pt x="6450" y="1586"/>
                    </a:cubicBezTo>
                    <a:cubicBezTo>
                      <a:pt x="5627" y="605"/>
                      <a:pt x="4388" y="0"/>
                      <a:pt x="30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3487725" y="2132650"/>
                <a:ext cx="145875" cy="67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2684" extrusionOk="0">
                    <a:moveTo>
                      <a:pt x="4967" y="1"/>
                    </a:moveTo>
                    <a:cubicBezTo>
                      <a:pt x="4950" y="1"/>
                      <a:pt x="4932" y="6"/>
                      <a:pt x="4916" y="18"/>
                    </a:cubicBezTo>
                    <a:lnTo>
                      <a:pt x="3649" y="1151"/>
                    </a:lnTo>
                    <a:lnTo>
                      <a:pt x="2490" y="1347"/>
                    </a:lnTo>
                    <a:cubicBezTo>
                      <a:pt x="2486" y="1348"/>
                      <a:pt x="2482" y="1348"/>
                      <a:pt x="2479" y="1348"/>
                    </a:cubicBezTo>
                    <a:cubicBezTo>
                      <a:pt x="2422" y="1348"/>
                      <a:pt x="2385" y="1282"/>
                      <a:pt x="2418" y="1231"/>
                    </a:cubicBezTo>
                    <a:lnTo>
                      <a:pt x="2962" y="464"/>
                    </a:lnTo>
                    <a:cubicBezTo>
                      <a:pt x="3003" y="410"/>
                      <a:pt x="2956" y="345"/>
                      <a:pt x="2903" y="345"/>
                    </a:cubicBezTo>
                    <a:cubicBezTo>
                      <a:pt x="2887" y="345"/>
                      <a:pt x="2870" y="351"/>
                      <a:pt x="2855" y="366"/>
                    </a:cubicBezTo>
                    <a:lnTo>
                      <a:pt x="1580" y="1499"/>
                    </a:lnTo>
                    <a:lnTo>
                      <a:pt x="1" y="1758"/>
                    </a:lnTo>
                    <a:lnTo>
                      <a:pt x="90" y="2284"/>
                    </a:lnTo>
                    <a:lnTo>
                      <a:pt x="1669" y="2016"/>
                    </a:lnTo>
                    <a:lnTo>
                      <a:pt x="3239" y="2677"/>
                    </a:lnTo>
                    <a:cubicBezTo>
                      <a:pt x="3249" y="2681"/>
                      <a:pt x="3259" y="2683"/>
                      <a:pt x="3269" y="2683"/>
                    </a:cubicBezTo>
                    <a:cubicBezTo>
                      <a:pt x="3333" y="2683"/>
                      <a:pt x="3372" y="2589"/>
                      <a:pt x="3310" y="2543"/>
                    </a:cubicBezTo>
                    <a:lnTo>
                      <a:pt x="2543" y="1999"/>
                    </a:lnTo>
                    <a:cubicBezTo>
                      <a:pt x="2490" y="1963"/>
                      <a:pt x="2516" y="1874"/>
                      <a:pt x="2579" y="1865"/>
                    </a:cubicBezTo>
                    <a:lnTo>
                      <a:pt x="3730" y="1668"/>
                    </a:lnTo>
                    <a:lnTo>
                      <a:pt x="5309" y="2329"/>
                    </a:lnTo>
                    <a:cubicBezTo>
                      <a:pt x="5319" y="2333"/>
                      <a:pt x="5329" y="2335"/>
                      <a:pt x="5339" y="2335"/>
                    </a:cubicBezTo>
                    <a:cubicBezTo>
                      <a:pt x="5403" y="2335"/>
                      <a:pt x="5442" y="2241"/>
                      <a:pt x="5380" y="2195"/>
                    </a:cubicBezTo>
                    <a:lnTo>
                      <a:pt x="4595" y="1633"/>
                    </a:lnTo>
                    <a:cubicBezTo>
                      <a:pt x="4541" y="1597"/>
                      <a:pt x="4550" y="1526"/>
                      <a:pt x="4613" y="1508"/>
                    </a:cubicBezTo>
                    <a:lnTo>
                      <a:pt x="5755" y="1142"/>
                    </a:lnTo>
                    <a:cubicBezTo>
                      <a:pt x="5835" y="1115"/>
                      <a:pt x="5817" y="999"/>
                      <a:pt x="5728" y="999"/>
                    </a:cubicBezTo>
                    <a:lnTo>
                      <a:pt x="4533" y="1026"/>
                    </a:lnTo>
                    <a:cubicBezTo>
                      <a:pt x="4470" y="1026"/>
                      <a:pt x="4434" y="955"/>
                      <a:pt x="4470" y="910"/>
                    </a:cubicBezTo>
                    <a:lnTo>
                      <a:pt x="5032" y="116"/>
                    </a:lnTo>
                    <a:cubicBezTo>
                      <a:pt x="5073" y="61"/>
                      <a:pt x="5024" y="1"/>
                      <a:pt x="49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78300"/>
          </a:xfrm>
          <a:prstGeom prst="rect">
            <a:avLst/>
          </a:prstGeom>
          <a:solidFill>
            <a:schemeClr val="lt1"/>
          </a:solidFill>
          <a:effectLst>
            <a:outerShdw blurRad="200025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33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-5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7" name="Google Shape;617;p33"/>
          <p:cNvGrpSpPr/>
          <p:nvPr/>
        </p:nvGrpSpPr>
        <p:grpSpPr>
          <a:xfrm flipH="1">
            <a:off x="-352931" y="-136313"/>
            <a:ext cx="9582552" cy="5466219"/>
            <a:chOff x="-124331" y="-156769"/>
            <a:chExt cx="9582552" cy="5466219"/>
          </a:xfrm>
        </p:grpSpPr>
        <p:grpSp>
          <p:nvGrpSpPr>
            <p:cNvPr id="618" name="Google Shape;618;p33"/>
            <p:cNvGrpSpPr/>
            <p:nvPr/>
          </p:nvGrpSpPr>
          <p:grpSpPr>
            <a:xfrm>
              <a:off x="-124331" y="4254367"/>
              <a:ext cx="1035451" cy="1055083"/>
              <a:chOff x="-124331" y="4254367"/>
              <a:chExt cx="1035451" cy="1055083"/>
            </a:xfrm>
          </p:grpSpPr>
          <p:sp>
            <p:nvSpPr>
              <p:cNvPr id="619" name="Google Shape;619;p33"/>
              <p:cNvSpPr/>
              <p:nvPr/>
            </p:nvSpPr>
            <p:spPr>
              <a:xfrm rot="1570958">
                <a:off x="63688" y="4312790"/>
                <a:ext cx="343745" cy="339417"/>
              </a:xfrm>
              <a:custGeom>
                <a:avLst/>
                <a:gdLst/>
                <a:ahLst/>
                <a:cxnLst/>
                <a:rect l="l" t="t" r="r" b="b"/>
                <a:pathLst>
                  <a:path w="12071" h="11919" extrusionOk="0">
                    <a:moveTo>
                      <a:pt x="116" y="0"/>
                    </a:moveTo>
                    <a:lnTo>
                      <a:pt x="116" y="0"/>
                    </a:lnTo>
                    <a:cubicBezTo>
                      <a:pt x="116" y="0"/>
                      <a:pt x="0" y="6477"/>
                      <a:pt x="2623" y="9849"/>
                    </a:cubicBezTo>
                    <a:cubicBezTo>
                      <a:pt x="3463" y="10932"/>
                      <a:pt x="5455" y="11918"/>
                      <a:pt x="7145" y="11918"/>
                    </a:cubicBezTo>
                    <a:cubicBezTo>
                      <a:pt x="8128" y="11918"/>
                      <a:pt x="9009" y="11584"/>
                      <a:pt x="9501" y="10741"/>
                    </a:cubicBezTo>
                    <a:cubicBezTo>
                      <a:pt x="11767" y="9813"/>
                      <a:pt x="12070" y="6102"/>
                      <a:pt x="10322" y="3854"/>
                    </a:cubicBezTo>
                    <a:cubicBezTo>
                      <a:pt x="7699" y="482"/>
                      <a:pt x="117" y="0"/>
                      <a:pt x="1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3"/>
              <p:cNvSpPr/>
              <p:nvPr/>
            </p:nvSpPr>
            <p:spPr>
              <a:xfrm rot="1570852">
                <a:off x="430641" y="4570735"/>
                <a:ext cx="429428" cy="331268"/>
              </a:xfrm>
              <a:custGeom>
                <a:avLst/>
                <a:gdLst/>
                <a:ahLst/>
                <a:cxnLst/>
                <a:rect l="l" t="t" r="r" b="b"/>
                <a:pathLst>
                  <a:path w="10867" h="8383" extrusionOk="0">
                    <a:moveTo>
                      <a:pt x="7799" y="1"/>
                    </a:moveTo>
                    <a:cubicBezTo>
                      <a:pt x="5910" y="1"/>
                      <a:pt x="3591" y="271"/>
                      <a:pt x="2195" y="1409"/>
                    </a:cubicBezTo>
                    <a:cubicBezTo>
                      <a:pt x="420" y="2854"/>
                      <a:pt x="1" y="5807"/>
                      <a:pt x="1606" y="6940"/>
                    </a:cubicBezTo>
                    <a:cubicBezTo>
                      <a:pt x="1930" y="7978"/>
                      <a:pt x="3014" y="8382"/>
                      <a:pt x="4179" y="8382"/>
                    </a:cubicBezTo>
                    <a:cubicBezTo>
                      <a:pt x="5294" y="8382"/>
                      <a:pt x="6483" y="8012"/>
                      <a:pt x="7146" y="7475"/>
                    </a:cubicBezTo>
                    <a:cubicBezTo>
                      <a:pt x="9796" y="5307"/>
                      <a:pt x="10867" y="222"/>
                      <a:pt x="10867" y="222"/>
                    </a:cubicBezTo>
                    <a:cubicBezTo>
                      <a:pt x="10867" y="222"/>
                      <a:pt x="9509" y="1"/>
                      <a:pt x="7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 rot="1570852">
                <a:off x="276038" y="4593141"/>
                <a:ext cx="344111" cy="675024"/>
              </a:xfrm>
              <a:custGeom>
                <a:avLst/>
                <a:gdLst/>
                <a:ahLst/>
                <a:cxnLst/>
                <a:rect l="l" t="t" r="r" b="b"/>
                <a:pathLst>
                  <a:path w="8708" h="17082" extrusionOk="0">
                    <a:moveTo>
                      <a:pt x="8708" y="0"/>
                    </a:moveTo>
                    <a:cubicBezTo>
                      <a:pt x="447" y="2783"/>
                      <a:pt x="1" y="13828"/>
                      <a:pt x="134" y="16718"/>
                    </a:cubicBezTo>
                    <a:cubicBezTo>
                      <a:pt x="145" y="17018"/>
                      <a:pt x="305" y="17081"/>
                      <a:pt x="438" y="17081"/>
                    </a:cubicBezTo>
                    <a:cubicBezTo>
                      <a:pt x="534" y="17081"/>
                      <a:pt x="616" y="17048"/>
                      <a:pt x="616" y="17048"/>
                    </a:cubicBezTo>
                    <a:cubicBezTo>
                      <a:pt x="910" y="2856"/>
                      <a:pt x="8706" y="1"/>
                      <a:pt x="87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3"/>
              <p:cNvSpPr/>
              <p:nvPr/>
            </p:nvSpPr>
            <p:spPr>
              <a:xfrm rot="1570852">
                <a:off x="6947" y="4426934"/>
                <a:ext cx="343756" cy="675024"/>
              </a:xfrm>
              <a:custGeom>
                <a:avLst/>
                <a:gdLst/>
                <a:ahLst/>
                <a:cxnLst/>
                <a:rect l="l" t="t" r="r" b="b"/>
                <a:pathLst>
                  <a:path w="8699" h="17082" extrusionOk="0">
                    <a:moveTo>
                      <a:pt x="0" y="1"/>
                    </a:moveTo>
                    <a:cubicBezTo>
                      <a:pt x="1" y="1"/>
                      <a:pt x="7788" y="2866"/>
                      <a:pt x="8083" y="17049"/>
                    </a:cubicBezTo>
                    <a:cubicBezTo>
                      <a:pt x="8083" y="17049"/>
                      <a:pt x="8164" y="17082"/>
                      <a:pt x="8261" y="17082"/>
                    </a:cubicBezTo>
                    <a:cubicBezTo>
                      <a:pt x="8395" y="17082"/>
                      <a:pt x="8558" y="17019"/>
                      <a:pt x="8573" y="16719"/>
                    </a:cubicBezTo>
                    <a:cubicBezTo>
                      <a:pt x="8698" y="13837"/>
                      <a:pt x="8252" y="279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3"/>
              <p:cNvSpPr/>
              <p:nvPr/>
            </p:nvSpPr>
            <p:spPr>
              <a:xfrm>
                <a:off x="39499" y="4922111"/>
                <a:ext cx="442477" cy="221061"/>
              </a:xfrm>
              <a:custGeom>
                <a:avLst/>
                <a:gdLst/>
                <a:ahLst/>
                <a:cxnLst/>
                <a:rect l="l" t="t" r="r" b="b"/>
                <a:pathLst>
                  <a:path w="11197" h="5594" extrusionOk="0">
                    <a:moveTo>
                      <a:pt x="5603" y="0"/>
                    </a:moveTo>
                    <a:cubicBezTo>
                      <a:pt x="2508" y="0"/>
                      <a:pt x="1" y="2507"/>
                      <a:pt x="1" y="5594"/>
                    </a:cubicBezTo>
                    <a:lnTo>
                      <a:pt x="11197" y="5594"/>
                    </a:lnTo>
                    <a:cubicBezTo>
                      <a:pt x="11197" y="2507"/>
                      <a:pt x="8690" y="0"/>
                      <a:pt x="56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4" name="Google Shape;624;p33"/>
            <p:cNvGrpSpPr/>
            <p:nvPr/>
          </p:nvGrpSpPr>
          <p:grpSpPr>
            <a:xfrm>
              <a:off x="8476216" y="-156769"/>
              <a:ext cx="982005" cy="1211257"/>
              <a:chOff x="8317012" y="-156769"/>
              <a:chExt cx="982005" cy="1211257"/>
            </a:xfrm>
          </p:grpSpPr>
          <p:grpSp>
            <p:nvGrpSpPr>
              <p:cNvPr id="625" name="Google Shape;625;p33"/>
              <p:cNvGrpSpPr/>
              <p:nvPr/>
            </p:nvGrpSpPr>
            <p:grpSpPr>
              <a:xfrm rot="-6727455">
                <a:off x="8569478" y="237576"/>
                <a:ext cx="477513" cy="865472"/>
                <a:chOff x="1683475" y="2251738"/>
                <a:chExt cx="310925" cy="563525"/>
              </a:xfrm>
            </p:grpSpPr>
            <p:sp>
              <p:nvSpPr>
                <p:cNvPr id="626" name="Google Shape;626;p33"/>
                <p:cNvSpPr/>
                <p:nvPr/>
              </p:nvSpPr>
              <p:spPr>
                <a:xfrm>
                  <a:off x="1683475" y="2251738"/>
                  <a:ext cx="301775" cy="2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1" h="11919" extrusionOk="0">
                      <a:moveTo>
                        <a:pt x="116" y="0"/>
                      </a:moveTo>
                      <a:lnTo>
                        <a:pt x="116" y="0"/>
                      </a:lnTo>
                      <a:cubicBezTo>
                        <a:pt x="116" y="0"/>
                        <a:pt x="0" y="6477"/>
                        <a:pt x="2623" y="9849"/>
                      </a:cubicBezTo>
                      <a:cubicBezTo>
                        <a:pt x="3463" y="10932"/>
                        <a:pt x="5455" y="11918"/>
                        <a:pt x="7145" y="11918"/>
                      </a:cubicBezTo>
                      <a:cubicBezTo>
                        <a:pt x="8128" y="11918"/>
                        <a:pt x="9009" y="11584"/>
                        <a:pt x="9501" y="10741"/>
                      </a:cubicBezTo>
                      <a:cubicBezTo>
                        <a:pt x="11767" y="9813"/>
                        <a:pt x="12070" y="6102"/>
                        <a:pt x="10322" y="3854"/>
                      </a:cubicBezTo>
                      <a:cubicBezTo>
                        <a:pt x="7699" y="482"/>
                        <a:pt x="117" y="0"/>
                        <a:pt x="11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3"/>
                <p:cNvSpPr/>
                <p:nvPr/>
              </p:nvSpPr>
              <p:spPr>
                <a:xfrm>
                  <a:off x="1776925" y="2388213"/>
                  <a:ext cx="217475" cy="42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9" h="17082" extrusionOk="0">
                      <a:moveTo>
                        <a:pt x="0" y="1"/>
                      </a:moveTo>
                      <a:cubicBezTo>
                        <a:pt x="1" y="1"/>
                        <a:pt x="7788" y="2866"/>
                        <a:pt x="8083" y="17049"/>
                      </a:cubicBezTo>
                      <a:cubicBezTo>
                        <a:pt x="8083" y="17049"/>
                        <a:pt x="8164" y="17082"/>
                        <a:pt x="8261" y="17082"/>
                      </a:cubicBezTo>
                      <a:cubicBezTo>
                        <a:pt x="8395" y="17082"/>
                        <a:pt x="8558" y="17019"/>
                        <a:pt x="8573" y="16719"/>
                      </a:cubicBezTo>
                      <a:cubicBezTo>
                        <a:pt x="8698" y="13837"/>
                        <a:pt x="8252" y="2793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8" name="Google Shape;628;p33"/>
              <p:cNvGrpSpPr/>
              <p:nvPr/>
            </p:nvGrpSpPr>
            <p:grpSpPr>
              <a:xfrm rot="-6571294">
                <a:off x="8512407" y="-185131"/>
                <a:ext cx="464498" cy="742791"/>
                <a:chOff x="1976075" y="2350788"/>
                <a:chExt cx="302450" cy="483675"/>
              </a:xfrm>
            </p:grpSpPr>
            <p:sp>
              <p:nvSpPr>
                <p:cNvPr id="629" name="Google Shape;629;p33"/>
                <p:cNvSpPr/>
                <p:nvPr/>
              </p:nvSpPr>
              <p:spPr>
                <a:xfrm>
                  <a:off x="2006850" y="2350788"/>
                  <a:ext cx="271675" cy="20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7" h="8383" extrusionOk="0">
                      <a:moveTo>
                        <a:pt x="7799" y="1"/>
                      </a:moveTo>
                      <a:cubicBezTo>
                        <a:pt x="5910" y="1"/>
                        <a:pt x="3591" y="271"/>
                        <a:pt x="2195" y="1409"/>
                      </a:cubicBezTo>
                      <a:cubicBezTo>
                        <a:pt x="420" y="2854"/>
                        <a:pt x="1" y="5807"/>
                        <a:pt x="1606" y="6940"/>
                      </a:cubicBezTo>
                      <a:cubicBezTo>
                        <a:pt x="1930" y="7978"/>
                        <a:pt x="3014" y="8382"/>
                        <a:pt x="4179" y="8382"/>
                      </a:cubicBezTo>
                      <a:cubicBezTo>
                        <a:pt x="5294" y="8382"/>
                        <a:pt x="6483" y="8012"/>
                        <a:pt x="7146" y="7475"/>
                      </a:cubicBezTo>
                      <a:cubicBezTo>
                        <a:pt x="9796" y="5307"/>
                        <a:pt x="10867" y="222"/>
                        <a:pt x="10867" y="222"/>
                      </a:cubicBezTo>
                      <a:cubicBezTo>
                        <a:pt x="10867" y="222"/>
                        <a:pt x="9509" y="1"/>
                        <a:pt x="779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3"/>
                <p:cNvSpPr/>
                <p:nvPr/>
              </p:nvSpPr>
              <p:spPr>
                <a:xfrm>
                  <a:off x="1976075" y="2407413"/>
                  <a:ext cx="217700" cy="42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8" h="17082" extrusionOk="0">
                      <a:moveTo>
                        <a:pt x="8708" y="0"/>
                      </a:moveTo>
                      <a:cubicBezTo>
                        <a:pt x="447" y="2783"/>
                        <a:pt x="1" y="13828"/>
                        <a:pt x="134" y="16718"/>
                      </a:cubicBezTo>
                      <a:cubicBezTo>
                        <a:pt x="145" y="17018"/>
                        <a:pt x="305" y="17081"/>
                        <a:pt x="438" y="17081"/>
                      </a:cubicBezTo>
                      <a:cubicBezTo>
                        <a:pt x="534" y="17081"/>
                        <a:pt x="616" y="17048"/>
                        <a:pt x="616" y="17048"/>
                      </a:cubicBezTo>
                      <a:cubicBezTo>
                        <a:pt x="910" y="2856"/>
                        <a:pt x="8706" y="1"/>
                        <a:pt x="87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oogle Shape;632;p34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-5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3" name="Google Shape;633;p34"/>
          <p:cNvGrpSpPr/>
          <p:nvPr/>
        </p:nvGrpSpPr>
        <p:grpSpPr>
          <a:xfrm rot="10800000" flipH="1">
            <a:off x="-149787" y="-84629"/>
            <a:ext cx="9110085" cy="5304007"/>
            <a:chOff x="-149787" y="-84629"/>
            <a:chExt cx="9110085" cy="5304007"/>
          </a:xfrm>
        </p:grpSpPr>
        <p:grpSp>
          <p:nvGrpSpPr>
            <p:cNvPr id="634" name="Google Shape;634;p34"/>
            <p:cNvGrpSpPr/>
            <p:nvPr/>
          </p:nvGrpSpPr>
          <p:grpSpPr>
            <a:xfrm>
              <a:off x="7884988" y="4530097"/>
              <a:ext cx="1075310" cy="689281"/>
              <a:chOff x="7884988" y="4530097"/>
              <a:chExt cx="1075310" cy="689281"/>
            </a:xfrm>
          </p:grpSpPr>
          <p:grpSp>
            <p:nvGrpSpPr>
              <p:cNvPr id="635" name="Google Shape;635;p34"/>
              <p:cNvGrpSpPr/>
              <p:nvPr/>
            </p:nvGrpSpPr>
            <p:grpSpPr>
              <a:xfrm>
                <a:off x="8355846" y="4530097"/>
                <a:ext cx="604452" cy="689281"/>
                <a:chOff x="3806875" y="2468975"/>
                <a:chExt cx="314950" cy="359150"/>
              </a:xfrm>
            </p:grpSpPr>
            <p:sp>
              <p:nvSpPr>
                <p:cNvPr id="636" name="Google Shape;636;p34"/>
                <p:cNvSpPr/>
                <p:nvPr/>
              </p:nvSpPr>
              <p:spPr>
                <a:xfrm>
                  <a:off x="3806875" y="2468975"/>
                  <a:ext cx="314950" cy="30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8" h="12263" extrusionOk="0">
                      <a:moveTo>
                        <a:pt x="10257" y="1"/>
                      </a:moveTo>
                      <a:cubicBezTo>
                        <a:pt x="7167" y="1"/>
                        <a:pt x="4115" y="1426"/>
                        <a:pt x="2160" y="4124"/>
                      </a:cubicBezTo>
                      <a:cubicBezTo>
                        <a:pt x="1" y="7104"/>
                        <a:pt x="1187" y="8843"/>
                        <a:pt x="2561" y="11984"/>
                      </a:cubicBezTo>
                      <a:cubicBezTo>
                        <a:pt x="3818" y="12105"/>
                        <a:pt x="4887" y="12262"/>
                        <a:pt x="5845" y="12262"/>
                      </a:cubicBezTo>
                      <a:cubicBezTo>
                        <a:pt x="7481" y="12262"/>
                        <a:pt x="8790" y="11803"/>
                        <a:pt x="10153" y="9923"/>
                      </a:cubicBezTo>
                      <a:cubicBezTo>
                        <a:pt x="12312" y="6952"/>
                        <a:pt x="12597" y="3188"/>
                        <a:pt x="11223" y="47"/>
                      </a:cubicBezTo>
                      <a:cubicBezTo>
                        <a:pt x="10902" y="16"/>
                        <a:pt x="10579" y="1"/>
                        <a:pt x="1025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4"/>
                <p:cNvSpPr/>
                <p:nvPr/>
              </p:nvSpPr>
              <p:spPr>
                <a:xfrm>
                  <a:off x="3822050" y="2542275"/>
                  <a:ext cx="239775" cy="28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1" h="11434" extrusionOk="0">
                      <a:moveTo>
                        <a:pt x="5317" y="1"/>
                      </a:moveTo>
                      <a:cubicBezTo>
                        <a:pt x="5235" y="1"/>
                        <a:pt x="5152" y="55"/>
                        <a:pt x="5148" y="157"/>
                      </a:cubicBezTo>
                      <a:lnTo>
                        <a:pt x="4889" y="3993"/>
                      </a:lnTo>
                      <a:lnTo>
                        <a:pt x="3337" y="6126"/>
                      </a:lnTo>
                      <a:cubicBezTo>
                        <a:pt x="3301" y="6175"/>
                        <a:pt x="3250" y="6198"/>
                        <a:pt x="3200" y="6198"/>
                      </a:cubicBezTo>
                      <a:cubicBezTo>
                        <a:pt x="3124" y="6198"/>
                        <a:pt x="3050" y="6146"/>
                        <a:pt x="3033" y="6054"/>
                      </a:cubicBezTo>
                      <a:lnTo>
                        <a:pt x="2703" y="3967"/>
                      </a:lnTo>
                      <a:cubicBezTo>
                        <a:pt x="2691" y="3873"/>
                        <a:pt x="2617" y="3828"/>
                        <a:pt x="2542" y="3828"/>
                      </a:cubicBezTo>
                      <a:cubicBezTo>
                        <a:pt x="2461" y="3828"/>
                        <a:pt x="2378" y="3882"/>
                        <a:pt x="2373" y="3984"/>
                      </a:cubicBezTo>
                      <a:lnTo>
                        <a:pt x="2115" y="7821"/>
                      </a:lnTo>
                      <a:lnTo>
                        <a:pt x="0" y="10729"/>
                      </a:lnTo>
                      <a:lnTo>
                        <a:pt x="964" y="11434"/>
                      </a:lnTo>
                      <a:lnTo>
                        <a:pt x="3078" y="8516"/>
                      </a:lnTo>
                      <a:lnTo>
                        <a:pt x="6638" y="7080"/>
                      </a:lnTo>
                      <a:cubicBezTo>
                        <a:pt x="6816" y="7012"/>
                        <a:pt x="6751" y="6757"/>
                        <a:pt x="6575" y="6757"/>
                      </a:cubicBezTo>
                      <a:cubicBezTo>
                        <a:pt x="6566" y="6757"/>
                        <a:pt x="6557" y="6758"/>
                        <a:pt x="6548" y="6759"/>
                      </a:cubicBezTo>
                      <a:lnTo>
                        <a:pt x="4461" y="7089"/>
                      </a:lnTo>
                      <a:cubicBezTo>
                        <a:pt x="4451" y="7091"/>
                        <a:pt x="4441" y="7092"/>
                        <a:pt x="4431" y="7092"/>
                      </a:cubicBezTo>
                      <a:cubicBezTo>
                        <a:pt x="4304" y="7092"/>
                        <a:pt x="4217" y="6937"/>
                        <a:pt x="4300" y="6821"/>
                      </a:cubicBezTo>
                      <a:lnTo>
                        <a:pt x="5853" y="4689"/>
                      </a:lnTo>
                      <a:lnTo>
                        <a:pt x="9412" y="3253"/>
                      </a:lnTo>
                      <a:cubicBezTo>
                        <a:pt x="9591" y="3185"/>
                        <a:pt x="9534" y="2930"/>
                        <a:pt x="9350" y="2930"/>
                      </a:cubicBezTo>
                      <a:cubicBezTo>
                        <a:pt x="9341" y="2930"/>
                        <a:pt x="9332" y="2931"/>
                        <a:pt x="9323" y="2932"/>
                      </a:cubicBezTo>
                      <a:lnTo>
                        <a:pt x="7173" y="3271"/>
                      </a:lnTo>
                      <a:cubicBezTo>
                        <a:pt x="7162" y="3273"/>
                        <a:pt x="7151" y="3274"/>
                        <a:pt x="7140" y="3274"/>
                      </a:cubicBezTo>
                      <a:cubicBezTo>
                        <a:pt x="7022" y="3274"/>
                        <a:pt x="6937" y="3144"/>
                        <a:pt x="6994" y="3030"/>
                      </a:cubicBezTo>
                      <a:lnTo>
                        <a:pt x="8261" y="648"/>
                      </a:lnTo>
                      <a:cubicBezTo>
                        <a:pt x="8326" y="518"/>
                        <a:pt x="8225" y="397"/>
                        <a:pt x="8110" y="397"/>
                      </a:cubicBezTo>
                      <a:cubicBezTo>
                        <a:pt x="8067" y="397"/>
                        <a:pt x="8023" y="413"/>
                        <a:pt x="7985" y="452"/>
                      </a:cubicBezTo>
                      <a:lnTo>
                        <a:pt x="6111" y="2388"/>
                      </a:lnTo>
                      <a:cubicBezTo>
                        <a:pt x="6077" y="2422"/>
                        <a:pt x="6033" y="2438"/>
                        <a:pt x="5991" y="2438"/>
                      </a:cubicBezTo>
                      <a:cubicBezTo>
                        <a:pt x="5912" y="2438"/>
                        <a:pt x="5837" y="2385"/>
                        <a:pt x="5826" y="2298"/>
                      </a:cubicBezTo>
                      <a:lnTo>
                        <a:pt x="5478" y="140"/>
                      </a:lnTo>
                      <a:cubicBezTo>
                        <a:pt x="5465" y="46"/>
                        <a:pt x="5391" y="1"/>
                        <a:pt x="5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34"/>
              <p:cNvGrpSpPr/>
              <p:nvPr/>
            </p:nvGrpSpPr>
            <p:grpSpPr>
              <a:xfrm rot="-4695396">
                <a:off x="7816540" y="4697450"/>
                <a:ext cx="607745" cy="354578"/>
                <a:chOff x="3847025" y="3304850"/>
                <a:chExt cx="402125" cy="234613"/>
              </a:xfrm>
            </p:grpSpPr>
            <p:sp>
              <p:nvSpPr>
                <p:cNvPr id="639" name="Google Shape;639;p34"/>
                <p:cNvSpPr/>
                <p:nvPr/>
              </p:nvSpPr>
              <p:spPr>
                <a:xfrm>
                  <a:off x="3907505" y="3304850"/>
                  <a:ext cx="341645" cy="234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1" h="4430" extrusionOk="0">
                      <a:moveTo>
                        <a:pt x="3053" y="0"/>
                      </a:moveTo>
                      <a:cubicBezTo>
                        <a:pt x="2811" y="0"/>
                        <a:pt x="2566" y="20"/>
                        <a:pt x="2320" y="61"/>
                      </a:cubicBezTo>
                      <a:cubicBezTo>
                        <a:pt x="714" y="329"/>
                        <a:pt x="545" y="1248"/>
                        <a:pt x="1" y="2666"/>
                      </a:cubicBezTo>
                      <a:cubicBezTo>
                        <a:pt x="847" y="3683"/>
                        <a:pt x="1308" y="4430"/>
                        <a:pt x="2472" y="4430"/>
                      </a:cubicBezTo>
                      <a:cubicBezTo>
                        <a:pt x="2646" y="4430"/>
                        <a:pt x="2835" y="4413"/>
                        <a:pt x="3043" y="4379"/>
                      </a:cubicBezTo>
                      <a:cubicBezTo>
                        <a:pt x="4648" y="4111"/>
                        <a:pt x="5906" y="3005"/>
                        <a:pt x="6450" y="1586"/>
                      </a:cubicBezTo>
                      <a:cubicBezTo>
                        <a:pt x="5627" y="605"/>
                        <a:pt x="4388" y="0"/>
                        <a:pt x="30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4"/>
                <p:cNvSpPr/>
                <p:nvPr/>
              </p:nvSpPr>
              <p:spPr>
                <a:xfrm>
                  <a:off x="3847025" y="3348701"/>
                  <a:ext cx="309022" cy="142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5" h="2684" extrusionOk="0">
                      <a:moveTo>
                        <a:pt x="4967" y="1"/>
                      </a:moveTo>
                      <a:cubicBezTo>
                        <a:pt x="4950" y="1"/>
                        <a:pt x="4932" y="6"/>
                        <a:pt x="4916" y="18"/>
                      </a:cubicBezTo>
                      <a:lnTo>
                        <a:pt x="3649" y="1151"/>
                      </a:lnTo>
                      <a:lnTo>
                        <a:pt x="2490" y="1347"/>
                      </a:lnTo>
                      <a:cubicBezTo>
                        <a:pt x="2486" y="1348"/>
                        <a:pt x="2482" y="1348"/>
                        <a:pt x="2479" y="1348"/>
                      </a:cubicBezTo>
                      <a:cubicBezTo>
                        <a:pt x="2422" y="1348"/>
                        <a:pt x="2385" y="1282"/>
                        <a:pt x="2418" y="1231"/>
                      </a:cubicBezTo>
                      <a:lnTo>
                        <a:pt x="2962" y="464"/>
                      </a:lnTo>
                      <a:cubicBezTo>
                        <a:pt x="3003" y="410"/>
                        <a:pt x="2956" y="345"/>
                        <a:pt x="2903" y="345"/>
                      </a:cubicBezTo>
                      <a:cubicBezTo>
                        <a:pt x="2887" y="345"/>
                        <a:pt x="2870" y="351"/>
                        <a:pt x="2855" y="366"/>
                      </a:cubicBezTo>
                      <a:lnTo>
                        <a:pt x="1580" y="1499"/>
                      </a:lnTo>
                      <a:lnTo>
                        <a:pt x="1" y="1758"/>
                      </a:lnTo>
                      <a:lnTo>
                        <a:pt x="90" y="2284"/>
                      </a:lnTo>
                      <a:lnTo>
                        <a:pt x="1669" y="2016"/>
                      </a:lnTo>
                      <a:lnTo>
                        <a:pt x="3239" y="2677"/>
                      </a:lnTo>
                      <a:cubicBezTo>
                        <a:pt x="3249" y="2681"/>
                        <a:pt x="3259" y="2683"/>
                        <a:pt x="3269" y="2683"/>
                      </a:cubicBezTo>
                      <a:cubicBezTo>
                        <a:pt x="3333" y="2683"/>
                        <a:pt x="3372" y="2589"/>
                        <a:pt x="3310" y="2543"/>
                      </a:cubicBezTo>
                      <a:lnTo>
                        <a:pt x="2543" y="1999"/>
                      </a:lnTo>
                      <a:cubicBezTo>
                        <a:pt x="2490" y="1963"/>
                        <a:pt x="2516" y="1874"/>
                        <a:pt x="2579" y="1865"/>
                      </a:cubicBezTo>
                      <a:lnTo>
                        <a:pt x="3730" y="1668"/>
                      </a:lnTo>
                      <a:lnTo>
                        <a:pt x="5309" y="2329"/>
                      </a:lnTo>
                      <a:cubicBezTo>
                        <a:pt x="5319" y="2333"/>
                        <a:pt x="5329" y="2335"/>
                        <a:pt x="5339" y="2335"/>
                      </a:cubicBezTo>
                      <a:cubicBezTo>
                        <a:pt x="5403" y="2335"/>
                        <a:pt x="5442" y="2241"/>
                        <a:pt x="5380" y="2195"/>
                      </a:cubicBezTo>
                      <a:lnTo>
                        <a:pt x="4595" y="1633"/>
                      </a:lnTo>
                      <a:cubicBezTo>
                        <a:pt x="4541" y="1597"/>
                        <a:pt x="4550" y="1526"/>
                        <a:pt x="4613" y="1508"/>
                      </a:cubicBezTo>
                      <a:lnTo>
                        <a:pt x="5755" y="1142"/>
                      </a:lnTo>
                      <a:cubicBezTo>
                        <a:pt x="5835" y="1115"/>
                        <a:pt x="5817" y="999"/>
                        <a:pt x="5728" y="999"/>
                      </a:cubicBezTo>
                      <a:lnTo>
                        <a:pt x="4533" y="1026"/>
                      </a:lnTo>
                      <a:cubicBezTo>
                        <a:pt x="4470" y="1026"/>
                        <a:pt x="4434" y="955"/>
                        <a:pt x="4470" y="910"/>
                      </a:cubicBezTo>
                      <a:lnTo>
                        <a:pt x="5032" y="116"/>
                      </a:lnTo>
                      <a:cubicBezTo>
                        <a:pt x="5073" y="61"/>
                        <a:pt x="5024" y="1"/>
                        <a:pt x="49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41" name="Google Shape;641;p34"/>
            <p:cNvGrpSpPr/>
            <p:nvPr/>
          </p:nvGrpSpPr>
          <p:grpSpPr>
            <a:xfrm rot="2700000">
              <a:off x="26835" y="19254"/>
              <a:ext cx="604461" cy="749939"/>
              <a:chOff x="3450925" y="1831950"/>
              <a:chExt cx="314950" cy="390750"/>
            </a:xfrm>
          </p:grpSpPr>
          <p:sp>
            <p:nvSpPr>
              <p:cNvPr id="642" name="Google Shape;642;p34"/>
              <p:cNvSpPr/>
              <p:nvPr/>
            </p:nvSpPr>
            <p:spPr>
              <a:xfrm>
                <a:off x="3450925" y="1831950"/>
                <a:ext cx="314950" cy="306575"/>
              </a:xfrm>
              <a:custGeom>
                <a:avLst/>
                <a:gdLst/>
                <a:ahLst/>
                <a:cxnLst/>
                <a:rect l="l" t="t" r="r" b="b"/>
                <a:pathLst>
                  <a:path w="12598" h="12263" extrusionOk="0">
                    <a:moveTo>
                      <a:pt x="10257" y="1"/>
                    </a:moveTo>
                    <a:cubicBezTo>
                      <a:pt x="7167" y="1"/>
                      <a:pt x="4115" y="1426"/>
                      <a:pt x="2160" y="4124"/>
                    </a:cubicBezTo>
                    <a:cubicBezTo>
                      <a:pt x="1" y="7104"/>
                      <a:pt x="1187" y="8843"/>
                      <a:pt x="2561" y="11984"/>
                    </a:cubicBezTo>
                    <a:cubicBezTo>
                      <a:pt x="3818" y="12105"/>
                      <a:pt x="4887" y="12262"/>
                      <a:pt x="5845" y="12262"/>
                    </a:cubicBezTo>
                    <a:cubicBezTo>
                      <a:pt x="7481" y="12262"/>
                      <a:pt x="8790" y="11803"/>
                      <a:pt x="10153" y="9923"/>
                    </a:cubicBezTo>
                    <a:cubicBezTo>
                      <a:pt x="12312" y="6952"/>
                      <a:pt x="12597" y="3188"/>
                      <a:pt x="11223" y="47"/>
                    </a:cubicBezTo>
                    <a:cubicBezTo>
                      <a:pt x="10902" y="16"/>
                      <a:pt x="10579" y="1"/>
                      <a:pt x="102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4"/>
              <p:cNvSpPr/>
              <p:nvPr/>
            </p:nvSpPr>
            <p:spPr>
              <a:xfrm>
                <a:off x="3466100" y="1905250"/>
                <a:ext cx="239775" cy="285850"/>
              </a:xfrm>
              <a:custGeom>
                <a:avLst/>
                <a:gdLst/>
                <a:ahLst/>
                <a:cxnLst/>
                <a:rect l="l" t="t" r="r" b="b"/>
                <a:pathLst>
                  <a:path w="9591" h="11434" extrusionOk="0">
                    <a:moveTo>
                      <a:pt x="5317" y="1"/>
                    </a:moveTo>
                    <a:cubicBezTo>
                      <a:pt x="5235" y="1"/>
                      <a:pt x="5152" y="55"/>
                      <a:pt x="5148" y="157"/>
                    </a:cubicBezTo>
                    <a:lnTo>
                      <a:pt x="4889" y="3993"/>
                    </a:lnTo>
                    <a:lnTo>
                      <a:pt x="3337" y="6126"/>
                    </a:lnTo>
                    <a:cubicBezTo>
                      <a:pt x="3301" y="6175"/>
                      <a:pt x="3250" y="6198"/>
                      <a:pt x="3200" y="6198"/>
                    </a:cubicBezTo>
                    <a:cubicBezTo>
                      <a:pt x="3124" y="6198"/>
                      <a:pt x="3050" y="6146"/>
                      <a:pt x="3033" y="6054"/>
                    </a:cubicBezTo>
                    <a:lnTo>
                      <a:pt x="2703" y="3967"/>
                    </a:lnTo>
                    <a:cubicBezTo>
                      <a:pt x="2691" y="3873"/>
                      <a:pt x="2617" y="3828"/>
                      <a:pt x="2542" y="3828"/>
                    </a:cubicBezTo>
                    <a:cubicBezTo>
                      <a:pt x="2461" y="3828"/>
                      <a:pt x="2378" y="3882"/>
                      <a:pt x="2373" y="3984"/>
                    </a:cubicBezTo>
                    <a:lnTo>
                      <a:pt x="2115" y="7821"/>
                    </a:lnTo>
                    <a:lnTo>
                      <a:pt x="0" y="10729"/>
                    </a:lnTo>
                    <a:lnTo>
                      <a:pt x="964" y="11434"/>
                    </a:lnTo>
                    <a:lnTo>
                      <a:pt x="3078" y="8516"/>
                    </a:lnTo>
                    <a:lnTo>
                      <a:pt x="6638" y="7080"/>
                    </a:lnTo>
                    <a:cubicBezTo>
                      <a:pt x="6816" y="7012"/>
                      <a:pt x="6751" y="6757"/>
                      <a:pt x="6575" y="6757"/>
                    </a:cubicBezTo>
                    <a:cubicBezTo>
                      <a:pt x="6566" y="6757"/>
                      <a:pt x="6557" y="6758"/>
                      <a:pt x="6548" y="6759"/>
                    </a:cubicBezTo>
                    <a:lnTo>
                      <a:pt x="4461" y="7089"/>
                    </a:lnTo>
                    <a:cubicBezTo>
                      <a:pt x="4451" y="7091"/>
                      <a:pt x="4441" y="7092"/>
                      <a:pt x="4431" y="7092"/>
                    </a:cubicBezTo>
                    <a:cubicBezTo>
                      <a:pt x="4304" y="7092"/>
                      <a:pt x="4217" y="6937"/>
                      <a:pt x="4300" y="6821"/>
                    </a:cubicBezTo>
                    <a:lnTo>
                      <a:pt x="5853" y="4689"/>
                    </a:lnTo>
                    <a:lnTo>
                      <a:pt x="9412" y="3253"/>
                    </a:lnTo>
                    <a:cubicBezTo>
                      <a:pt x="9591" y="3185"/>
                      <a:pt x="9534" y="2930"/>
                      <a:pt x="9350" y="2930"/>
                    </a:cubicBezTo>
                    <a:cubicBezTo>
                      <a:pt x="9341" y="2930"/>
                      <a:pt x="9332" y="2931"/>
                      <a:pt x="9323" y="2932"/>
                    </a:cubicBezTo>
                    <a:lnTo>
                      <a:pt x="7173" y="3271"/>
                    </a:lnTo>
                    <a:cubicBezTo>
                      <a:pt x="7162" y="3273"/>
                      <a:pt x="7151" y="3274"/>
                      <a:pt x="7140" y="3274"/>
                    </a:cubicBezTo>
                    <a:cubicBezTo>
                      <a:pt x="7022" y="3274"/>
                      <a:pt x="6937" y="3144"/>
                      <a:pt x="6994" y="3030"/>
                    </a:cubicBezTo>
                    <a:lnTo>
                      <a:pt x="8261" y="648"/>
                    </a:lnTo>
                    <a:cubicBezTo>
                      <a:pt x="8326" y="518"/>
                      <a:pt x="8225" y="397"/>
                      <a:pt x="8110" y="397"/>
                    </a:cubicBezTo>
                    <a:cubicBezTo>
                      <a:pt x="8067" y="397"/>
                      <a:pt x="8023" y="413"/>
                      <a:pt x="7985" y="452"/>
                    </a:cubicBezTo>
                    <a:lnTo>
                      <a:pt x="6111" y="2388"/>
                    </a:lnTo>
                    <a:cubicBezTo>
                      <a:pt x="6077" y="2422"/>
                      <a:pt x="6033" y="2438"/>
                      <a:pt x="5991" y="2438"/>
                    </a:cubicBezTo>
                    <a:cubicBezTo>
                      <a:pt x="5912" y="2438"/>
                      <a:pt x="5837" y="2385"/>
                      <a:pt x="5826" y="2298"/>
                    </a:cubicBezTo>
                    <a:lnTo>
                      <a:pt x="5478" y="140"/>
                    </a:lnTo>
                    <a:cubicBezTo>
                      <a:pt x="5465" y="46"/>
                      <a:pt x="5391" y="1"/>
                      <a:pt x="5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4"/>
              <p:cNvSpPr/>
              <p:nvPr/>
            </p:nvSpPr>
            <p:spPr>
              <a:xfrm>
                <a:off x="3516275" y="2111950"/>
                <a:ext cx="1612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6451" h="4430" extrusionOk="0">
                    <a:moveTo>
                      <a:pt x="3053" y="0"/>
                    </a:moveTo>
                    <a:cubicBezTo>
                      <a:pt x="2811" y="0"/>
                      <a:pt x="2566" y="20"/>
                      <a:pt x="2320" y="61"/>
                    </a:cubicBezTo>
                    <a:cubicBezTo>
                      <a:pt x="714" y="329"/>
                      <a:pt x="545" y="1248"/>
                      <a:pt x="1" y="2666"/>
                    </a:cubicBezTo>
                    <a:cubicBezTo>
                      <a:pt x="847" y="3683"/>
                      <a:pt x="1308" y="4430"/>
                      <a:pt x="2472" y="4430"/>
                    </a:cubicBezTo>
                    <a:cubicBezTo>
                      <a:pt x="2646" y="4430"/>
                      <a:pt x="2835" y="4413"/>
                      <a:pt x="3043" y="4379"/>
                    </a:cubicBezTo>
                    <a:cubicBezTo>
                      <a:pt x="4648" y="4111"/>
                      <a:pt x="5906" y="3005"/>
                      <a:pt x="6450" y="1586"/>
                    </a:cubicBezTo>
                    <a:cubicBezTo>
                      <a:pt x="5627" y="605"/>
                      <a:pt x="4388" y="0"/>
                      <a:pt x="30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4"/>
              <p:cNvSpPr/>
              <p:nvPr/>
            </p:nvSpPr>
            <p:spPr>
              <a:xfrm>
                <a:off x="3487725" y="2132650"/>
                <a:ext cx="145875" cy="67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2684" extrusionOk="0">
                    <a:moveTo>
                      <a:pt x="4967" y="1"/>
                    </a:moveTo>
                    <a:cubicBezTo>
                      <a:pt x="4950" y="1"/>
                      <a:pt x="4932" y="6"/>
                      <a:pt x="4916" y="18"/>
                    </a:cubicBezTo>
                    <a:lnTo>
                      <a:pt x="3649" y="1151"/>
                    </a:lnTo>
                    <a:lnTo>
                      <a:pt x="2490" y="1347"/>
                    </a:lnTo>
                    <a:cubicBezTo>
                      <a:pt x="2486" y="1348"/>
                      <a:pt x="2482" y="1348"/>
                      <a:pt x="2479" y="1348"/>
                    </a:cubicBezTo>
                    <a:cubicBezTo>
                      <a:pt x="2422" y="1348"/>
                      <a:pt x="2385" y="1282"/>
                      <a:pt x="2418" y="1231"/>
                    </a:cubicBezTo>
                    <a:lnTo>
                      <a:pt x="2962" y="464"/>
                    </a:lnTo>
                    <a:cubicBezTo>
                      <a:pt x="3003" y="410"/>
                      <a:pt x="2956" y="345"/>
                      <a:pt x="2903" y="345"/>
                    </a:cubicBezTo>
                    <a:cubicBezTo>
                      <a:pt x="2887" y="345"/>
                      <a:pt x="2870" y="351"/>
                      <a:pt x="2855" y="366"/>
                    </a:cubicBezTo>
                    <a:lnTo>
                      <a:pt x="1580" y="1499"/>
                    </a:lnTo>
                    <a:lnTo>
                      <a:pt x="1" y="1758"/>
                    </a:lnTo>
                    <a:lnTo>
                      <a:pt x="90" y="2284"/>
                    </a:lnTo>
                    <a:lnTo>
                      <a:pt x="1669" y="2016"/>
                    </a:lnTo>
                    <a:lnTo>
                      <a:pt x="3239" y="2677"/>
                    </a:lnTo>
                    <a:cubicBezTo>
                      <a:pt x="3249" y="2681"/>
                      <a:pt x="3259" y="2683"/>
                      <a:pt x="3269" y="2683"/>
                    </a:cubicBezTo>
                    <a:cubicBezTo>
                      <a:pt x="3333" y="2683"/>
                      <a:pt x="3372" y="2589"/>
                      <a:pt x="3310" y="2543"/>
                    </a:cubicBezTo>
                    <a:lnTo>
                      <a:pt x="2543" y="1999"/>
                    </a:lnTo>
                    <a:cubicBezTo>
                      <a:pt x="2490" y="1963"/>
                      <a:pt x="2516" y="1874"/>
                      <a:pt x="2579" y="1865"/>
                    </a:cubicBezTo>
                    <a:lnTo>
                      <a:pt x="3730" y="1668"/>
                    </a:lnTo>
                    <a:lnTo>
                      <a:pt x="5309" y="2329"/>
                    </a:lnTo>
                    <a:cubicBezTo>
                      <a:pt x="5319" y="2333"/>
                      <a:pt x="5329" y="2335"/>
                      <a:pt x="5339" y="2335"/>
                    </a:cubicBezTo>
                    <a:cubicBezTo>
                      <a:pt x="5403" y="2335"/>
                      <a:pt x="5442" y="2241"/>
                      <a:pt x="5380" y="2195"/>
                    </a:cubicBezTo>
                    <a:lnTo>
                      <a:pt x="4595" y="1633"/>
                    </a:lnTo>
                    <a:cubicBezTo>
                      <a:pt x="4541" y="1597"/>
                      <a:pt x="4550" y="1526"/>
                      <a:pt x="4613" y="1508"/>
                    </a:cubicBezTo>
                    <a:lnTo>
                      <a:pt x="5755" y="1142"/>
                    </a:lnTo>
                    <a:cubicBezTo>
                      <a:pt x="5835" y="1115"/>
                      <a:pt x="5817" y="999"/>
                      <a:pt x="5728" y="999"/>
                    </a:cubicBezTo>
                    <a:lnTo>
                      <a:pt x="4533" y="1026"/>
                    </a:lnTo>
                    <a:cubicBezTo>
                      <a:pt x="4470" y="1026"/>
                      <a:pt x="4434" y="955"/>
                      <a:pt x="4470" y="910"/>
                    </a:cubicBezTo>
                    <a:lnTo>
                      <a:pt x="5032" y="116"/>
                    </a:lnTo>
                    <a:cubicBezTo>
                      <a:pt x="5073" y="61"/>
                      <a:pt x="5024" y="1"/>
                      <a:pt x="49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8" r:id="rId4"/>
    <p:sldLayoutId id="2147483679" r:id="rId5"/>
    <p:sldLayoutId id="214748368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s.usda.gov/Data_and_Statistics/" TargetMode="External"/><Relationship Id="rId2" Type="http://schemas.openxmlformats.org/officeDocument/2006/relationships/hyperlink" Target="https://websoilsurvey.sc.egov.usda.gov/ap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09/i2ct57861.2023.10126189" TargetMode="External"/><Relationship Id="rId4" Type="http://schemas.openxmlformats.org/officeDocument/2006/relationships/hyperlink" Target="https://ieeexplore.ieee.org/document/9311735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amgdata690/Crop_predi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s.usda.gov/Data_and_Statistic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ebsoilsurvey.sc.egov.usda.gov/app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>
          <a:extLst>
            <a:ext uri="{FF2B5EF4-FFF2-40B4-BE49-F238E27FC236}">
              <a16:creationId xmlns:a16="http://schemas.microsoft.com/office/drawing/2014/main" id="{0F64E7AA-CB3A-AF6D-AA35-0915DA570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9">
            <a:extLst>
              <a:ext uri="{FF2B5EF4-FFF2-40B4-BE49-F238E27FC236}">
                <a16:creationId xmlns:a16="http://schemas.microsoft.com/office/drawing/2014/main" id="{044BF794-CA52-5281-638F-E2D1786845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4"/>
            <a:ext cx="7717500" cy="1261883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Crop Recommendation System for Improving Crop Yield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DD5A6-6CD5-6991-4EED-71A67F1CD76E}"/>
              </a:ext>
            </a:extLst>
          </p:cNvPr>
          <p:cNvSpPr txBox="1"/>
          <p:nvPr/>
        </p:nvSpPr>
        <p:spPr>
          <a:xfrm>
            <a:off x="1463040" y="2748680"/>
            <a:ext cx="255300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Khyathi Narra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Madhav Reddy Betha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Sumanth Gannamani</a:t>
            </a:r>
          </a:p>
        </p:txBody>
      </p:sp>
      <p:pic>
        <p:nvPicPr>
          <p:cNvPr id="3" name="Google Shape;659;p38">
            <a:extLst>
              <a:ext uri="{FF2B5EF4-FFF2-40B4-BE49-F238E27FC236}">
                <a16:creationId xmlns:a16="http://schemas.microsoft.com/office/drawing/2014/main" id="{8749019A-6CE0-8730-DA75-0854E06B7B51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460" r="22460"/>
          <a:stretch/>
        </p:blipFill>
        <p:spPr>
          <a:xfrm>
            <a:off x="5420564" y="1909267"/>
            <a:ext cx="2937062" cy="294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48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F101D70-97EE-1F40-A901-5CE1E7D3B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741A-A8AC-9CE4-3057-3AD4A34E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b="0" i="0">
                <a:effectLst/>
              </a:rPr>
              <a:t> </a:t>
            </a:r>
            <a:r>
              <a:rPr lang="en-IN" sz="2800" i="0">
                <a:effectLst/>
              </a:rPr>
              <a:t>Feature Engineering Crop Dataset</a:t>
            </a:r>
            <a:endParaRPr lang="en-IN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BF42B-E3C4-6FE6-4C94-9D4C24092252}"/>
              </a:ext>
            </a:extLst>
          </p:cNvPr>
          <p:cNvSpPr txBox="1"/>
          <p:nvPr/>
        </p:nvSpPr>
        <p:spPr>
          <a:xfrm>
            <a:off x="713226" y="1448410"/>
            <a:ext cx="77175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/>
              <a:t>Created a unified </a:t>
            </a:r>
            <a:r>
              <a:rPr lang="en-US" b="0" i="0" dirty="0" err="1"/>
              <a:t>Pivot_Value</a:t>
            </a:r>
            <a:r>
              <a:rPr lang="en-US" b="0" i="0" dirty="0"/>
              <a:t> column combining standardized price and other metrics.</a:t>
            </a:r>
            <a:endParaRPr lang="en-US" dirty="0"/>
          </a:p>
          <a:p>
            <a:endParaRPr lang="en-US" dirty="0"/>
          </a:p>
          <a:p>
            <a:r>
              <a:rPr lang="en-US" b="0" i="0" dirty="0"/>
              <a:t>Pivoted the dataset to convert metric types into separate columns (e.g., YIELD, SALES).</a:t>
            </a:r>
            <a:endParaRPr lang="en-US" dirty="0"/>
          </a:p>
          <a:p>
            <a:endParaRPr lang="en-US" dirty="0"/>
          </a:p>
          <a:p>
            <a:r>
              <a:rPr lang="en-US" b="0" i="0" dirty="0"/>
              <a:t>Selected important columns including year, state, commodity, and metric values.</a:t>
            </a:r>
            <a:endParaRPr lang="en-US" dirty="0"/>
          </a:p>
          <a:p>
            <a:endParaRPr lang="en-US" dirty="0"/>
          </a:p>
          <a:p>
            <a:r>
              <a:rPr lang="en-US" b="0" i="0" dirty="0"/>
              <a:t>Applied label encoding to categorical features: Year, Period, Geo Level, State, Commodity.</a:t>
            </a:r>
            <a:endParaRPr lang="en-US" dirty="0"/>
          </a:p>
          <a:p>
            <a:endParaRPr lang="en-US" dirty="0"/>
          </a:p>
          <a:p>
            <a:r>
              <a:rPr lang="en-US" b="0" i="0" dirty="0"/>
              <a:t>Trained </a:t>
            </a:r>
            <a:r>
              <a:rPr lang="en-US" b="0" i="0" dirty="0" err="1"/>
              <a:t>HistGradientBoostingRegressor</a:t>
            </a:r>
            <a:r>
              <a:rPr lang="en-US" b="0" i="0" dirty="0"/>
              <a:t> models to impute missing target values.</a:t>
            </a:r>
            <a:endParaRPr lang="en-US" dirty="0"/>
          </a:p>
          <a:p>
            <a:endParaRPr lang="en-US" b="0" i="0" dirty="0"/>
          </a:p>
          <a:p>
            <a:r>
              <a:rPr lang="en-US" b="0" i="0" dirty="0"/>
              <a:t>Imputed missing values in YIELD, SALES, STOCKS, PRICE RECEIVED, PROGRESS, and CONDITION.</a:t>
            </a:r>
            <a:endParaRPr lang="en-US" dirty="0"/>
          </a:p>
          <a:p>
            <a:endParaRPr lang="en-US" dirty="0"/>
          </a:p>
          <a:p>
            <a:r>
              <a:rPr lang="en-US" b="0" i="0" dirty="0"/>
              <a:t>Dropped temporary encoded columns after imputation and retained original </a:t>
            </a:r>
            <a:r>
              <a:rPr lang="en-US" b="0" i="0" dirty="0" err="1"/>
              <a:t>categoricals</a:t>
            </a:r>
            <a:r>
              <a:rPr lang="en-US" b="0" i="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5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7771C-934D-60E5-5EB6-FAC0746B2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A0BE-24A4-B787-06AA-4A282BC9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b="0" i="0">
                <a:effectLst/>
              </a:rPr>
              <a:t> </a:t>
            </a:r>
            <a:r>
              <a:rPr lang="en-IN" sz="2800" i="0">
                <a:effectLst/>
              </a:rPr>
              <a:t>Feature Engineering </a:t>
            </a:r>
            <a:r>
              <a:rPr lang="en-US" sz="2800"/>
              <a:t> </a:t>
            </a:r>
            <a:r>
              <a:rPr lang="en-US" sz="2800" b="1"/>
              <a:t>Soil Dataset:</a:t>
            </a:r>
            <a:endParaRPr lang="en-IN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4A345B-4E9B-82EB-F9BD-8833A565B5AC}"/>
              </a:ext>
            </a:extLst>
          </p:cNvPr>
          <p:cNvSpPr txBox="1"/>
          <p:nvPr/>
        </p:nvSpPr>
        <p:spPr>
          <a:xfrm>
            <a:off x="713226" y="1477670"/>
            <a:ext cx="771749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0" i="0" dirty="0"/>
              <a:t>Imputed missing values in numeric columns using random values between the 10th and 95th percentiles.</a:t>
            </a:r>
          </a:p>
          <a:p>
            <a:pPr lvl="0"/>
            <a:endParaRPr lang="en-US" dirty="0"/>
          </a:p>
          <a:p>
            <a:r>
              <a:rPr lang="en-US" b="0" i="0" dirty="0"/>
              <a:t>Clipped numeric columns to the 1st and 99th percentile to handle outliers.</a:t>
            </a:r>
            <a:endParaRPr lang="en-US" dirty="0"/>
          </a:p>
          <a:p>
            <a:pPr lvl="0"/>
            <a:endParaRPr lang="en-US" dirty="0"/>
          </a:p>
          <a:p>
            <a:r>
              <a:rPr lang="en-US" b="0" i="0" dirty="0"/>
              <a:t>Applied log transformation to skewed columns: Cation Exchange Capacity, Organic Matter, and </a:t>
            </a:r>
            <a:r>
              <a:rPr lang="en-US" b="0" i="0" dirty="0" err="1"/>
              <a:t>ksat</a:t>
            </a:r>
            <a:r>
              <a:rPr lang="en-US" b="0" i="0" dirty="0"/>
              <a:t>.</a:t>
            </a:r>
            <a:endParaRPr lang="en-US" dirty="0"/>
          </a:p>
          <a:p>
            <a:pPr lvl="0"/>
            <a:endParaRPr lang="en-US" dirty="0"/>
          </a:p>
          <a:p>
            <a:r>
              <a:rPr lang="en-US" b="0" i="0" dirty="0"/>
              <a:t>Imputed missing Drainage Class values with random selections from valid drainage categories.</a:t>
            </a:r>
            <a:endParaRPr lang="en-US" dirty="0"/>
          </a:p>
          <a:p>
            <a:pPr lvl="0"/>
            <a:endParaRPr lang="en-US" dirty="0"/>
          </a:p>
          <a:p>
            <a:r>
              <a:rPr lang="en-US" b="0" i="0" dirty="0"/>
              <a:t>Converted Period strings (week wise) to approximate month names (e.g., "April").</a:t>
            </a:r>
            <a:endParaRPr lang="en-US" dirty="0"/>
          </a:p>
          <a:p>
            <a:pPr lvl="0"/>
            <a:endParaRPr lang="en-US" dirty="0"/>
          </a:p>
          <a:p>
            <a:r>
              <a:rPr lang="en-US" b="0" i="0" dirty="0"/>
              <a:t>Saved the cleaned and transformed soil dataset for merging with crop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8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1FC7-D995-49C8-AABF-F51381E1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i="0" dirty="0">
                <a:effectLst/>
              </a:rPr>
              <a:t>Consolidating Data for Exploratory Analysis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EDF50-1544-C28E-89F9-64DD14A93DD6}"/>
              </a:ext>
            </a:extLst>
          </p:cNvPr>
          <p:cNvSpPr txBox="1"/>
          <p:nvPr/>
        </p:nvSpPr>
        <p:spPr>
          <a:xfrm>
            <a:off x="713226" y="1463040"/>
            <a:ext cx="52998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Standardized and cleaned Period column in both crop and soil datasets.</a:t>
            </a:r>
          </a:p>
          <a:p>
            <a:endParaRPr lang="en-US" dirty="0"/>
          </a:p>
          <a:p>
            <a:r>
              <a:rPr lang="en-US" dirty="0"/>
              <a:t>Aggregated soil data at (Year, State, Period) level for merging.</a:t>
            </a:r>
          </a:p>
          <a:p>
            <a:endParaRPr lang="en-US" dirty="0"/>
          </a:p>
          <a:p>
            <a:r>
              <a:rPr lang="en-US" dirty="0"/>
              <a:t>Created fallback soil summary tables at (Year, State) and (State) levels.</a:t>
            </a:r>
          </a:p>
          <a:p>
            <a:endParaRPr lang="en-US" dirty="0"/>
          </a:p>
          <a:p>
            <a:r>
              <a:rPr lang="en-US" dirty="0"/>
              <a:t>Merged soil features into crop data using primary and fallback keys.</a:t>
            </a:r>
          </a:p>
          <a:p>
            <a:endParaRPr lang="en-US" dirty="0"/>
          </a:p>
          <a:p>
            <a:r>
              <a:rPr lang="en-US" dirty="0"/>
              <a:t>Filled remaining numeric missing values using random values from the 25th–75th percentile range.</a:t>
            </a:r>
          </a:p>
          <a:p>
            <a:endParaRPr lang="en-US" dirty="0"/>
          </a:p>
          <a:p>
            <a:r>
              <a:rPr lang="en-US" dirty="0"/>
              <a:t>Clipped all numeric columns to ensure non-negative values.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7C1E4E-3487-D480-F3DA-2298A2255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094" y="1463041"/>
            <a:ext cx="2933395" cy="310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68D3-E020-6364-6581-AE9C6E07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i="0" dirty="0">
                <a:effectLst/>
              </a:rPr>
              <a:t>Exploratory Data Analysis (EDA)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7EE5E-B501-153F-F2BE-959044CE534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13225" y="1208225"/>
            <a:ext cx="3668250" cy="3264408"/>
          </a:xfrm>
        </p:spPr>
        <p:txBody>
          <a:bodyPr anchor="t">
            <a:normAutofit/>
          </a:bodyPr>
          <a:lstStyle/>
          <a:p>
            <a:pPr marL="139700" indent="0">
              <a:spcAft>
                <a:spcPts val="600"/>
              </a:spcAft>
              <a:buClr>
                <a:srgbClr val="000000"/>
              </a:buClr>
              <a:buNone/>
            </a:pPr>
            <a:r>
              <a:rPr lang="en-US" b="0" i="0" u="none" strike="noStrike" cap="none" dirty="0">
                <a:effectLst/>
              </a:rPr>
              <a:t>The image shows a box plot graphing crop yields among the top 10 states, with markers indicating variations in yields. With such information, a Crop Recommendation System can use trends to recommend the best crops for individual states to yield maximum.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A1104-C5A5-D2B8-25E0-84ED72458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27" y="1132330"/>
            <a:ext cx="4176647" cy="34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08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3D578-E08E-72E3-F8F6-B5150ABFF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33269-9E76-A2CA-5B5A-DBCF8987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i="0">
                <a:effectLst/>
              </a:rPr>
              <a:t>Exploratory Data Analysis (EDA)</a:t>
            </a:r>
            <a:endParaRPr lang="en-IN" sz="2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A75E5-C553-E2DB-D580-F9E2915C6F2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13225" y="1208225"/>
            <a:ext cx="3668250" cy="3264408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b="0" i="0" u="none" strike="noStrike" cap="none" dirty="0">
                <a:effectLst/>
              </a:rPr>
              <a:t>Yield rose from ~1040 in 2000 to ~1190 in 2020.</a:t>
            </a:r>
          </a:p>
          <a:p>
            <a:pPr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b="0" i="0" u="none" strike="noStrike" cap="none" dirty="0">
                <a:effectLst/>
              </a:rPr>
              <a:t>Major increase observed post-2010.</a:t>
            </a:r>
          </a:p>
          <a:p>
            <a:pPr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b="0" i="0" u="none" strike="noStrike" cap="none" dirty="0">
                <a:effectLst/>
              </a:rPr>
              <a:t>Peak in 2020 with stable values since.</a:t>
            </a:r>
          </a:p>
          <a:p>
            <a:pPr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b="0" i="0" u="none" strike="noStrike" cap="none" dirty="0">
                <a:effectLst/>
              </a:rPr>
              <a:t>Indicates improved farming and conditions.</a:t>
            </a:r>
          </a:p>
          <a:p>
            <a:pPr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b="0" i="0" u="none" strike="noStrike" cap="none" dirty="0">
                <a:effectLst/>
              </a:rPr>
              <a:t>Useful for predicting future yield trends.</a:t>
            </a:r>
          </a:p>
          <a:p>
            <a:pPr marL="139700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endParaRPr lang="en-US" b="0" i="0" u="none" strike="noStrike" cap="none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37F6E5B-6620-1BEE-BA28-3E452CFE3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206" y="1208225"/>
            <a:ext cx="4058488" cy="326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514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C0002-FD8A-C02A-B273-99460F54A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F398-CC2C-1347-A3AC-92F45AAD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i="0">
                <a:effectLst/>
              </a:rPr>
              <a:t>Exploratory Data Analysis (EDA)</a:t>
            </a:r>
            <a:endParaRPr lang="en-IN" sz="28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46967-29F5-8577-513D-EB2B779A4AC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13225" y="1374340"/>
            <a:ext cx="3668250" cy="293217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lvl="0" indent="0" defTabSz="914400" eaLnBrk="0" fontAlgn="base" latinLnBrk="0" hangingPunct="0">
              <a:spcAft>
                <a:spcPts val="600"/>
              </a:spcAft>
              <a:buClr>
                <a:srgbClr val="000000"/>
              </a:buClr>
              <a:buSzTx/>
              <a:buFont typeface="Arial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Corn shows the highest and steadily increasing yield.</a:t>
            </a:r>
          </a:p>
          <a:p>
            <a:pPr marL="0" lvl="0" indent="0" defTabSz="914400" eaLnBrk="0" fontAlgn="base" latinLnBrk="0" hangingPunct="0">
              <a:spcAft>
                <a:spcPts val="600"/>
              </a:spcAft>
              <a:buClr>
                <a:srgbClr val="000000"/>
              </a:buClr>
              <a:buSzTx/>
              <a:buFont typeface="Arial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Oats and Soybeans show moderate fluctuations.</a:t>
            </a:r>
          </a:p>
          <a:p>
            <a:pPr marL="0" lvl="0" indent="0" defTabSz="914400" eaLnBrk="0" fontAlgn="base" latinLnBrk="0" hangingPunct="0">
              <a:spcAft>
                <a:spcPts val="600"/>
              </a:spcAft>
              <a:buClr>
                <a:srgbClr val="000000"/>
              </a:buClr>
              <a:buSzTx/>
              <a:buFont typeface="Arial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Wheat is stable with slight improvements.</a:t>
            </a:r>
          </a:p>
          <a:p>
            <a:pPr marL="0" lvl="0" indent="0" defTabSz="914400" eaLnBrk="0" fontAlgn="base" latinLnBrk="0" hangingPunct="0">
              <a:spcAft>
                <a:spcPts val="600"/>
              </a:spcAft>
              <a:buClr>
                <a:srgbClr val="000000"/>
              </a:buClr>
              <a:buSzTx/>
              <a:buFont typeface="Arial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Hay yield is lowest with a slow decline.</a:t>
            </a:r>
          </a:p>
          <a:p>
            <a:pPr marL="0" lvl="0" indent="0" defTabSz="914400" eaLnBrk="0" fontAlgn="base" latinLnBrk="0" hangingPunct="0">
              <a:spcAft>
                <a:spcPts val="600"/>
              </a:spcAft>
              <a:buClr>
                <a:srgbClr val="000000"/>
              </a:buClr>
              <a:buSzTx/>
              <a:buFont typeface="Arial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Useful for crop planning and recommendation based on long-term trends.</a:t>
            </a: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C2FB715F-DFD5-DEBA-9AC4-F2B9DF59E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75" y="1374340"/>
            <a:ext cx="4433012" cy="293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717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D7576-3524-9843-4415-A8E4C4D6C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F383-CF4B-D38E-7ECF-D5B4CAE6A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i="0" dirty="0">
                <a:effectLst/>
              </a:rPr>
              <a:t>Exploratory Data Analysis (EDA)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C104-032C-B2B1-1A82-9E90DD0D264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13225" y="1208225"/>
            <a:ext cx="3668250" cy="3264408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b="0" i="0" u="none" strike="noStrike" cap="none" dirty="0"/>
              <a:t>Yield clusters around certain ranges for all features, suggesting optimal soil conditions.</a:t>
            </a:r>
          </a:p>
          <a:p>
            <a:pPr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b="0" i="0" u="none" strike="noStrike" cap="none" dirty="0"/>
              <a:t>pH: Most yields are concentrated between pH 6.0–7.5, indicating neutral pH supports better growth.</a:t>
            </a:r>
          </a:p>
          <a:p>
            <a:pPr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b="0" i="0" u="none" strike="noStrike" cap="none" dirty="0"/>
              <a:t>Sand &amp; Clay %: Moderate sand and clay levels (~30–50%) seem to align with higher yields.</a:t>
            </a:r>
          </a:p>
          <a:p>
            <a:pPr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b="0" i="0" u="none" strike="noStrike" cap="none" dirty="0"/>
              <a:t>Organic Matter: Yields increase slightly up to ~1.5%, then plateau, showing diminishing returns.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86DB5ED7-47F7-8D85-0B5E-1FC8A324F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712" y="1208225"/>
            <a:ext cx="3606013" cy="326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203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91586-A765-6AA6-6FC3-DF9761106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30AD-C09F-30CE-358B-C1C3BEAF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i="0" dirty="0">
                <a:effectLst/>
              </a:rPr>
              <a:t>Exploratory Data Analysis (EDA)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7B34C-C36D-A7D4-FD1A-E8ADB444FD1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13225" y="1208225"/>
            <a:ext cx="3668250" cy="3264408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b="0" i="0" u="none" strike="noStrike" cap="none" dirty="0"/>
              <a:t>March &amp; April show higher median yields.</a:t>
            </a:r>
          </a:p>
          <a:p>
            <a:pPr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b="0" i="0" u="none" strike="noStrike" cap="none" dirty="0"/>
              <a:t>August has the lowest median </a:t>
            </a:r>
            <a:r>
              <a:rPr lang="en-US" b="0" i="0" u="none" strike="noStrike" cap="none" dirty="0" err="1"/>
              <a:t>yield.High</a:t>
            </a:r>
            <a:r>
              <a:rPr lang="en-US" b="0" i="0" u="none" strike="noStrike" cap="none" dirty="0"/>
              <a:t> yield variability observed in all months.</a:t>
            </a:r>
          </a:p>
          <a:p>
            <a:pPr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b="0" i="0" u="none" strike="noStrike" cap="none" dirty="0"/>
              <a:t>Outliers are frequent, especially in later months.</a:t>
            </a:r>
          </a:p>
          <a:p>
            <a:pPr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b="0" i="0" u="none" strike="noStrike" cap="none" dirty="0"/>
              <a:t>Useful for seasonal yield prediction and planning.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09D95FA-8EA7-6C3C-231B-30C2718A5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563" y="1208225"/>
            <a:ext cx="3668250" cy="326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689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90842-0D2F-01FA-C59B-79E05EB04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7181-B908-52A4-E291-58FE66596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i="0" dirty="0">
                <a:effectLst/>
              </a:rPr>
              <a:t>Model Construction 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4622C-A8E6-93F4-CA9F-C79CE0E7B1E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13225" y="1208225"/>
            <a:ext cx="5234033" cy="3264408"/>
          </a:xfrm>
        </p:spPr>
        <p:txBody>
          <a:bodyPr anchor="t">
            <a:normAutofit/>
          </a:bodyPr>
          <a:lstStyle/>
          <a:p>
            <a:pPr marL="139700" indent="0" algn="l">
              <a:buNone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Soil Texture Classification: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soil-related features and encoded variables as model inputs.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Soil_Texture_Enc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target for classification.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data into 80% train and 20% test using stratified sampling.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Classifier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100 estimators.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100% accuracy, precision, recall, and f1-score across all classes.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75F826-6BCF-A403-0556-022F70D4F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258" y="1517388"/>
            <a:ext cx="3079049" cy="210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37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AF60D-DB2E-9928-BBAA-9D5CDA93F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3095-1AB1-B8EE-BC80-7625EE38B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i="0" dirty="0">
                <a:effectLst/>
              </a:rPr>
              <a:t>Model Construction 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1FED5-9308-AA0D-5988-47BCFAD55E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13225" y="1208225"/>
            <a:ext cx="5234033" cy="3264408"/>
          </a:xfrm>
        </p:spPr>
        <p:txBody>
          <a:bodyPr anchor="t">
            <a:normAutofit fontScale="92500"/>
          </a:bodyPr>
          <a:lstStyle/>
          <a:p>
            <a:pPr marL="139700" indent="0" algn="l">
              <a:buNone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Soil Fertility Classification: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Soil_Fertility_Enc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target for classification.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data into 80% train and 20% test using stratified sampling.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mlogloss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evaluation metric.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model achieved 83% accuracy but failed on minority classes due to imbalance.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SMOTE to handle class imbalance and improve minority class prediction.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Post-SMOTE model produced more balanced and reliable results.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5AC65D-361D-6FAE-E9AA-BD0D9D830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258" y="1521562"/>
            <a:ext cx="2926080" cy="261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Contents</a:t>
            </a:r>
          </a:p>
        </p:txBody>
      </p:sp>
      <p:graphicFrame>
        <p:nvGraphicFramePr>
          <p:cNvPr id="668" name="Google Shape;665;p39">
            <a:extLst>
              <a:ext uri="{FF2B5EF4-FFF2-40B4-BE49-F238E27FC236}">
                <a16:creationId xmlns:a16="http://schemas.microsoft.com/office/drawing/2014/main" id="{B516D552-F54D-B81C-EA28-FF2408B7B2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442194"/>
              </p:ext>
            </p:extLst>
          </p:nvPr>
        </p:nvGraphicFramePr>
        <p:xfrm>
          <a:off x="713225" y="1208225"/>
          <a:ext cx="77175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55870-5635-2F9B-1FF1-73D7311F6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1876-AE61-E1EA-F5E9-0C9A02323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i="0" dirty="0">
                <a:effectLst/>
              </a:rPr>
              <a:t>Model Construction 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564C6-790E-4C77-91CB-DE03800C2CE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13225" y="1208225"/>
            <a:ext cx="5234033" cy="3264408"/>
          </a:xfrm>
        </p:spPr>
        <p:txBody>
          <a:bodyPr anchor="t">
            <a:normAutofit/>
          </a:bodyPr>
          <a:lstStyle/>
          <a:p>
            <a:pPr marL="139700" indent="0" algn="l">
              <a:buNone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Yield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34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9E145-4841-5F1B-6C30-958A16DF6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35F7-08CC-7F9E-926A-F11BD2B4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43E20-61D9-5228-3A8A-D81890161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0"/>
            <a:ext cx="7963142" cy="3634228"/>
          </a:xfrm>
        </p:spPr>
        <p:txBody>
          <a:bodyPr/>
          <a:lstStyle/>
          <a:p>
            <a:pPr marL="139700" indent="0" algn="l">
              <a:buNone/>
            </a:pPr>
            <a:r>
              <a:rPr lang="en-IN" b="1" i="0" dirty="0">
                <a:effectLst/>
                <a:latin typeface="var(--font-fk-grotesk)"/>
              </a:rPr>
              <a:t>Evaluation Results: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effectLst/>
                <a:latin typeface="fkGroteskNeue"/>
              </a:rPr>
              <a:t>Random Forest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effectLst/>
                <a:latin typeface="fkGroteskNeue"/>
              </a:rPr>
              <a:t>Training Accuracy = X%, Test Accuracy = Y%.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effectLst/>
                <a:latin typeface="fkGroteskNeue"/>
              </a:rPr>
              <a:t>Neural Network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effectLst/>
                <a:latin typeface="fkGroteskNeue"/>
              </a:rPr>
              <a:t>Training Loss vs Validation Loss graph.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effectLst/>
                <a:latin typeface="fkGroteskNeue"/>
              </a:rPr>
              <a:t>Test Accuracy = Z%.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effectLst/>
                <a:latin typeface="fkGroteskNeue"/>
              </a:rPr>
              <a:t>Key Observations: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effectLst/>
                <a:latin typeface="fkGroteskNeue"/>
              </a:rPr>
              <a:t>Overfitting mitigated using dropout layers in the neural network.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effectLst/>
                <a:latin typeface="fkGroteskNeue"/>
              </a:rPr>
              <a:t>Random Forest performed better on smaller datasets; Neural Network excelled with engineered features.</a:t>
            </a:r>
          </a:p>
          <a:p>
            <a:pPr algn="l"/>
            <a:r>
              <a:rPr lang="en-IN" b="0" i="1" dirty="0">
                <a:effectLst/>
                <a:latin typeface="fkGroteskNeue"/>
              </a:rPr>
              <a:t>Include performance comparison tables or graphs.</a:t>
            </a:r>
            <a:endParaRPr lang="en-IN" b="0" i="0" dirty="0">
              <a:effectLst/>
              <a:latin typeface="fkGroteskNeue"/>
            </a:endParaRPr>
          </a:p>
          <a:p>
            <a:pPr marL="13970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546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D504-F5C0-F405-B125-E8E4F5DF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Challenges &amp; Next Steps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115A0-CBD2-1519-EAE0-6EFCEC55F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49"/>
            <a:ext cx="7853414" cy="3641544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researching and collecting data and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Issues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Missing values and inconsistencies in the dataset.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Validation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Validating whether columns were suitable for analysis (e.g., relevance, completeness, and consistency) was a time-intensive process.</a:t>
            </a:r>
          </a:p>
          <a:p>
            <a:pPr marL="139700" indent="0">
              <a:lnSpc>
                <a:spcPct val="150000"/>
              </a:lnSpc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Train various models and assess their performance based on key metrics.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and Testing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Deploy the model and test it in real-world scenarios for accuracy and reliability.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298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9C14-4B05-2B1F-1C33-EE59FD53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96188-2CF3-3335-0971-7DD3CBF36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0"/>
            <a:ext cx="7704000" cy="35421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https://websoilsurvey.sc.egov.usda.gov/app/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https://www.nass.usda.gov/Data_and_Statistics/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Sharma, A., Jain, A., Gupta, P., &amp; Chowdary, V. (2021). Machine Learning Applications for Precision Agriculture: A Comprehensive Review. IEEE Access, 9(2169-3536), 4843–4873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https://ieeexplore.ieee.org/document/9311735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Syed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Ishtiak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Rahman, Shifa Chowdhury Iwase,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Arefin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Ittesafun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Abian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Ghosh, T., &amp; Dewan Md. Farid. (2023). A Comprehensive Review on Precision Agriculture and Machine Learning Approach in Bangladesh.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https://doi.org/10.1109/i2ct57861.2023.10126189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998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F1A8-9AA6-9560-F2D2-6D2701A7C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454" y="1033759"/>
            <a:ext cx="4955700" cy="1011839"/>
          </a:xfrm>
        </p:spPr>
        <p:txBody>
          <a:bodyPr wrap="square" anchor="b">
            <a:normAutofit/>
          </a:bodyPr>
          <a:lstStyle/>
          <a:p>
            <a:r>
              <a:rPr lang="en" dirty="0"/>
              <a:t>     Thanks!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5C89D-E08E-0490-81CD-8C0945B24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6632" y="2571750"/>
            <a:ext cx="3070736" cy="724204"/>
          </a:xfrm>
        </p:spPr>
        <p:txBody>
          <a:bodyPr wrap="square" anchor="t">
            <a:normAutofit/>
          </a:bodyPr>
          <a:lstStyle/>
          <a:p>
            <a:pPr marL="139700" indent="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sz="1500" b="0" i="0" u="none" strike="noStrike" cap="none" dirty="0"/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69433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>
          <a:extLst>
            <a:ext uri="{FF2B5EF4-FFF2-40B4-BE49-F238E27FC236}">
              <a16:creationId xmlns:a16="http://schemas.microsoft.com/office/drawing/2014/main" id="{801D2CCC-703B-12C7-8FCD-F1AFB5820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9">
            <a:extLst>
              <a:ext uri="{FF2B5EF4-FFF2-40B4-BE49-F238E27FC236}">
                <a16:creationId xmlns:a16="http://schemas.microsoft.com/office/drawing/2014/main" id="{1AAD8929-153C-2CB7-88AC-5F5B06FD8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i="0">
                <a:effectLst/>
              </a:rPr>
              <a:t>GitHub Snapshot</a:t>
            </a:r>
            <a:endParaRPr lang="en-IN" sz="2800"/>
          </a:p>
        </p:txBody>
      </p:sp>
      <p:sp>
        <p:nvSpPr>
          <p:cNvPr id="665" name="Google Shape;665;p39" descr="GitHub snapshot">
            <a:extLst>
              <a:ext uri="{FF2B5EF4-FFF2-40B4-BE49-F238E27FC236}">
                <a16:creationId xmlns:a16="http://schemas.microsoft.com/office/drawing/2014/main" id="{B17F8A9C-4B21-76AB-FB7A-7200C9EBBF5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3225" y="1208225"/>
            <a:ext cx="3668250" cy="3264408"/>
          </a:xfrm>
        </p:spPr>
        <p:txBody>
          <a:bodyPr spcFirstLastPara="1" lIns="91425" tIns="91425" rIns="91425" bIns="91425" anchor="t" anchorCtr="0">
            <a:normAutofit/>
          </a:bodyPr>
          <a:lstStyle/>
          <a:p>
            <a:pPr marL="0" lvl="0" indent="0" algn="ctr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b="0" i="0" u="none" strike="noStrike" cap="none"/>
              <a:t>GitHub link: </a:t>
            </a:r>
            <a:r>
              <a:rPr lang="en-US" b="0" i="0" u="none" strike="noStrike" cap="none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https://github.com/teamgdata690/Crop_prediction</a:t>
            </a:r>
            <a:endParaRPr lang="en-US" b="0" i="0" u="none" strike="noStrike" cap="none"/>
          </a:p>
          <a:p>
            <a:pPr marL="0" lvl="0" indent="0" algn="ctr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endParaRPr lang="en-US" b="0" i="0" u="none" strike="noStrike" cap="none"/>
          </a:p>
        </p:txBody>
      </p:sp>
      <p:pic>
        <p:nvPicPr>
          <p:cNvPr id="2" name="Picture 1" descr="A screenshot of a computer">
            <a:extLst>
              <a:ext uri="{FF2B5EF4-FFF2-40B4-BE49-F238E27FC236}">
                <a16:creationId xmlns:a16="http://schemas.microsoft.com/office/drawing/2014/main" id="{93D8A755-9D28-2F34-ED4D-EC183DBBD2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533"/>
          <a:stretch/>
        </p:blipFill>
        <p:spPr>
          <a:xfrm>
            <a:off x="2969971" y="2027492"/>
            <a:ext cx="5460754" cy="294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7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>
          <a:extLst>
            <a:ext uri="{FF2B5EF4-FFF2-40B4-BE49-F238E27FC236}">
              <a16:creationId xmlns:a16="http://schemas.microsoft.com/office/drawing/2014/main" id="{1E8F948A-4B3D-9B25-3A1C-41DF993C5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9">
            <a:extLst>
              <a:ext uri="{FF2B5EF4-FFF2-40B4-BE49-F238E27FC236}">
                <a16:creationId xmlns:a16="http://schemas.microsoft.com/office/drawing/2014/main" id="{21D135A1-C071-9B38-62E5-C890A5E5F7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i="0">
                <a:effectLst/>
              </a:rPr>
              <a:t>Project Introduction</a:t>
            </a:r>
            <a:endParaRPr lang="en-IN" sz="2800"/>
          </a:p>
        </p:txBody>
      </p:sp>
      <p:sp>
        <p:nvSpPr>
          <p:cNvPr id="669" name="Google Shape;665;p39">
            <a:extLst>
              <a:ext uri="{FF2B5EF4-FFF2-40B4-BE49-F238E27FC236}">
                <a16:creationId xmlns:a16="http://schemas.microsoft.com/office/drawing/2014/main" id="{8274F586-AC6E-0755-AF39-ECB91B09D1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3224" y="1208225"/>
            <a:ext cx="7717499" cy="3264408"/>
          </a:xfrm>
        </p:spPr>
        <p:txBody>
          <a:bodyPr spcFirstLastPara="1" lIns="91425" tIns="91425" rIns="91425" bIns="91425" anchor="t" anchorCtr="0">
            <a:normAutofit/>
          </a:bodyPr>
          <a:lstStyle/>
          <a:p>
            <a:pPr marL="285750" indent="-285750"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b="0" i="0" u="none" strike="noStrike" cap="none" dirty="0"/>
              <a:t>What is it about? 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b="0" i="0" u="none" strike="noStrike" cap="none" dirty="0"/>
              <a:t>A system to recommend optimal crops for specific regions in the US to maximize yield, considering soil properties and historical yield data.</a:t>
            </a:r>
          </a:p>
          <a:p>
            <a:pPr marL="285750" indent="-285750"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b="0" i="0" u="none" strike="noStrike" cap="none" dirty="0"/>
              <a:t>Why this project? 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b="0" i="0" u="none" strike="noStrike" cap="none" dirty="0"/>
              <a:t>Addresses the critical need for efficient and sustainable agriculture in the face of changing climate and resource constraints. It helps farmers make data-driven decisions.</a:t>
            </a:r>
          </a:p>
          <a:p>
            <a:pPr marL="285750" indent="-285750"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b="0" i="0" u="none" strike="noStrike" cap="none" dirty="0"/>
              <a:t>Research Question/Hypothesis: 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b="0" i="0" u="none" strike="noStrike" cap="none" dirty="0"/>
              <a:t>Machine learning models, incorporating soil and historical yield data, can accurately predict crop yields and provide valuable recommendations for crop selection.</a:t>
            </a:r>
          </a:p>
        </p:txBody>
      </p:sp>
    </p:spTree>
    <p:extLst>
      <p:ext uri="{BB962C8B-B14F-4D97-AF65-F5344CB8AC3E}">
        <p14:creationId xmlns:p14="http://schemas.microsoft.com/office/powerpoint/2010/main" val="281717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>
          <a:extLst>
            <a:ext uri="{FF2B5EF4-FFF2-40B4-BE49-F238E27FC236}">
              <a16:creationId xmlns:a16="http://schemas.microsoft.com/office/drawing/2014/main" id="{87F02328-C568-3577-8645-042B4B914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9">
            <a:extLst>
              <a:ext uri="{FF2B5EF4-FFF2-40B4-BE49-F238E27FC236}">
                <a16:creationId xmlns:a16="http://schemas.microsoft.com/office/drawing/2014/main" id="{90D8F5F9-50EF-BEF5-EE39-5A2AE0467F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i="0">
                <a:effectLst/>
              </a:rPr>
              <a:t>Dataset Overview</a:t>
            </a:r>
            <a:endParaRPr lang="en-IN" sz="2800"/>
          </a:p>
        </p:txBody>
      </p:sp>
      <p:sp>
        <p:nvSpPr>
          <p:cNvPr id="665" name="Google Shape;665;p39">
            <a:extLst>
              <a:ext uri="{FF2B5EF4-FFF2-40B4-BE49-F238E27FC236}">
                <a16:creationId xmlns:a16="http://schemas.microsoft.com/office/drawing/2014/main" id="{F7D63730-C272-EB16-49CC-07300F1450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0000" y="1215750"/>
            <a:ext cx="7704000" cy="3549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Description:</a:t>
            </a:r>
          </a:p>
          <a:p>
            <a:pPr marL="285750" indent="-285750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datasets:</a:t>
            </a:r>
          </a:p>
          <a:p>
            <a:pPr marL="285750" indent="-285750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crop_yield_2000_2024.csv: Historical crop yield data for US states from 2000-2024.</a:t>
            </a:r>
          </a:p>
          <a:p>
            <a:pPr marL="742950" lvl="1" indent="-285750">
              <a:lnSpc>
                <a:spcPct val="200000"/>
              </a:lnSpc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https://www.nass.usda.gov/Data_and_Statistics/</a:t>
            </a:r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soil_2000_2024.csv: Soil property data for US states during the same period.</a:t>
            </a:r>
          </a:p>
          <a:p>
            <a:pPr marL="742950" lvl="1" indent="-285750">
              <a:lnSpc>
                <a:spcPct val="200000"/>
              </a:lnSpc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https://websoilsurvey.sc.egov.usda.gov/app/</a:t>
            </a:r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79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>
          <a:extLst>
            <a:ext uri="{FF2B5EF4-FFF2-40B4-BE49-F238E27FC236}">
              <a16:creationId xmlns:a16="http://schemas.microsoft.com/office/drawing/2014/main" id="{1B4135EB-EB9D-5678-7CD1-408CA9B76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9">
            <a:extLst>
              <a:ext uri="{FF2B5EF4-FFF2-40B4-BE49-F238E27FC236}">
                <a16:creationId xmlns:a16="http://schemas.microsoft.com/office/drawing/2014/main" id="{CE5054FA-3C0F-F5EE-8685-11F1CEA618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i="0">
                <a:effectLst/>
              </a:rPr>
              <a:t>Dataset Overview</a:t>
            </a:r>
            <a:endParaRPr lang="en-IN" sz="2800"/>
          </a:p>
        </p:txBody>
      </p:sp>
      <p:sp>
        <p:nvSpPr>
          <p:cNvPr id="665" name="Google Shape;665;p39">
            <a:extLst>
              <a:ext uri="{FF2B5EF4-FFF2-40B4-BE49-F238E27FC236}">
                <a16:creationId xmlns:a16="http://schemas.microsoft.com/office/drawing/2014/main" id="{27430AB1-F32F-5D16-92F2-3A3640472CA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0000" y="1215750"/>
            <a:ext cx="7704000" cy="3549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200000"/>
              </a:lnSpc>
              <a:spcAft>
                <a:spcPts val="600"/>
              </a:spcAft>
              <a:buNone/>
            </a:pP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Data Size: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spcAft>
                <a:spcPts val="600"/>
              </a:spcAft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Crop Yield: 2,325,669 rows, 21 columns</a:t>
            </a:r>
          </a:p>
          <a:p>
            <a:pPr marL="285750" indent="-285750">
              <a:lnSpc>
                <a:spcPct val="200000"/>
              </a:lnSpc>
              <a:spcAft>
                <a:spcPts val="600"/>
              </a:spcAft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Soil: 33441 rows, 47 columns</a:t>
            </a:r>
          </a:p>
          <a:p>
            <a:pPr marL="285750" indent="-285750">
              <a:lnSpc>
                <a:spcPct val="200000"/>
              </a:lnSpc>
              <a:spcAft>
                <a:spcPts val="600"/>
              </a:spcAft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Raw Attributes: Year, State, Commodity, Value (yield), soil properties like composition percentages, pH, organic matter, CEC etc.</a:t>
            </a:r>
          </a:p>
        </p:txBody>
      </p:sp>
    </p:spTree>
    <p:extLst>
      <p:ext uri="{BB962C8B-B14F-4D97-AF65-F5344CB8AC3E}">
        <p14:creationId xmlns:p14="http://schemas.microsoft.com/office/powerpoint/2010/main" val="110169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B862-440A-F7C2-39C2-80CB207F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i="0">
                <a:effectLst/>
              </a:rPr>
              <a:t>Approach</a:t>
            </a:r>
            <a:endParaRPr lang="en-IN" sz="2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7EE77-B4A3-8B61-D12D-72BB4A76E23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20000" y="1215750"/>
            <a:ext cx="7704000" cy="3653616"/>
          </a:xfrm>
        </p:spPr>
        <p:txBody>
          <a:bodyPr/>
          <a:lstStyle/>
          <a:p>
            <a:pPr marL="139700" indent="0">
              <a:lnSpc>
                <a:spcPct val="200000"/>
              </a:lnSpc>
              <a:spcAft>
                <a:spcPts val="600"/>
              </a:spcAft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Type of Analysis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Classification, Prediction and Recommendation</a:t>
            </a:r>
          </a:p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Predict crop yield based on soil properties and historical data.</a:t>
            </a:r>
          </a:p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Recommend optimal crop(s) for a given region based on predicted yields.</a:t>
            </a:r>
          </a:p>
          <a:p>
            <a:pPr marL="139700" indent="0">
              <a:lnSpc>
                <a:spcPct val="200000"/>
              </a:lnSpc>
              <a:spcAft>
                <a:spcPts val="600"/>
              </a:spcAft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Classification/Regression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Primarily we use regression for yield prediction. Then we classify suitability for a crop based on Soil and Region.</a:t>
            </a:r>
          </a:p>
          <a:p>
            <a:pPr marL="139700" indent="0">
              <a:lnSpc>
                <a:spcPct val="200000"/>
              </a:lnSpc>
              <a:spcAft>
                <a:spcPts val="600"/>
              </a:spcAft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Random Forest Classifier,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Classifier,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Regressor.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99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A261-66F4-3586-115B-C5A7970B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/>
              <a:t>Literature Survey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C019D-D71F-080F-07C7-296569427068}"/>
              </a:ext>
            </a:extLst>
          </p:cNvPr>
          <p:cNvSpPr txBox="1"/>
          <p:nvPr/>
        </p:nvSpPr>
        <p:spPr>
          <a:xfrm>
            <a:off x="713225" y="1543507"/>
            <a:ext cx="77175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/>
              <a:t>State of the Art:</a:t>
            </a:r>
            <a:endParaRPr lang="en-US" dirty="0"/>
          </a:p>
          <a:p>
            <a:r>
              <a:rPr lang="en-US" b="0" i="0" dirty="0">
                <a:effectLst/>
              </a:rPr>
              <a:t>Existing studies use ML for crop yield prediction and soil classification, but often lack integration of multiple datasets (soil, weather, and historical crop data)</a:t>
            </a:r>
            <a:endParaRPr lang="en-US" dirty="0">
              <a:effectLst/>
            </a:endParaRPr>
          </a:p>
          <a:p>
            <a:endParaRPr lang="en-US" dirty="0"/>
          </a:p>
          <a:p>
            <a:r>
              <a:rPr lang="en-US" b="1" i="0" dirty="0"/>
              <a:t>What's Missing?</a:t>
            </a:r>
            <a:endParaRPr lang="en-US" dirty="0"/>
          </a:p>
          <a:p>
            <a:r>
              <a:rPr lang="en-US" b="0" i="0" dirty="0"/>
              <a:t>Limited focus on combining soil health classification with crop yield prediction using comprehensive datasets.</a:t>
            </a:r>
            <a:endParaRPr lang="en-US" dirty="0"/>
          </a:p>
          <a:p>
            <a:endParaRPr lang="en-US" dirty="0"/>
          </a:p>
          <a:p>
            <a:r>
              <a:rPr lang="en-US" b="1" i="0" dirty="0"/>
              <a:t>Your Proposed Methods:</a:t>
            </a:r>
            <a:endParaRPr lang="en-US" dirty="0"/>
          </a:p>
          <a:p>
            <a:r>
              <a:rPr lang="en-US" b="0" i="0" dirty="0"/>
              <a:t>Our project integrates soil and historical crop data to provide a decision-support system for farmers.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3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9F60-D977-6CC8-040B-7F5FED88B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b="0" i="0">
                <a:effectLst/>
              </a:rPr>
              <a:t> </a:t>
            </a:r>
            <a:r>
              <a:rPr lang="en-IN" sz="2800" i="0">
                <a:effectLst/>
              </a:rPr>
              <a:t>Feature Engineering Crop Dataset</a:t>
            </a:r>
            <a:endParaRPr lang="en-IN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DB4BE-960E-73F5-24C4-D4EEB07738E7}"/>
              </a:ext>
            </a:extLst>
          </p:cNvPr>
          <p:cNvSpPr txBox="1"/>
          <p:nvPr/>
        </p:nvSpPr>
        <p:spPr>
          <a:xfrm>
            <a:off x="713225" y="1492301"/>
            <a:ext cx="79113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/>
              <a:t>Loaded raw crop dataset and removed completely empty columns.</a:t>
            </a:r>
            <a:endParaRPr lang="en-US" dirty="0"/>
          </a:p>
          <a:p>
            <a:endParaRPr lang="en-US" b="0" i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/>
              <a:t>Dropped irrelevant columns like 'Program', 'Week Ending', '</a:t>
            </a:r>
            <a:r>
              <a:rPr lang="en-US" b="0" i="0" dirty="0" err="1"/>
              <a:t>watershed_code</a:t>
            </a:r>
            <a:r>
              <a:rPr lang="en-US" b="0" i="0" dirty="0"/>
              <a:t>', etc.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/>
              <a:t>Filtered out unwanted commodities and rows with irrelevant data items using regex.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/>
              <a:t>Extracted Item, Metric, and </a:t>
            </a:r>
            <a:r>
              <a:rPr lang="en-US" b="0" i="0" dirty="0" err="1"/>
              <a:t>Measurement_Unit</a:t>
            </a:r>
            <a:r>
              <a:rPr lang="en-US" b="0" i="0" dirty="0"/>
              <a:t> from the 'Data Item' column.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/>
              <a:t>Extracted the measurement unit (e.g., BU, TON, LB) into a new column </a:t>
            </a:r>
            <a:r>
              <a:rPr lang="en-US" b="0" i="0" dirty="0" err="1"/>
              <a:t>Unit_Extracted</a:t>
            </a:r>
            <a:r>
              <a:rPr lang="en-US" b="0" i="0" dirty="0"/>
              <a:t>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/>
              <a:t>Cleaned the 'Value' column by removing commas, letters, and brackets, and converted to numeric.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/>
              <a:t>Standardized 'PRICE RECEIVED' values to TON using unit-specific conversion factors.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84302"/>
      </p:ext>
    </p:extLst>
  </p:cSld>
  <p:clrMapOvr>
    <a:masterClrMapping/>
  </p:clrMapOvr>
</p:sld>
</file>

<file path=ppt/theme/theme1.xml><?xml version="1.0" encoding="utf-8"?>
<a:theme xmlns:a="http://schemas.openxmlformats.org/drawingml/2006/main" name="Soil Management and Conservation by Slidesgo">
  <a:themeElements>
    <a:clrScheme name="Simple Light">
      <a:dk1>
        <a:srgbClr val="000000"/>
      </a:dk1>
      <a:lt1>
        <a:srgbClr val="F8F8F8"/>
      </a:lt1>
      <a:dk2>
        <a:srgbClr val="C2DDC8"/>
      </a:dk2>
      <a:lt2>
        <a:srgbClr val="7BBB91"/>
      </a:lt2>
      <a:accent1>
        <a:srgbClr val="22816F"/>
      </a:accent1>
      <a:accent2>
        <a:srgbClr val="69330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1530</Words>
  <Application>Microsoft Office PowerPoint</Application>
  <PresentationFormat>On-screen Show (16:9)</PresentationFormat>
  <Paragraphs>175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Times New Roman</vt:lpstr>
      <vt:lpstr>Arial</vt:lpstr>
      <vt:lpstr>var(--font-fk-grotesk)</vt:lpstr>
      <vt:lpstr>Nunito Light</vt:lpstr>
      <vt:lpstr>Sora</vt:lpstr>
      <vt:lpstr>Cabin</vt:lpstr>
      <vt:lpstr>fkGroteskNeue</vt:lpstr>
      <vt:lpstr>Soil Management and Conservation by Slidesgo</vt:lpstr>
      <vt:lpstr>Crop Recommendation System for Improving Crop Yield</vt:lpstr>
      <vt:lpstr>Contents</vt:lpstr>
      <vt:lpstr>GitHub Snapshot</vt:lpstr>
      <vt:lpstr>Project Introduction</vt:lpstr>
      <vt:lpstr>Dataset Overview</vt:lpstr>
      <vt:lpstr>Dataset Overview</vt:lpstr>
      <vt:lpstr>Approach</vt:lpstr>
      <vt:lpstr>Literature Survey</vt:lpstr>
      <vt:lpstr> Feature Engineering Crop Dataset</vt:lpstr>
      <vt:lpstr> Feature Engineering Crop Dataset</vt:lpstr>
      <vt:lpstr> Feature Engineering  Soil Dataset:</vt:lpstr>
      <vt:lpstr>Consolidating Data for Exploratory Analysis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Model Construction </vt:lpstr>
      <vt:lpstr>Model Construction </vt:lpstr>
      <vt:lpstr>Model Construction </vt:lpstr>
      <vt:lpstr>Model Evaluation</vt:lpstr>
      <vt:lpstr> Challenges &amp; Next Steps</vt:lpstr>
      <vt:lpstr>References</vt:lpstr>
      <vt:lpstr>     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Madhav Reddy Betha</dc:creator>
  <cp:lastModifiedBy>khyathi narra</cp:lastModifiedBy>
  <cp:revision>43</cp:revision>
  <dcterms:modified xsi:type="dcterms:W3CDTF">2025-04-01T19:45:34Z</dcterms:modified>
</cp:coreProperties>
</file>