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5" r:id="rId3"/>
    <p:sldId id="257" r:id="rId4"/>
    <p:sldId id="258" r:id="rId5"/>
    <p:sldId id="28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7EC3F0-556A-8EDA-5C64-91C671C988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E4068-01E6-1BB6-F311-68224973ADE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BB8F4-21DF-98FE-A463-03FD0CC6225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35072-C7AD-7BCC-6B4B-9D473DD5FCA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06D833-AAD9-4F30-A330-56460DF4C5A1}" type="slidenum">
              <a:t>‹#›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986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AE29E-427C-B0E1-A450-D950C15BF0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D8BD0-ABDE-5205-F947-EF174742188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s-E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349C01-66E0-48C7-E99F-AAA4704DFC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B414-A6E8-D7EB-D5BB-DD8037A66F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7F93F-286C-EB42-EA7A-2C510A57ED3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8FBEC-FC34-C14D-3F1D-6B265BEA4F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8993F99-39C4-4023-B173-87D8AD0F951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0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s-ES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AFE8113-BB3E-9843-1C62-10533579DA0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E9463E-4E35-4E62-B0C3-EF1F5BD6E54D}" type="slidenum">
              <a:t>1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CBA2D02-1A87-11F5-79CF-94C9A1F3F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D8CF6DB-8146-3F1F-5534-CDB38E326D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E70CB6F-5B7F-286E-B1B0-50F80CA6BC2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CEDD58-1785-468D-B002-67D709D45836}" type="slidenum">
              <a:t>11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713B4D4-1E16-946A-9DC4-AC974738B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52D9478-3504-C20A-944E-DABDEC3906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1C1260E-87CC-F33E-CB77-0AF9974E803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972FF4-9621-410F-A53D-B27ECC03751C}" type="slidenum">
              <a:t>12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02628A6-7B7A-50AC-6E2B-89F983CE7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D57CAE6D-7887-892D-0291-87969817BF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4F1DC75-45FF-EFDE-7377-647DA09D659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120192-07E9-4100-A6E4-9B5C3FFB85F8}" type="slidenum">
              <a:t>13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E9DB465-6239-26C5-5226-220F68254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5D1AAE9-18B1-39AF-EAF9-A958188478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64427ED-0925-5F53-B01C-27A7CBB3789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6374C4-0B46-4C4B-A672-8C916991CA6A}" type="slidenum">
              <a:t>14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B01F090-09AB-DBF0-F690-1E91F109C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77F627A-9573-B328-A984-17A73C3BA2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B147895-9C3A-D625-009B-21F7BBD35AC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2D4134-6D44-4B8B-BF45-ED0EAFF5FBFA}" type="slidenum">
              <a:t>15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B25CFBE-9A4C-2DBB-B77E-1FDA508C4B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A8FB94E-85EF-D50D-CE67-30FAF3FDA3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E6CE3DE-DB88-1942-67BE-01C1EE30F4C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EDF218-B393-4504-831D-B01E029245FC}" type="slidenum">
              <a:t>16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CF5FBAC-9D10-4202-05AA-C5C905D39C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D466428-3E7A-241B-7F13-9AEA3197D3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FE32D63-C34C-BAC1-7B00-56F4C0483F1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87B138-E2AB-4959-8325-EA55EAD59006}" type="slidenum">
              <a:t>17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A834F95-5968-61DE-019E-107F89A15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D628E83-D0D1-3109-F5AD-2C1AC6F2FA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14620B7-4086-97A2-80CA-26F68433B60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B43818-E2A8-4BB6-932D-0B320445051A}" type="slidenum">
              <a:t>18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90500E0-EC54-658B-8476-59BC79BFF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83C5478-5155-5289-FC22-F5C01CE7D9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20099A3-2B24-6E72-8CC0-144BB88B25F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2D35EA-BBB7-4334-A3CC-1322458564EB}" type="slidenum">
              <a:t>2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0B638F8-9477-035D-7055-BAB623BEE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A497214-71AA-AC01-63AE-06BA86B84E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4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20099A3-2B24-6E72-8CC0-144BB88B25F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2D35EA-BBB7-4334-A3CC-1322458564EB}" type="slidenum">
              <a:t>3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0B638F8-9477-035D-7055-BAB623BEE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A497214-71AA-AC01-63AE-06BA86B84E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5E7E70B-8F9E-6D40-5256-6801BE7B733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924644-05AC-441B-B0CF-53CE86979F9A}" type="slidenum">
              <a:t>4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6D7E321-8241-D703-343C-8AE5E5717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BA8D907-2E3A-8248-BC4F-358F9BD20D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4DED9C8-3E98-5A07-08C6-922763B6380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87511A-4BBB-437D-941F-3CD81A4912DF}" type="slidenum">
              <a:t>6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A11865B-F76A-967A-5CF1-858CDFDA6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5AB4B1B-A37A-75F7-9291-6230F1DEA4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B5C204E-07B0-65C5-388D-1AFCFF70BA2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54547F-4B41-4B2D-B1C2-93A1E5D97575}" type="slidenum">
              <a:t>7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672378D-A06A-F493-C30F-E97A30D6B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D82DF6F-D562-964C-6544-E9BCF814A1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E49FA8E-104F-D6B2-1D89-A355D810D13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26BED5-E982-4B48-9189-8750C814D02F}" type="slidenum">
              <a:t>8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094BB3B-F904-3244-F811-FFFE2FE1F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95466AE-8008-93C2-6D34-479A409C0D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ABB5DD3-FA1E-F44F-0D07-DB684BA82F1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F196AB-F47F-4AB4-ABB8-DE1D1B21D0B0}" type="slidenum">
              <a:t>9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2B954EC-952D-D40A-609F-935831707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9F5D29E-93DB-C6E3-3301-A7A4DBB588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43166AE-1C97-2249-2DEA-7F449E1D42D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F689E77-1678-4BE1-AB5C-9B327ADE120E}" type="slidenum">
              <a:t>10</a:t>
            </a:fld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DC020D6-DA7F-DAAF-9D57-4ACE4389EB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4BCFD03-8467-813A-0DA4-8E9BEA3056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2985-E12E-55B5-7653-AF654C3113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884" y="1122480"/>
            <a:ext cx="9144000" cy="2387516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4DF5C-4129-59AF-3941-5707892A16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884" y="3602159"/>
            <a:ext cx="9144000" cy="1655640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D3E28-1CFA-E72A-1E49-D317B043A1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9F35C9-AE5A-4407-9797-0EDAD734F6F6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D7B2-9366-5CAE-285B-253E343660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3176-0C94-1336-FDEB-B7B5FA06CD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8F0604-BADC-47EF-AC80-DB8759786CDA}" type="slidenum"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D26043-3773-E630-CD62-A78FF9F252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4" y="1604515"/>
            <a:ext cx="10972443" cy="4525923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5"/>
              </a:spcAft>
              <a:defRPr lang="es-ES" sz="3200">
                <a:latin typeface="Arial" pitchFamily="18"/>
              </a:defRPr>
            </a:lvl1pPr>
          </a:lstStyle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2229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D6BE-EAC8-96BC-43A7-4444849216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03820-C4D0-E100-09E6-B7FEC1474A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46B94-E422-DAC9-E48D-5804861F23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4C8C8D-8AC8-4964-935B-A612F5FFFFDD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EC0B-386B-758C-A9B8-F13FE2BCCD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6CAD-7ECA-3771-7CB1-2F45E7316A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91CDCC-5378-4131-9D6E-E4BBDD1E31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4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5CD03-9E09-3037-4A58-EEB091C9B1D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57" y="365037"/>
            <a:ext cx="2628717" cy="5811844"/>
          </a:xfrm>
        </p:spPr>
        <p:txBody>
          <a:bodyPr vert="eaVert" anchor="t" anchorCtr="1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0AF47-506D-FE0C-AFF4-85DF46AC417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084" y="365037"/>
            <a:ext cx="7734242" cy="581184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AFAC-763F-5C7D-4DDF-7662945C61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A4E474-9F6B-442D-B545-005ECB2AB8AA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54E1-C61B-3C75-B7EE-DAD08C68D3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BDC1-98AF-32E1-7CDB-4822D74CEF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C10F75-2276-441D-B8AA-F8548D1576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9D3-71EE-A9BD-77B4-02D014E13D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83C40-E8ED-801C-2AB8-28F3D65391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81B0-C922-BD88-0DB8-616BFC5044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DD59FB-EFC6-4E05-965B-4A4BC414DE12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12B1-3D0B-39BB-69B7-C9F648E4CD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3836-CE73-8372-05B3-6072125D09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318FD9-8522-4D88-B416-AD1EC1ABFF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084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4DFE-946E-69EC-2745-34F0F2F8BD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6BD5-5EB4-A001-4AEC-F156A35044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4" y="1825563"/>
            <a:ext cx="10515600" cy="435131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0E15-76A4-D1E4-CADC-8FB87FC550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BE7F48-1BA8-4B7C-9072-A633A8F94A95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C209-5752-38C2-7356-ACA1FC2955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FCAC-E34C-6337-7499-31DF7DD73D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C1B6CE-5BE0-46DB-8199-405136856AB6}" type="slidenum"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2152D5-C55A-9F64-0B62-915AD7E6C4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484" y="1604515"/>
            <a:ext cx="10972443" cy="4525923"/>
          </a:xfrm>
        </p:spPr>
        <p:txBody>
          <a:bodyPr lIns="0" tIns="0" rIns="0" bIns="0"/>
          <a:lstStyle>
            <a:lvl1pPr hangingPunct="0">
              <a:spcBef>
                <a:spcPts val="0"/>
              </a:spcBef>
              <a:spcAft>
                <a:spcPts val="1415"/>
              </a:spcAft>
              <a:defRPr lang="es-ES" sz="3200">
                <a:latin typeface="Arial" pitchFamily="18"/>
              </a:defRPr>
            </a:lvl1pPr>
          </a:lstStyle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4083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AF2A-8305-2F8D-AADE-B7F85E0E2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957" y="1709644"/>
            <a:ext cx="10515600" cy="2852644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1104A-6B83-6C3A-BCEC-72390A5BA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957" y="4589638"/>
            <a:ext cx="10515600" cy="1500118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B5A0-ADB2-04C2-AC1E-C5E2567B6C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019CD1-FB88-4978-BAB2-9C7DE1CDF39C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224C-E2A0-45E8-2798-423D156E32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7152-8F88-3F3D-7A04-22376E0942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6BFAC4-9A57-4693-B2A7-D9813A807D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3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0E96-70C6-A552-D3B3-604463550E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29CE-6731-A4BB-2570-E94A38F9FA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4" y="1825563"/>
            <a:ext cx="5181484" cy="435131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AD1E7-2792-98F5-4D73-DA3E662D8B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1825563"/>
            <a:ext cx="5181484" cy="435131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0ABA0-F962-3E9A-8F7A-E4A6D11F99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BD2FCA-4989-4986-80A3-89199C4C43F2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D0F4-C718-B230-BA2A-307688EC0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7F81-5C14-6CEF-C247-B7180894BE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D38CD7-ED1E-4B3B-939B-8F0296161F6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6193-4DC0-1FA2-DE2B-74A7FB195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6" y="365037"/>
            <a:ext cx="10515600" cy="132552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7A253-EE87-6986-656A-B74EDFE64B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876" y="1681197"/>
            <a:ext cx="5157718" cy="824038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24FAA-EDE1-5E50-4EBF-38BDBFC09B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876" y="2505236"/>
            <a:ext cx="5157718" cy="3684602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F2548-AA8C-032E-53E6-F577CE8C94B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97"/>
            <a:ext cx="5183276" cy="824038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12FCE-94E7-DDD1-A104-74090714EB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2505236"/>
            <a:ext cx="5183276" cy="3684602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15457-9701-D47F-C1B4-7710998811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1795F7-C5E6-4A81-B3D9-0CCF199496E9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D62AC-4C12-3565-298A-751D47D2A5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F3551-D299-6C08-5ACB-4C2776645C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4B584D-30F4-45E4-B30D-BCA352175A1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D109-F466-933A-FE28-50845C8251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4C46F-34C6-0656-1453-B1F23B2052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F0FC35-13A7-47FE-AFF0-C092486C691A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74D2A-48CF-00C7-6A94-552DF7566E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8820E-A0D9-9C39-9A85-47B4104FCC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D7973E-E46E-4C55-ADC2-C2A0115BA7B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9467E-1CC5-B12E-72C7-5743ABE4C5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A36CE-DD19-4F91-B4BA-B7B0E2E6D8E1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0AAA3-76F0-BEF3-6F30-2323D9EE2E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6EAEB-DEC6-40C4-1C7F-28D0888088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18161-C6C6-472F-8B36-33BF0AC545E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3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0928-322D-DE67-B828-5EA7633979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6" y="457200"/>
            <a:ext cx="3932276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A8EF-B142-F83A-0005-68A586CCBF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76" y="987478"/>
            <a:ext cx="6172200" cy="4873678"/>
          </a:xfrm>
        </p:spPr>
        <p:txBody>
          <a:bodyPr anchor="t"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sz="3200">
                <a:latin typeface="Calibri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8ED92-2B49-50B5-34B6-7EF7C585E1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6" y="2057400"/>
            <a:ext cx="3932276" cy="381167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1B4D-D07B-265A-0EBC-331A135D73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672F44-D0DB-42DD-B986-3B2FDA28A14A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7C02F-B0A8-3AB5-C442-7D83CD7224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21EF0-E765-1556-8795-D1976F7BDE9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DC5C33-DFF5-4AB5-9A5E-708D737CAB6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3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A237-F190-B3D8-AC38-60BC1567F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6" y="457200"/>
            <a:ext cx="3932276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49533-C00D-6E19-4750-D46C74DC00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76" y="987478"/>
            <a:ext cx="6172200" cy="4873678"/>
          </a:xfrm>
        </p:spPr>
        <p:txBody>
          <a:bodyPr anchor="t" anchorCtr="1"/>
          <a:lstStyle>
            <a:lvl1pPr algn="ctr" hangingPunct="0">
              <a:defRPr lang="es-ES">
                <a:latin typeface="Arial" pitchFamily="18"/>
              </a:defRPr>
            </a:lvl1pPr>
          </a:lstStyle>
          <a:p>
            <a:pPr lvl="0"/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433DC-29FE-1510-6471-6E4A9AA82B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6" y="2057400"/>
            <a:ext cx="3932276" cy="381167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2162C-462A-6E42-D08D-9D08D3D9F5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9CC9AF-01E5-4739-900B-56A4D8FBE7D0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5D705-966A-FACE-C6A9-287C7057E3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78D40-D1BF-FB8E-8721-AEF7802045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AE4D51-7134-4B52-A49A-F56E22F8633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6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2DAF1-D188-9731-FBB1-EB0FEA2C0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4" y="365037"/>
            <a:ext cx="10515600" cy="13255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365F0-DD36-A89C-1CA9-E16E80BAC7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4" y="1825563"/>
            <a:ext cx="10515600" cy="435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5D5F-0BEA-A27D-9AB8-A64E51062F2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4" y="6356515"/>
            <a:ext cx="2743200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4F86532-F5D0-44F3-A388-E20EE9908E66}" type="datetime1">
              <a:rPr lang="en-GB"/>
              <a:pPr lvl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0F61-C43E-D91F-42D9-372FACD536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5" y="6356515"/>
            <a:ext cx="4114800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199D-A64F-09E5-6AC8-FE8D99DFB36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4" y="6356515"/>
            <a:ext cx="2743200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5C71985-565D-466A-B85A-168CE61270F4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 pitchFamily="18"/>
          <a:ea typeface="Microsoft YaHei" pitchFamily="2"/>
          <a:cs typeface="Mangal" pitchFamily="2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D407-D0EF-56EC-A538-4E3DA335F27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884" y="1917003"/>
            <a:ext cx="9144000" cy="1593003"/>
          </a:xfrm>
        </p:spPr>
        <p:txBody>
          <a:bodyPr/>
          <a:lstStyle/>
          <a:p>
            <a:pPr lvl="0"/>
            <a:r>
              <a:rPr lang="en-GB" sz="8800" dirty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latin typeface="Antique Olive" pitchFamily="34"/>
              </a:rPr>
              <a:t>Ghost Stories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8822460-0FEB-75CF-DA11-F2DD6DB13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709556"/>
            <a:ext cx="6286682" cy="5438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1C6A50FA-0B63-0570-FD68-280E8F3E6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16" y="714237"/>
            <a:ext cx="6286682" cy="54291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20256E7-95C8-2C10-524D-DA415DEE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709556"/>
            <a:ext cx="6286682" cy="5438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C651AF83-40FE-C6BE-7390-345B2C3D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16" y="695163"/>
            <a:ext cx="6286682" cy="54673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2F19808-3A2D-1C32-1EAF-24A7830E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709556"/>
            <a:ext cx="6286682" cy="5438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8B0B4CC5-4949-2C12-68EF-D78F9F9F8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16" y="733321"/>
            <a:ext cx="6286682" cy="5391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372DF-B727-C799-FEDA-7FECDAEA6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657362"/>
            <a:ext cx="6286682" cy="55436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735918-23E4-E067-6EB1-F703DF74D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995" y="0"/>
            <a:ext cx="7871758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5066AE5-519D-7281-3F0A-6AC80086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709556"/>
            <a:ext cx="6286682" cy="5438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A35B797A-BBF4-2E02-F88E-9517D2DA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16" y="704883"/>
            <a:ext cx="6286682" cy="54482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448A138-E2DF-1464-825A-B76A6999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709556"/>
            <a:ext cx="6286682" cy="5438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54BEACD5-35C5-A1E5-1660-4AA1FEA0F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16" y="685800"/>
            <a:ext cx="6286682" cy="5486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E15FDD-2174-12C7-28F4-585F65F79B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7519" y="1484638"/>
            <a:ext cx="10515600" cy="3741843"/>
          </a:xfrm>
        </p:spPr>
        <p:txBody>
          <a:bodyPr lIns="91440" tIns="45720" rIns="91440" bIns="45720"/>
          <a:lstStyle/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2800"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2800">
              <a:latin typeface="Calibri" pitchFamily="18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F386488-5400-FF50-1252-6D313AE49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75" y="555123"/>
            <a:ext cx="10033555" cy="574776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FC2DDB-D841-F797-E3DC-DE8AA64BC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79" y="682197"/>
            <a:ext cx="9590400" cy="549396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BB0575C-65A8-CF19-8F19-42D58E0A3F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084" y="1825563"/>
            <a:ext cx="10515600" cy="4351318"/>
          </a:xfrm>
        </p:spPr>
        <p:txBody>
          <a:bodyPr lIns="91440" tIns="45720" rIns="91440" bIns="45720"/>
          <a:lstStyle/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3300">
                <a:solidFill>
                  <a:srgbClr val="FF0000"/>
                </a:solidFill>
                <a:latin typeface="Calibri" pitchFamily="18"/>
              </a:rPr>
              <a:t>I want you to write a two sentence horror story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3300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3300">
                <a:solidFill>
                  <a:srgbClr val="FF0000"/>
                </a:solidFill>
                <a:latin typeface="Calibri" pitchFamily="18"/>
              </a:rPr>
              <a:t>It must make sense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3300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3300">
                <a:solidFill>
                  <a:srgbClr val="FF0000"/>
                </a:solidFill>
                <a:latin typeface="Calibri" pitchFamily="18"/>
              </a:rPr>
              <a:t>It must be interesting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3300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3300">
                <a:solidFill>
                  <a:srgbClr val="FF0000"/>
                </a:solidFill>
                <a:latin typeface="Calibri" pitchFamily="18"/>
              </a:rPr>
              <a:t>It must be scary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2600">
              <a:latin typeface="Calibri" pitchFamily="18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C4EDC7-5D0E-93A3-AE16-0C494A3B2437}"/>
              </a:ext>
            </a:extLst>
          </p:cNvPr>
          <p:cNvSpPr/>
          <p:nvPr/>
        </p:nvSpPr>
        <p:spPr>
          <a:xfrm>
            <a:off x="168843" y="308518"/>
            <a:ext cx="11648157" cy="10061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0" i="0" u="none" strike="noStrike" kern="1200" cap="none" spc="0" baseline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ntique Olive" pitchFamily="34"/>
                <a:ea typeface="Microsoft YaHei" pitchFamily="2"/>
                <a:cs typeface="Mangal" pitchFamily="2"/>
              </a:rPr>
              <a:t>A two sentence horror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D53D8A-3C64-A176-DD12-99C83C473F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7518" y="1484638"/>
            <a:ext cx="11228323" cy="3741843"/>
          </a:xfrm>
        </p:spPr>
        <p:txBody>
          <a:bodyPr lIns="91440" tIns="45720" rIns="91440" bIns="45720"/>
          <a:lstStyle/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F0000"/>
                </a:solidFill>
                <a:latin typeface="Calibri" pitchFamily="18"/>
              </a:rPr>
              <a:t>Do you believe in the supernatural?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 dirty="0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F0000"/>
                </a:solidFill>
                <a:latin typeface="Calibri" pitchFamily="18"/>
              </a:rPr>
              <a:t>Do you believe in Ghosts?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 dirty="0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F0000"/>
                </a:solidFill>
                <a:latin typeface="Calibri" pitchFamily="18"/>
              </a:rPr>
              <a:t>Are there any haunted towns/houses in the area?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 dirty="0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F0000"/>
                </a:solidFill>
                <a:latin typeface="Calibri" pitchFamily="18"/>
              </a:rPr>
              <a:t>Have you experienced something supernatural?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 dirty="0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 dirty="0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2800" dirty="0"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2800" dirty="0">
              <a:latin typeface="Calibri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0026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D53D8A-3C64-A176-DD12-99C83C473F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7519" y="1484638"/>
            <a:ext cx="10515600" cy="3741843"/>
          </a:xfrm>
        </p:spPr>
        <p:txBody>
          <a:bodyPr lIns="91440" tIns="45720" rIns="91440" bIns="45720"/>
          <a:lstStyle/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4000" b="1">
                <a:solidFill>
                  <a:srgbClr val="FF0000"/>
                </a:solidFill>
                <a:latin typeface="Calibri" pitchFamily="18"/>
              </a:rPr>
              <a:t>Do you believe in the paranormal?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4000" b="1">
                <a:solidFill>
                  <a:srgbClr val="FF0000"/>
                </a:solidFill>
                <a:latin typeface="Calibri" pitchFamily="18"/>
              </a:rPr>
              <a:t>Have you seen something strange?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4000" b="1">
                <a:solidFill>
                  <a:srgbClr val="FF0000"/>
                </a:solidFill>
                <a:latin typeface="Calibri" pitchFamily="18"/>
              </a:rPr>
              <a:t>Have you heard something strange?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r>
              <a:rPr lang="en-GB" sz="4000" b="1">
                <a:solidFill>
                  <a:srgbClr val="FF0000"/>
                </a:solidFill>
                <a:latin typeface="Calibri" pitchFamily="18"/>
              </a:rPr>
              <a:t>Have you heard a strange story?</a:t>
            </a: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4000" b="1">
              <a:solidFill>
                <a:srgbClr val="FF0000"/>
              </a:solidFill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2800">
              <a:latin typeface="Calibri" pitchFamily="18"/>
            </a:endParaRPr>
          </a:p>
          <a:p>
            <a:pPr lvl="0" hangingPunct="1">
              <a:spcBef>
                <a:spcPts val="1000"/>
              </a:spcBef>
              <a:spcAft>
                <a:spcPts val="0"/>
              </a:spcAft>
            </a:pPr>
            <a:endParaRPr lang="en-GB" sz="2800">
              <a:latin typeface="Calibri" pitchFamily="18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4C219F-3DA2-8F95-4221-5C63864FD835}"/>
              </a:ext>
            </a:extLst>
          </p:cNvPr>
          <p:cNvSpPr/>
          <p:nvPr/>
        </p:nvSpPr>
        <p:spPr>
          <a:xfrm>
            <a:off x="393841" y="308518"/>
            <a:ext cx="4684681" cy="13107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0" b="0" i="0" u="none" strike="noStrike" kern="1200" cap="none" spc="0" baseline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ntique Olive" pitchFamily="34"/>
                <a:ea typeface="Microsoft YaHei" pitchFamily="2"/>
                <a:cs typeface="Mangal" pitchFamily="2"/>
              </a:rPr>
              <a:t>Believe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04E05A8-7B6C-B391-AC6C-19235D4A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16" y="308518"/>
            <a:ext cx="3788999" cy="3788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662B9FF-F468-1C13-DCEE-6697EBF20C5D}"/>
              </a:ext>
            </a:extLst>
          </p:cNvPr>
          <p:cNvSpPr/>
          <p:nvPr/>
        </p:nvSpPr>
        <p:spPr>
          <a:xfrm>
            <a:off x="393841" y="308518"/>
            <a:ext cx="7099557" cy="131075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0" b="0" i="0" u="none" strike="noStrike" kern="1200" cap="none" spc="0" baseline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ntique Olive" pitchFamily="34"/>
                <a:ea typeface="Microsoft YaHei" pitchFamily="2"/>
                <a:cs typeface="Mangal" pitchFamily="2"/>
              </a:rPr>
              <a:t>Ghost stories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359B34F-CE0B-F826-F2AA-735EFD33F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7" y="1631883"/>
            <a:ext cx="3132359" cy="23115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610ED68-6328-6C7A-78E3-D2733E772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115" y="3603595"/>
            <a:ext cx="5914439" cy="33267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CA52AE2-2009-01C3-1A13-677708CC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3" y="709610"/>
            <a:ext cx="6286500" cy="54387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653AD663-CE48-6394-C432-B9079160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49" y="0"/>
            <a:ext cx="8335688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D6A8BEE-CEF9-E82C-8C5E-1F1A55FF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709556"/>
            <a:ext cx="6286682" cy="5438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13E8942B-5F27-4ECD-BDA7-8AD948494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636" y="0"/>
            <a:ext cx="7926842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2AF811F-FB4F-DFA1-5AB8-FE6504E5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709556"/>
            <a:ext cx="6286682" cy="5438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E9133C08-2D4C-FC71-2C81-DB3BF1FE0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158" y="0"/>
            <a:ext cx="8335798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3366E51-FEB2-4B02-1ABE-7B042DAA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709556"/>
            <a:ext cx="6286682" cy="5438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09468580-D6D0-436E-5213-67A0CED2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034" y="0"/>
            <a:ext cx="8139238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220F459-8279-731A-26C7-E59D7ED4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16" y="709556"/>
            <a:ext cx="6286682" cy="5438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34061DB6-A0F4-8A19-5A57-AD0BA012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842" y="-31318"/>
            <a:ext cx="8019361" cy="688931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105</Words>
  <Application>Microsoft Office PowerPoint</Application>
  <PresentationFormat>Widescreen</PresentationFormat>
  <Paragraphs>48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Antique Olive</vt:lpstr>
      <vt:lpstr>Arial</vt:lpstr>
      <vt:lpstr>Calibri</vt:lpstr>
      <vt:lpstr>Calibri Light</vt:lpstr>
      <vt:lpstr>Times New Roman</vt:lpstr>
      <vt:lpstr>Office Theme</vt:lpstr>
      <vt:lpstr>Ghost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Reynolds</dc:creator>
  <cp:lastModifiedBy>Ian Reynolds</cp:lastModifiedBy>
  <cp:revision>14</cp:revision>
  <dcterms:created xsi:type="dcterms:W3CDTF">2014-10-31T13:25:04Z</dcterms:created>
  <dcterms:modified xsi:type="dcterms:W3CDTF">2023-08-21T18:43:29Z</dcterms:modified>
</cp:coreProperties>
</file>