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61" r:id="rId3"/>
    <p:sldId id="260" r:id="rId4"/>
    <p:sldId id="269" r:id="rId5"/>
    <p:sldId id="263" r:id="rId6"/>
    <p:sldId id="264" r:id="rId7"/>
    <p:sldId id="266" r:id="rId8"/>
    <p:sldId id="278" r:id="rId9"/>
    <p:sldId id="273" r:id="rId10"/>
    <p:sldId id="274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882D"/>
    <a:srgbClr val="FFBA00"/>
    <a:srgbClr val="F6F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3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996EC0-7B3A-46BC-A58E-08F77C69ED08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E3014-3877-4544-B626-D1B1A03BD5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819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4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4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4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17">
            <a:extLst>
              <a:ext uri="{FF2B5EF4-FFF2-40B4-BE49-F238E27FC236}">
                <a16:creationId xmlns:a16="http://schemas.microsoft.com/office/drawing/2014/main" xmlns="" id="{7FAC3601-9744-9840-0229-E000CCFBEA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032131" y="-30007"/>
            <a:ext cx="6064493" cy="68798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19890" y="723440"/>
            <a:ext cx="4323426" cy="2579052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-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128152" y="5248834"/>
            <a:ext cx="4323426" cy="1008925"/>
          </a:xfrm>
        </p:spPr>
        <p:txBody>
          <a:bodyPr lIns="91440" rIns="9144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600" cap="all" spc="1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119274" y="3373515"/>
            <a:ext cx="4323426" cy="1008926"/>
          </a:xfrm>
        </p:spPr>
        <p:txBody>
          <a:bodyPr lIns="91440" rIns="91440">
            <a:noAutofit/>
          </a:bodyPr>
          <a:lstStyle>
            <a:lvl1pPr marL="0" indent="0">
              <a:buNone/>
              <a:defRPr sz="6000" b="1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###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7ADF7228-F4CB-A1B9-79EA-6324053164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4559556" y="-10665"/>
            <a:ext cx="1930144" cy="6877290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597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xmlns="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C78D59D-6ABD-483B-A69E-977C1E5ED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665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xmlns="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C78D59D-6ABD-483B-A69E-977C1E5ED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7801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xmlns="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C78D59D-6ABD-483B-A69E-977C1E5ED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2842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xmlns="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C78D59D-6ABD-483B-A69E-977C1E5ED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2639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- Topic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D5E91AD6-E4A6-F082-0E76-DAF7D57B516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xmlns="" id="{7C72C187-9B88-8558-E9E7-CA189DF0EF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9366E515-A368-5E2D-8A9F-6BDBB76BC87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1F522536-6FE3-2618-BC24-8C51881858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89C1155B-B06D-77D5-B3DC-9CEAEDF2D6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3A36BC1-799A-6623-E5E3-1190C0C7C47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92954362-36EF-4B42-19C7-6132A7E2A87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9EF1DED4-DCEF-D1F3-17B9-BC29651F7DE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5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xmlns="" id="{A57B871C-EE51-327F-62B1-79B005BD932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xmlns="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C78D59D-6ABD-483B-A69E-977C1E5ED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931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8CD5142E-2E7B-1488-E5DB-290186766D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5382569" y="2242"/>
            <a:ext cx="6806909" cy="6862481"/>
            <a:chOff x="5382569" y="2242"/>
            <a:chExt cx="6806909" cy="6862481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xmlns="" id="{02299C1B-36CA-1E4A-2BE2-A212B68067E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6140328" y="2242"/>
              <a:ext cx="6049150" cy="6862481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xmlns="" id="{37875AA7-8584-C85D-D920-B6F36122116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 rot="10800000">
              <a:off x="5382569" y="5060315"/>
              <a:ext cx="927943" cy="180130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970326" y="1679216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spc="1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29499" y="-2236"/>
            <a:ext cx="6814124" cy="687109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97807"/>
              <a:gd name="connsiteX1" fmla="*/ 6814124 w 6814124"/>
              <a:gd name="connsiteY1" fmla="*/ 9870 h 6897807"/>
              <a:gd name="connsiteX2" fmla="*/ 6063554 w 6814124"/>
              <a:gd name="connsiteY2" fmla="*/ 2785785 h 6897807"/>
              <a:gd name="connsiteX3" fmla="*/ 5827334 w 6814124"/>
              <a:gd name="connsiteY3" fmla="*/ 2972475 h 6897807"/>
              <a:gd name="connsiteX4" fmla="*/ 5728274 w 6814124"/>
              <a:gd name="connsiteY4" fmla="*/ 2701965 h 6897807"/>
              <a:gd name="connsiteX5" fmla="*/ 5953064 w 6814124"/>
              <a:gd name="connsiteY5" fmla="*/ 1856145 h 6897807"/>
              <a:gd name="connsiteX6" fmla="*/ 5846384 w 6814124"/>
              <a:gd name="connsiteY6" fmla="*/ 1581825 h 6897807"/>
              <a:gd name="connsiteX7" fmla="*/ 5629214 w 6814124"/>
              <a:gd name="connsiteY7" fmla="*/ 1779945 h 6897807"/>
              <a:gd name="connsiteX8" fmla="*/ 4867214 w 6814124"/>
              <a:gd name="connsiteY8" fmla="*/ 4698405 h 6897807"/>
              <a:gd name="connsiteX9" fmla="*/ 4966274 w 6814124"/>
              <a:gd name="connsiteY9" fmla="*/ 4915575 h 6897807"/>
              <a:gd name="connsiteX10" fmla="*/ 5187254 w 6814124"/>
              <a:gd name="connsiteY10" fmla="*/ 4766985 h 6897807"/>
              <a:gd name="connsiteX11" fmla="*/ 5431094 w 6814124"/>
              <a:gd name="connsiteY11" fmla="*/ 3852585 h 6897807"/>
              <a:gd name="connsiteX12" fmla="*/ 5659694 w 6814124"/>
              <a:gd name="connsiteY12" fmla="*/ 3723045 h 6897807"/>
              <a:gd name="connsiteX13" fmla="*/ 5758754 w 6814124"/>
              <a:gd name="connsiteY13" fmla="*/ 3936405 h 6897807"/>
              <a:gd name="connsiteX14" fmla="*/ 5002015 w 6814124"/>
              <a:gd name="connsiteY14" fmla="*/ 6897807 h 6897807"/>
              <a:gd name="connsiteX15" fmla="*/ 973394 w 6814124"/>
              <a:gd name="connsiteY15" fmla="*/ 6886921 h 6897807"/>
              <a:gd name="connsiteX16" fmla="*/ 0 w 6814124"/>
              <a:gd name="connsiteY16" fmla="*/ 0 h 6897807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973394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87938"/>
              <a:gd name="connsiteX1" fmla="*/ 6814124 w 6814124"/>
              <a:gd name="connsiteY1" fmla="*/ 1 h 6887938"/>
              <a:gd name="connsiteX2" fmla="*/ 6063554 w 6814124"/>
              <a:gd name="connsiteY2" fmla="*/ 2775916 h 6887938"/>
              <a:gd name="connsiteX3" fmla="*/ 5827334 w 6814124"/>
              <a:gd name="connsiteY3" fmla="*/ 2962606 h 6887938"/>
              <a:gd name="connsiteX4" fmla="*/ 5728274 w 6814124"/>
              <a:gd name="connsiteY4" fmla="*/ 2692096 h 6887938"/>
              <a:gd name="connsiteX5" fmla="*/ 5953064 w 6814124"/>
              <a:gd name="connsiteY5" fmla="*/ 1846276 h 6887938"/>
              <a:gd name="connsiteX6" fmla="*/ 5846384 w 6814124"/>
              <a:gd name="connsiteY6" fmla="*/ 1571956 h 6887938"/>
              <a:gd name="connsiteX7" fmla="*/ 5629214 w 6814124"/>
              <a:gd name="connsiteY7" fmla="*/ 1770076 h 6887938"/>
              <a:gd name="connsiteX8" fmla="*/ 4867214 w 6814124"/>
              <a:gd name="connsiteY8" fmla="*/ 4688536 h 6887938"/>
              <a:gd name="connsiteX9" fmla="*/ 4966274 w 6814124"/>
              <a:gd name="connsiteY9" fmla="*/ 4905706 h 6887938"/>
              <a:gd name="connsiteX10" fmla="*/ 5187254 w 6814124"/>
              <a:gd name="connsiteY10" fmla="*/ 4757116 h 6887938"/>
              <a:gd name="connsiteX11" fmla="*/ 5431094 w 6814124"/>
              <a:gd name="connsiteY11" fmla="*/ 3842716 h 6887938"/>
              <a:gd name="connsiteX12" fmla="*/ 5659694 w 6814124"/>
              <a:gd name="connsiteY12" fmla="*/ 3713176 h 6887938"/>
              <a:gd name="connsiteX13" fmla="*/ 5758754 w 6814124"/>
              <a:gd name="connsiteY13" fmla="*/ 3926536 h 6887938"/>
              <a:gd name="connsiteX14" fmla="*/ 5002015 w 6814124"/>
              <a:gd name="connsiteY14" fmla="*/ 6887938 h 6887938"/>
              <a:gd name="connsiteX15" fmla="*/ 0 w 6814124"/>
              <a:gd name="connsiteY15" fmla="*/ 6877052 h 6887938"/>
              <a:gd name="connsiteX16" fmla="*/ 0 w 6814124"/>
              <a:gd name="connsiteY16" fmla="*/ 0 h 6887938"/>
              <a:gd name="connsiteX0" fmla="*/ 0 w 6814124"/>
              <a:gd name="connsiteY0" fmla="*/ 0 h 6896790"/>
              <a:gd name="connsiteX1" fmla="*/ 6814124 w 6814124"/>
              <a:gd name="connsiteY1" fmla="*/ 1 h 6896790"/>
              <a:gd name="connsiteX2" fmla="*/ 6063554 w 6814124"/>
              <a:gd name="connsiteY2" fmla="*/ 2775916 h 6896790"/>
              <a:gd name="connsiteX3" fmla="*/ 5827334 w 6814124"/>
              <a:gd name="connsiteY3" fmla="*/ 2962606 h 6896790"/>
              <a:gd name="connsiteX4" fmla="*/ 5728274 w 6814124"/>
              <a:gd name="connsiteY4" fmla="*/ 2692096 h 6896790"/>
              <a:gd name="connsiteX5" fmla="*/ 5953064 w 6814124"/>
              <a:gd name="connsiteY5" fmla="*/ 1846276 h 6896790"/>
              <a:gd name="connsiteX6" fmla="*/ 5846384 w 6814124"/>
              <a:gd name="connsiteY6" fmla="*/ 1571956 h 6896790"/>
              <a:gd name="connsiteX7" fmla="*/ 5629214 w 6814124"/>
              <a:gd name="connsiteY7" fmla="*/ 1770076 h 6896790"/>
              <a:gd name="connsiteX8" fmla="*/ 4867214 w 6814124"/>
              <a:gd name="connsiteY8" fmla="*/ 4688536 h 6896790"/>
              <a:gd name="connsiteX9" fmla="*/ 4966274 w 6814124"/>
              <a:gd name="connsiteY9" fmla="*/ 4905706 h 6896790"/>
              <a:gd name="connsiteX10" fmla="*/ 5187254 w 6814124"/>
              <a:gd name="connsiteY10" fmla="*/ 4757116 h 6896790"/>
              <a:gd name="connsiteX11" fmla="*/ 5431094 w 6814124"/>
              <a:gd name="connsiteY11" fmla="*/ 3842716 h 6896790"/>
              <a:gd name="connsiteX12" fmla="*/ 5659694 w 6814124"/>
              <a:gd name="connsiteY12" fmla="*/ 3713176 h 6896790"/>
              <a:gd name="connsiteX13" fmla="*/ 5758754 w 6814124"/>
              <a:gd name="connsiteY13" fmla="*/ 3926536 h 6896790"/>
              <a:gd name="connsiteX14" fmla="*/ 5002015 w 6814124"/>
              <a:gd name="connsiteY14" fmla="*/ 6887938 h 6896790"/>
              <a:gd name="connsiteX15" fmla="*/ 0 w 6814124"/>
              <a:gd name="connsiteY15" fmla="*/ 6896790 h 6896790"/>
              <a:gd name="connsiteX16" fmla="*/ 0 w 6814124"/>
              <a:gd name="connsiteY16" fmla="*/ 0 h 689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814124" h="6896790">
                <a:moveTo>
                  <a:pt x="0" y="0"/>
                </a:moveTo>
                <a:lnTo>
                  <a:pt x="6814124" y="1"/>
                </a:lnTo>
                <a:lnTo>
                  <a:pt x="6063554" y="2775916"/>
                </a:lnTo>
                <a:cubicBezTo>
                  <a:pt x="6030534" y="2883866"/>
                  <a:pt x="5993704" y="2976576"/>
                  <a:pt x="5827334" y="2962606"/>
                </a:cubicBezTo>
                <a:cubicBezTo>
                  <a:pt x="5641914" y="2845766"/>
                  <a:pt x="5734624" y="2747976"/>
                  <a:pt x="5728274" y="2692096"/>
                </a:cubicBezTo>
                <a:cubicBezTo>
                  <a:pt x="5818444" y="2355546"/>
                  <a:pt x="5878134" y="2121866"/>
                  <a:pt x="5953064" y="1846276"/>
                </a:cubicBezTo>
                <a:cubicBezTo>
                  <a:pt x="5994974" y="1687526"/>
                  <a:pt x="5969574" y="1615136"/>
                  <a:pt x="5846384" y="1571956"/>
                </a:cubicBezTo>
                <a:cubicBezTo>
                  <a:pt x="5711764" y="1563066"/>
                  <a:pt x="5672394" y="1597356"/>
                  <a:pt x="5629214" y="1770076"/>
                </a:cubicBezTo>
                <a:cubicBezTo>
                  <a:pt x="5644454" y="1858976"/>
                  <a:pt x="4851974" y="4599636"/>
                  <a:pt x="4867214" y="4688536"/>
                </a:cubicBezTo>
                <a:cubicBezTo>
                  <a:pt x="4832289" y="4824426"/>
                  <a:pt x="4898964" y="4880306"/>
                  <a:pt x="4966274" y="4905706"/>
                </a:cubicBezTo>
                <a:cubicBezTo>
                  <a:pt x="5075494" y="4904436"/>
                  <a:pt x="5132009" y="4917136"/>
                  <a:pt x="5187254" y="4757116"/>
                </a:cubicBezTo>
                <a:lnTo>
                  <a:pt x="5431094" y="3842716"/>
                </a:lnTo>
                <a:cubicBezTo>
                  <a:pt x="5455224" y="3756356"/>
                  <a:pt x="5528884" y="3692856"/>
                  <a:pt x="5659694" y="3713176"/>
                </a:cubicBezTo>
                <a:cubicBezTo>
                  <a:pt x="5803204" y="3791916"/>
                  <a:pt x="5756214" y="3882086"/>
                  <a:pt x="5758754" y="3926536"/>
                </a:cubicBezTo>
                <a:lnTo>
                  <a:pt x="5002015" y="6887938"/>
                </a:lnTo>
                <a:lnTo>
                  <a:pt x="0" y="689679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970326" y="3748958"/>
            <a:ext cx="4786878" cy="2258013"/>
          </a:xfrm>
        </p:spPr>
        <p:txBody>
          <a:bodyPr lIns="91440" tIns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Courier New" panose="02070309020205020404" pitchFamily="49" charset="0"/>
              <a:buNone/>
              <a:defRPr sz="16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3700482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xmlns="" id="{AC10D125-AB73-D276-4947-94204736A30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843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9F46B00-4AE8-52A2-6926-FC2F5DD1FA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7222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78AD52EA-B01E-8D38-D87A-BF7EB5B58A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xmlns="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xmlns="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4143763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Vid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">
            <a:extLst>
              <a:ext uri="{FF2B5EF4-FFF2-40B4-BE49-F238E27FC236}">
                <a16:creationId xmlns="" xmlns:a16="http://schemas.microsoft.com/office/drawing/2014/main" id="{202A34A5-A029-A246-82C6-D288185EB396}"/>
              </a:ext>
            </a:extLst>
          </p:cNvPr>
          <p:cNvSpPr/>
          <p:nvPr/>
        </p:nvSpPr>
        <p:spPr>
          <a:xfrm flipH="1">
            <a:off x="0" y="0"/>
            <a:ext cx="3351057" cy="685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3" name="Rectangle">
            <a:extLst>
              <a:ext uri="{FF2B5EF4-FFF2-40B4-BE49-F238E27FC236}">
                <a16:creationId xmlns="" xmlns:a16="http://schemas.microsoft.com/office/drawing/2014/main" id="{2773E1D8-C87F-EE46-8284-575DCA498E81}"/>
              </a:ext>
            </a:extLst>
          </p:cNvPr>
          <p:cNvSpPr/>
          <p:nvPr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097280" y="2459736"/>
            <a:ext cx="9912096" cy="3760891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add video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="" xmlns:a16="http://schemas.microsoft.com/office/drawing/2014/main" id="{C429A40D-770E-C144-A5B5-6A4442C09C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942871"/>
            <a:ext cx="10058400" cy="12893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4900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xmlns="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C78D59D-6ABD-483B-A69E-977C1E5EDDC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B7EC4C7D-9F32-3DD5-0898-0A64AB3E48C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017147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xmlns="" id="{3CD56122-AE93-63D3-9B51-14AA353EC02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4242" y="174947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o1.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xmlns="" id="{80B457C0-C5F0-38B3-A5A4-4CF83DA5DC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43379" y="174947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xmlns="" id="{A608DDE2-7690-8BBF-1E41-BF40F26AF1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4242" y="3006909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o3.</a:t>
            </a:r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xmlns="" id="{4A70176D-1CA9-F362-DA0D-140ADC80AB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43379" y="3009613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xmlns="" id="{0B557568-DAFA-B892-D220-F9088C6909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4242" y="3635783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o4.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xmlns="" id="{5920ECF3-A4B7-A9A1-C23F-56EDD775AC7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43379" y="3638169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xmlns="" id="{0A92B7FF-F522-FFD6-3A37-5C7F5CB3AE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4242" y="4264656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o5.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xmlns="" id="{718010FC-71DC-C4A0-BBE6-35E03F05FE2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43379" y="4269747"/>
            <a:ext cx="5885179" cy="533400"/>
          </a:xfrm>
        </p:spPr>
        <p:txBody>
          <a:bodyPr bIns="0" anchor="b"/>
          <a:lstStyle>
            <a:lvl1pPr marL="0" indent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xmlns="" id="{2512EE29-359B-8558-2A40-DB8D4D25665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24242" y="2378035"/>
            <a:ext cx="788639" cy="533400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  <a:defRPr sz="4400" b="0" spc="100" baseline="-25000">
                <a:solidFill>
                  <a:schemeClr val="tx2"/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o2.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xmlns="" id="{70CCBBEB-A224-6D89-748B-8053ED48B2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643379" y="2378035"/>
            <a:ext cx="5885179" cy="533400"/>
          </a:xfrm>
        </p:spPr>
        <p:txBody>
          <a:bodyPr bIns="0"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5962325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14DB56B5-5DD7-95E3-52B2-EDC4B3F130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xmlns="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xmlns="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xmlns="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xmlns="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xmlns="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xmlns="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xmlns="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xmlns="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19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1A0E8D4A-B13C-C7EE-5E27-278124A127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=""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=""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=""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=""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720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615541" y="715654"/>
            <a:ext cx="4786877" cy="151831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605708" y="2431477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05708" y="3348617"/>
            <a:ext cx="2699066" cy="2569866"/>
          </a:xfrm>
        </p:spPr>
        <p:txBody>
          <a:bodyPr lIns="91440" tIns="0">
            <a:normAutofit/>
          </a:bodyPr>
          <a:lstStyle>
            <a:lvl1pPr marL="274320" indent="-274320">
              <a:spcAft>
                <a:spcPts val="600"/>
              </a:spcAft>
              <a:buFont typeface="Courier New" panose="02070309020205020404" pitchFamily="49" charset="0"/>
              <a:buChar char="o"/>
              <a:defRPr sz="1400">
                <a:solidFill>
                  <a:schemeClr val="bg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546FE873-5DC1-BDE4-557B-F18695033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34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EF88AD-4B54-9DC5-D315-825BE9FCEEF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2252076"/>
            <a:ext cx="5797550" cy="305176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xmlns="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7C78D59D-6ABD-483B-A69E-977C1E5ED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276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(Single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408820"/>
            <a:ext cx="8935507" cy="949467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40D7E9A-1E17-C6A0-31A6-F6F620FF9E8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96322" y="1986061"/>
            <a:ext cx="5797550" cy="4015244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xmlns="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7C78D59D-6ABD-483B-A69E-977C1E5ED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586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xmlns="" id="{7B8C35C0-4758-2887-0763-E78795846C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093537" y="-1946"/>
            <a:ext cx="3601340" cy="6881814"/>
          </a:xfrm>
          <a:custGeom>
            <a:avLst/>
            <a:gdLst>
              <a:gd name="connsiteX0" fmla="*/ 3601340 w 3601340"/>
              <a:gd name="connsiteY0" fmla="*/ 0 h 6881814"/>
              <a:gd name="connsiteX1" fmla="*/ 0 w 3601340"/>
              <a:gd name="connsiteY1" fmla="*/ 0 h 6881814"/>
              <a:gd name="connsiteX2" fmla="*/ 0 w 3601340"/>
              <a:gd name="connsiteY2" fmla="*/ 6881815 h 6881814"/>
              <a:gd name="connsiteX3" fmla="*/ 1064235 w 3601340"/>
              <a:gd name="connsiteY3" fmla="*/ 6881815 h 6881814"/>
              <a:gd name="connsiteX4" fmla="*/ 1441045 w 3601340"/>
              <a:gd name="connsiteY4" fmla="*/ 5490188 h 6881814"/>
              <a:gd name="connsiteX5" fmla="*/ 1835678 w 3601340"/>
              <a:gd name="connsiteY5" fmla="*/ 4034957 h 6881814"/>
              <a:gd name="connsiteX6" fmla="*/ 2045724 w 3601340"/>
              <a:gd name="connsiteY6" fmla="*/ 3914112 h 6881814"/>
              <a:gd name="connsiteX7" fmla="*/ 2166660 w 3601340"/>
              <a:gd name="connsiteY7" fmla="*/ 4124001 h 6881814"/>
              <a:gd name="connsiteX8" fmla="*/ 1906966 w 3601340"/>
              <a:gd name="connsiteY8" fmla="*/ 5081858 h 6881814"/>
              <a:gd name="connsiteX9" fmla="*/ 2027902 w 3601340"/>
              <a:gd name="connsiteY9" fmla="*/ 5291747 h 6881814"/>
              <a:gd name="connsiteX10" fmla="*/ 2227765 w 3601340"/>
              <a:gd name="connsiteY10" fmla="*/ 5198887 h 6881814"/>
              <a:gd name="connsiteX11" fmla="*/ 2570204 w 3601340"/>
              <a:gd name="connsiteY11" fmla="*/ 3923016 h 6881814"/>
              <a:gd name="connsiteX12" fmla="*/ 2602029 w 3601340"/>
              <a:gd name="connsiteY12" fmla="*/ 3799627 h 6881814"/>
              <a:gd name="connsiteX13" fmla="*/ 3601340 w 3601340"/>
              <a:gd name="connsiteY13" fmla="*/ 0 h 6881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01340" h="6881814">
                <a:moveTo>
                  <a:pt x="3601340" y="0"/>
                </a:moveTo>
                <a:lnTo>
                  <a:pt x="0" y="0"/>
                </a:lnTo>
                <a:lnTo>
                  <a:pt x="0" y="6881815"/>
                </a:lnTo>
                <a:lnTo>
                  <a:pt x="1064235" y="6881815"/>
                </a:lnTo>
                <a:lnTo>
                  <a:pt x="1441045" y="5490188"/>
                </a:lnTo>
                <a:lnTo>
                  <a:pt x="1835678" y="4034957"/>
                </a:lnTo>
                <a:cubicBezTo>
                  <a:pt x="1859865" y="3943369"/>
                  <a:pt x="1954068" y="3889943"/>
                  <a:pt x="2045724" y="3914112"/>
                </a:cubicBezTo>
                <a:cubicBezTo>
                  <a:pt x="2137381" y="3938281"/>
                  <a:pt x="2190847" y="4032413"/>
                  <a:pt x="2166660" y="4124001"/>
                </a:cubicBezTo>
                <a:lnTo>
                  <a:pt x="1906966" y="5081858"/>
                </a:lnTo>
                <a:cubicBezTo>
                  <a:pt x="1882779" y="5173446"/>
                  <a:pt x="1936246" y="5267578"/>
                  <a:pt x="2027902" y="5291747"/>
                </a:cubicBezTo>
                <a:cubicBezTo>
                  <a:pt x="2109375" y="5313372"/>
                  <a:pt x="2193393" y="5272666"/>
                  <a:pt x="2227765" y="5198887"/>
                </a:cubicBezTo>
                <a:lnTo>
                  <a:pt x="2570204" y="3923016"/>
                </a:lnTo>
                <a:lnTo>
                  <a:pt x="2602029" y="3799627"/>
                </a:lnTo>
                <a:lnTo>
                  <a:pt x="360134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96322" y="320040"/>
            <a:ext cx="6732237" cy="1524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6322" y="2252394"/>
            <a:ext cx="5797518" cy="2532966"/>
          </a:xfrm>
        </p:spPr>
        <p:txBody>
          <a:bodyPr lIns="91440" bIns="0" anchor="t">
            <a:normAutofit/>
          </a:bodyPr>
          <a:lstStyle>
            <a:lvl1pPr marL="0" indent="0">
              <a:spcBef>
                <a:spcPts val="600"/>
              </a:spcBef>
              <a:spcAft>
                <a:spcPts val="1800"/>
              </a:spcAft>
              <a:buNone/>
              <a:defRPr sz="1400"/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C01359A1-A1B1-9DC6-08B9-8042E7FBA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rot="10800000" flipH="1">
            <a:off x="6889763" y="0"/>
            <a:ext cx="1822122" cy="6871447"/>
          </a:xfrm>
          <a:prstGeom prst="line">
            <a:avLst/>
          </a:prstGeom>
          <a:ln w="2222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 flipH="1">
            <a:off x="7163691" y="0"/>
            <a:ext cx="5024825" cy="6858000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655820 w 5840730"/>
              <a:gd name="connsiteY6" fmla="*/ 1770075 h 6887937"/>
              <a:gd name="connsiteX7" fmla="*/ 3893820 w 5840730"/>
              <a:gd name="connsiteY7" fmla="*/ 4688535 h 6887937"/>
              <a:gd name="connsiteX8" fmla="*/ 3992880 w 5840730"/>
              <a:gd name="connsiteY8" fmla="*/ 490570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3893820 w 5840730"/>
              <a:gd name="connsiteY6" fmla="*/ 4688535 h 6887937"/>
              <a:gd name="connsiteX7" fmla="*/ 3992880 w 5840730"/>
              <a:gd name="connsiteY7" fmla="*/ 490570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686300 w 5840730"/>
              <a:gd name="connsiteY10" fmla="*/ 371317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3893820 w 5840730"/>
              <a:gd name="connsiteY5" fmla="*/ 4688535 h 6887937"/>
              <a:gd name="connsiteX6" fmla="*/ 3992880 w 5840730"/>
              <a:gd name="connsiteY6" fmla="*/ 490570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686300 w 5840730"/>
              <a:gd name="connsiteY9" fmla="*/ 371317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3893820 w 5840730"/>
              <a:gd name="connsiteY4" fmla="*/ 4688535 h 6887937"/>
              <a:gd name="connsiteX5" fmla="*/ 3992880 w 5840730"/>
              <a:gd name="connsiteY5" fmla="*/ 4905705 h 6887937"/>
              <a:gd name="connsiteX6" fmla="*/ 4213860 w 5840730"/>
              <a:gd name="connsiteY6" fmla="*/ 4757115 h 6887937"/>
              <a:gd name="connsiteX7" fmla="*/ 4457700 w 5840730"/>
              <a:gd name="connsiteY7" fmla="*/ 3842715 h 6887937"/>
              <a:gd name="connsiteX8" fmla="*/ 4686300 w 5840730"/>
              <a:gd name="connsiteY8" fmla="*/ 371317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3893820 w 5840730"/>
              <a:gd name="connsiteY3" fmla="*/ 4688535 h 6887937"/>
              <a:gd name="connsiteX4" fmla="*/ 3992880 w 5840730"/>
              <a:gd name="connsiteY4" fmla="*/ 4905705 h 6887937"/>
              <a:gd name="connsiteX5" fmla="*/ 4213860 w 5840730"/>
              <a:gd name="connsiteY5" fmla="*/ 4757115 h 6887937"/>
              <a:gd name="connsiteX6" fmla="*/ 4457700 w 5840730"/>
              <a:gd name="connsiteY6" fmla="*/ 3842715 h 6887937"/>
              <a:gd name="connsiteX7" fmla="*/ 4686300 w 5840730"/>
              <a:gd name="connsiteY7" fmla="*/ 371317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3893820 w 5840730"/>
              <a:gd name="connsiteY2" fmla="*/ 4688535 h 6887937"/>
              <a:gd name="connsiteX3" fmla="*/ 3992880 w 5840730"/>
              <a:gd name="connsiteY3" fmla="*/ 4905705 h 6887937"/>
              <a:gd name="connsiteX4" fmla="*/ 4213860 w 5840730"/>
              <a:gd name="connsiteY4" fmla="*/ 4757115 h 6887937"/>
              <a:gd name="connsiteX5" fmla="*/ 4457700 w 5840730"/>
              <a:gd name="connsiteY5" fmla="*/ 3842715 h 6887937"/>
              <a:gd name="connsiteX6" fmla="*/ 4686300 w 5840730"/>
              <a:gd name="connsiteY6" fmla="*/ 371317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4790753"/>
              <a:gd name="connsiteY0" fmla="*/ 0 h 6887937"/>
              <a:gd name="connsiteX1" fmla="*/ 2674743 w 4790753"/>
              <a:gd name="connsiteY1" fmla="*/ 49345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893820 w 4790753"/>
              <a:gd name="connsiteY2" fmla="*/ 4688535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97763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310950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90698 w 4790753"/>
              <a:gd name="connsiteY2" fmla="*/ 3504252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412040 w 4790753"/>
              <a:gd name="connsiteY2" fmla="*/ 3464777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244891 w 4790753"/>
              <a:gd name="connsiteY2" fmla="*/ 3464778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4790753"/>
              <a:gd name="connsiteY0" fmla="*/ 0 h 6887937"/>
              <a:gd name="connsiteX1" fmla="*/ 2487931 w 4790753"/>
              <a:gd name="connsiteY1" fmla="*/ 0 h 6887937"/>
              <a:gd name="connsiteX2" fmla="*/ 3392375 w 4790753"/>
              <a:gd name="connsiteY2" fmla="*/ 3464779 h 6887937"/>
              <a:gd name="connsiteX3" fmla="*/ 3992880 w 4790753"/>
              <a:gd name="connsiteY3" fmla="*/ 4905705 h 6887937"/>
              <a:gd name="connsiteX4" fmla="*/ 4213860 w 4790753"/>
              <a:gd name="connsiteY4" fmla="*/ 4757115 h 6887937"/>
              <a:gd name="connsiteX5" fmla="*/ 4457700 w 4790753"/>
              <a:gd name="connsiteY5" fmla="*/ 3842715 h 6887937"/>
              <a:gd name="connsiteX6" fmla="*/ 4686300 w 4790753"/>
              <a:gd name="connsiteY6" fmla="*/ 3713175 h 6887937"/>
              <a:gd name="connsiteX7" fmla="*/ 4785360 w 4790753"/>
              <a:gd name="connsiteY7" fmla="*/ 3926535 h 6887937"/>
              <a:gd name="connsiteX8" fmla="*/ 4028621 w 4790753"/>
              <a:gd name="connsiteY8" fmla="*/ 6887937 h 6887937"/>
              <a:gd name="connsiteX9" fmla="*/ 0 w 4790753"/>
              <a:gd name="connsiteY9" fmla="*/ 6877051 h 6887937"/>
              <a:gd name="connsiteX10" fmla="*/ 0 w 4790753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392375 w 5110169"/>
              <a:gd name="connsiteY2" fmla="*/ 3464779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66000 w 5110169"/>
              <a:gd name="connsiteY2" fmla="*/ 4629324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16839 w 5110169"/>
              <a:gd name="connsiteY2" fmla="*/ 4550372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589019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92880 w 5110169"/>
              <a:gd name="connsiteY3" fmla="*/ 4905705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034002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3953550 w 5110169"/>
              <a:gd name="connsiteY3" fmla="*/ 5300466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42040 w 5110169"/>
              <a:gd name="connsiteY3" fmla="*/ 5566930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677510 w 5110169"/>
              <a:gd name="connsiteY2" fmla="*/ 4510896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05329 w 5110169"/>
              <a:gd name="connsiteY2" fmla="*/ 4974740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775832 w 5110169"/>
              <a:gd name="connsiteY2" fmla="*/ 503395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32208 w 5110169"/>
              <a:gd name="connsiteY3" fmla="*/ 5379419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213860 w 5110169"/>
              <a:gd name="connsiteY4" fmla="*/ 4757115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4457700 w 5110169"/>
              <a:gd name="connsiteY5" fmla="*/ 384271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686300 w 5110169"/>
              <a:gd name="connsiteY6" fmla="*/ 3713175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785360 w 5110169"/>
              <a:gd name="connsiteY7" fmla="*/ 3926535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198620 w 5110169"/>
              <a:gd name="connsiteY7" fmla="*/ 4133044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110169"/>
              <a:gd name="connsiteY0" fmla="*/ 0 h 6887937"/>
              <a:gd name="connsiteX1" fmla="*/ 2487931 w 5110169"/>
              <a:gd name="connsiteY1" fmla="*/ 0 h 6887937"/>
              <a:gd name="connsiteX2" fmla="*/ 3834825 w 5110169"/>
              <a:gd name="connsiteY2" fmla="*/ 5142514 h 6887937"/>
              <a:gd name="connsiteX3" fmla="*/ 4074118 w 5110169"/>
              <a:gd name="connsiteY3" fmla="*/ 5314407 h 6887937"/>
              <a:gd name="connsiteX4" fmla="*/ 4168140 w 5110169"/>
              <a:gd name="connsiteY4" fmla="*/ 5055407 h 6887937"/>
              <a:gd name="connsiteX5" fmla="*/ 3935730 w 5110169"/>
              <a:gd name="connsiteY5" fmla="*/ 4175425 h 6887937"/>
              <a:gd name="connsiteX6" fmla="*/ 4061460 w 5110169"/>
              <a:gd name="connsiteY6" fmla="*/ 3931157 h 6887937"/>
              <a:gd name="connsiteX7" fmla="*/ 4251960 w 5110169"/>
              <a:gd name="connsiteY7" fmla="*/ 4071856 h 6887937"/>
              <a:gd name="connsiteX8" fmla="*/ 5110169 w 5110169"/>
              <a:gd name="connsiteY8" fmla="*/ 6887937 h 6887937"/>
              <a:gd name="connsiteX9" fmla="*/ 0 w 5110169"/>
              <a:gd name="connsiteY9" fmla="*/ 6877051 h 6887937"/>
              <a:gd name="connsiteX10" fmla="*/ 0 w 5110169"/>
              <a:gd name="connsiteY10" fmla="*/ 0 h 6887937"/>
              <a:gd name="connsiteX0" fmla="*/ 0 w 5030921"/>
              <a:gd name="connsiteY0" fmla="*/ 0 h 6877051"/>
              <a:gd name="connsiteX1" fmla="*/ 2487931 w 5030921"/>
              <a:gd name="connsiteY1" fmla="*/ 0 h 6877051"/>
              <a:gd name="connsiteX2" fmla="*/ 3834825 w 5030921"/>
              <a:gd name="connsiteY2" fmla="*/ 5142514 h 6877051"/>
              <a:gd name="connsiteX3" fmla="*/ 4074118 w 5030921"/>
              <a:gd name="connsiteY3" fmla="*/ 5314407 h 6877051"/>
              <a:gd name="connsiteX4" fmla="*/ 4168140 w 5030921"/>
              <a:gd name="connsiteY4" fmla="*/ 5055407 h 6877051"/>
              <a:gd name="connsiteX5" fmla="*/ 3935730 w 5030921"/>
              <a:gd name="connsiteY5" fmla="*/ 4175425 h 6877051"/>
              <a:gd name="connsiteX6" fmla="*/ 4061460 w 5030921"/>
              <a:gd name="connsiteY6" fmla="*/ 3931157 h 6877051"/>
              <a:gd name="connsiteX7" fmla="*/ 4251960 w 5030921"/>
              <a:gd name="connsiteY7" fmla="*/ 4071856 h 6877051"/>
              <a:gd name="connsiteX8" fmla="*/ 5030921 w 5030921"/>
              <a:gd name="connsiteY8" fmla="*/ 6875699 h 6877051"/>
              <a:gd name="connsiteX9" fmla="*/ 0 w 5030921"/>
              <a:gd name="connsiteY9" fmla="*/ 6877051 h 6877051"/>
              <a:gd name="connsiteX10" fmla="*/ 0 w 5030921"/>
              <a:gd name="connsiteY10" fmla="*/ 0 h 6877051"/>
              <a:gd name="connsiteX0" fmla="*/ 0 w 4963865"/>
              <a:gd name="connsiteY0" fmla="*/ 0 h 6877051"/>
              <a:gd name="connsiteX1" fmla="*/ 2487931 w 4963865"/>
              <a:gd name="connsiteY1" fmla="*/ 0 h 6877051"/>
              <a:gd name="connsiteX2" fmla="*/ 3834825 w 4963865"/>
              <a:gd name="connsiteY2" fmla="*/ 5142514 h 6877051"/>
              <a:gd name="connsiteX3" fmla="*/ 4074118 w 4963865"/>
              <a:gd name="connsiteY3" fmla="*/ 5314407 h 6877051"/>
              <a:gd name="connsiteX4" fmla="*/ 4168140 w 4963865"/>
              <a:gd name="connsiteY4" fmla="*/ 5055407 h 6877051"/>
              <a:gd name="connsiteX5" fmla="*/ 3935730 w 4963865"/>
              <a:gd name="connsiteY5" fmla="*/ 4175425 h 6877051"/>
              <a:gd name="connsiteX6" fmla="*/ 4061460 w 4963865"/>
              <a:gd name="connsiteY6" fmla="*/ 3931157 h 6877051"/>
              <a:gd name="connsiteX7" fmla="*/ 4251960 w 4963865"/>
              <a:gd name="connsiteY7" fmla="*/ 4071856 h 6877051"/>
              <a:gd name="connsiteX8" fmla="*/ 4963865 w 4963865"/>
              <a:gd name="connsiteY8" fmla="*/ 6875699 h 6877051"/>
              <a:gd name="connsiteX9" fmla="*/ 0 w 4963865"/>
              <a:gd name="connsiteY9" fmla="*/ 6877051 h 6877051"/>
              <a:gd name="connsiteX10" fmla="*/ 0 w 4963865"/>
              <a:gd name="connsiteY10" fmla="*/ 0 h 6877051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31157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41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79198 w 5024825"/>
              <a:gd name="connsiteY3" fmla="*/ 5441882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  <a:gd name="connsiteX0" fmla="*/ 0 w 5024825"/>
              <a:gd name="connsiteY0" fmla="*/ 0 h 6881818"/>
              <a:gd name="connsiteX1" fmla="*/ 2487931 w 5024825"/>
              <a:gd name="connsiteY1" fmla="*/ 0 h 6881818"/>
              <a:gd name="connsiteX2" fmla="*/ 3834825 w 5024825"/>
              <a:gd name="connsiteY2" fmla="*/ 5142514 h 6881818"/>
              <a:gd name="connsiteX3" fmla="*/ 4048718 w 5024825"/>
              <a:gd name="connsiteY3" fmla="*/ 5314407 h 6881818"/>
              <a:gd name="connsiteX4" fmla="*/ 4168140 w 5024825"/>
              <a:gd name="connsiteY4" fmla="*/ 5055407 h 6881818"/>
              <a:gd name="connsiteX5" fmla="*/ 3935730 w 5024825"/>
              <a:gd name="connsiteY5" fmla="*/ 4175425 h 6881818"/>
              <a:gd name="connsiteX6" fmla="*/ 4061460 w 5024825"/>
              <a:gd name="connsiteY6" fmla="*/ 3941355 h 6881818"/>
              <a:gd name="connsiteX7" fmla="*/ 4251960 w 5024825"/>
              <a:gd name="connsiteY7" fmla="*/ 4071856 h 6881818"/>
              <a:gd name="connsiteX8" fmla="*/ 5024825 w 5024825"/>
              <a:gd name="connsiteY8" fmla="*/ 6881818 h 6881818"/>
              <a:gd name="connsiteX9" fmla="*/ 0 w 5024825"/>
              <a:gd name="connsiteY9" fmla="*/ 6877051 h 6881818"/>
              <a:gd name="connsiteX10" fmla="*/ 0 w 5024825"/>
              <a:gd name="connsiteY10" fmla="*/ 0 h 688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024825" h="6881818">
                <a:moveTo>
                  <a:pt x="0" y="0"/>
                </a:moveTo>
                <a:lnTo>
                  <a:pt x="2487931" y="0"/>
                </a:lnTo>
                <a:lnTo>
                  <a:pt x="3834825" y="5142514"/>
                </a:lnTo>
                <a:cubicBezTo>
                  <a:pt x="3851116" y="5182666"/>
                  <a:pt x="3878538" y="5351369"/>
                  <a:pt x="4048718" y="5314407"/>
                </a:cubicBezTo>
                <a:cubicBezTo>
                  <a:pt x="4218898" y="5277445"/>
                  <a:pt x="4184015" y="5205230"/>
                  <a:pt x="4168140" y="5055407"/>
                </a:cubicBezTo>
                <a:lnTo>
                  <a:pt x="3935730" y="4175425"/>
                </a:lnTo>
                <a:cubicBezTo>
                  <a:pt x="3924300" y="4083966"/>
                  <a:pt x="3902710" y="3989870"/>
                  <a:pt x="4061460" y="3941355"/>
                </a:cubicBezTo>
                <a:cubicBezTo>
                  <a:pt x="4194810" y="3923207"/>
                  <a:pt x="4213860" y="4007005"/>
                  <a:pt x="4251960" y="4071856"/>
                </a:cubicBezTo>
                <a:lnTo>
                  <a:pt x="5024825" y="6881818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xmlns="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7C78D59D-6ABD-483B-A69E-977C1E5EDDC1}" type="slidenum">
              <a:rPr lang="en-IN" smtClean="0"/>
              <a:t>‹#›</a:t>
            </a:fld>
            <a:endParaRPr lang="en-IN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38829F9-FA07-E84B-ED85-A3958046CB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804430" y="5008931"/>
            <a:ext cx="3842918" cy="43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6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319A446-9DC9-77CB-F6E0-D5CC1C0C8D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xmlns="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xmlns="" id="{4D27DC4C-0653-4DB5-ABFE-50764C59AD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47368" y="270880"/>
            <a:ext cx="11297264" cy="1524000"/>
          </a:xfrm>
        </p:spPr>
        <p:txBody>
          <a:bodyPr anchor="ctr">
            <a:normAutofit/>
          </a:bodyPr>
          <a:lstStyle>
            <a:lvl1pPr algn="ctr">
              <a:lnSpc>
                <a:spcPct val="90000"/>
              </a:lnSpc>
              <a:defRPr sz="3600" spc="1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xmlns="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xmlns="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xmlns="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accent1">
              <a:alpha val="10000"/>
            </a:schemeClr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tx2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xmlns="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xmlns="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7C78D59D-6ABD-483B-A69E-977C1E5ED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23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mparison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8319A446-9DC9-77CB-F6E0-D5CC1C0C8D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8233290" y="0"/>
            <a:ext cx="2740011" cy="6850028"/>
            <a:chOff x="8233290" y="0"/>
            <a:chExt cx="2740011" cy="6850028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xmlns="" id="{E51D0537-C777-0B20-2AE3-6DD522E2421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8233290" y="0"/>
              <a:ext cx="2740011" cy="6850028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xmlns="" id="{64F46914-ADE7-0BE9-0C39-280FE8F3B9C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9001841" y="4372451"/>
              <a:ext cx="878334" cy="1705001"/>
            </a:xfrm>
            <a:prstGeom prst="rect">
              <a:avLst/>
            </a:prstGeom>
          </p:spPr>
        </p:pic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xmlns="" id="{30CF8376-A762-054E-EA3C-FF9430AD9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9099" y="286603"/>
            <a:ext cx="11373803" cy="1450757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6B00516E-9699-821C-0371-67A8478E10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31835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xmlns="" id="{87E0A2EC-564E-BDA2-2E74-CEA1D54B10C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239419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96DA7890-E49A-5536-1939-2B9589558EF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605817" y="3989405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xmlns="" id="{4A1E2517-8244-627B-E6B6-4EF4FEDCA10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51092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xmlns="" id="{054FC79A-A756-FC67-CBF8-0078E8F8C1A3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572159" y="2954840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EBE00383-F339-E668-9399-D2DC9718C39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938557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xmlns="" id="{71A788CA-392F-F29F-08CD-FBCB24BA793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995403" y="1894376"/>
            <a:ext cx="2847975" cy="3390899"/>
          </a:xfrm>
          <a:prstGeom prst="roundRect">
            <a:avLst/>
          </a:prstGeom>
          <a:solidFill>
            <a:schemeClr val="tx1"/>
          </a:solidFill>
          <a:ln w="31750">
            <a:solidFill>
              <a:schemeClr val="accent1"/>
            </a:solidFill>
          </a:ln>
        </p:spPr>
        <p:txBody>
          <a:bodyPr lIns="0" tIns="274320" bIns="0" anchor="t">
            <a:normAutofit/>
          </a:bodyPr>
          <a:lstStyle>
            <a:lvl1pPr marL="0" indent="0" algn="ctr">
              <a:spcBef>
                <a:spcPts val="600"/>
              </a:spcBef>
              <a:spcAft>
                <a:spcPts val="1800"/>
              </a:spcAft>
              <a:buNone/>
              <a:defRPr sz="2400">
                <a:solidFill>
                  <a:schemeClr val="accent1"/>
                </a:solidFill>
                <a:latin typeface="+mj-lt"/>
              </a:defRPr>
            </a:lvl1pPr>
            <a:lvl2pPr marL="201168" indent="0">
              <a:buNone/>
              <a:defRPr/>
            </a:lvl2pPr>
            <a:lvl3pPr marL="384048" indent="0">
              <a:buNone/>
              <a:defRPr/>
            </a:lvl3pPr>
            <a:lvl4pPr marL="566928" indent="0">
              <a:buNone/>
              <a:defRPr/>
            </a:lvl4pPr>
            <a:lvl5pPr marL="749808" indent="0">
              <a:buNone/>
              <a:defRPr/>
            </a:lvl5pPr>
          </a:lstStyle>
          <a:p>
            <a:r>
              <a:rPr lang="en-US" dirty="0"/>
              <a:t>Add Subtitle here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xmlns="" id="{6E7FBECC-1456-B16C-B42F-61BAE986F2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916470" y="2833688"/>
            <a:ext cx="1005840" cy="914400"/>
          </a:xfr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xmlns="" id="{984A0CD0-C9DF-C8B2-FEE6-05F2F040324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82868" y="3989404"/>
            <a:ext cx="2275880" cy="893763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/>
            </a:lvl2pPr>
            <a:lvl3pPr marL="384048" indent="0">
              <a:buNone/>
              <a:defRPr sz="1200"/>
            </a:lvl3pPr>
            <a:lvl4pPr marL="566928" indent="0">
              <a:buNone/>
              <a:defRPr sz="1200"/>
            </a:lvl4pPr>
            <a:lvl5pPr marL="749808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4" name="Footer Placeholder 8">
            <a:extLst>
              <a:ext uri="{FF2B5EF4-FFF2-40B4-BE49-F238E27FC236}">
                <a16:creationId xmlns:a16="http://schemas.microsoft.com/office/drawing/2014/main" xmlns="" id="{28D89004-F984-BB7D-2489-E7EC55129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24241" y="6290774"/>
            <a:ext cx="6637071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21" name="Slide Number Placeholder 9">
            <a:extLst>
              <a:ext uri="{FF2B5EF4-FFF2-40B4-BE49-F238E27FC236}">
                <a16:creationId xmlns:a16="http://schemas.microsoft.com/office/drawing/2014/main" xmlns="" id="{E2790754-E9EF-9F79-825B-5AB348DFA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8546" y="629077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7C78D59D-6ABD-483B-A69E-977C1E5ED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365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sson Summar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599788" y="353962"/>
            <a:ext cx="4786877" cy="983225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spc="1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599788" y="1517074"/>
            <a:ext cx="4786877" cy="763899"/>
          </a:xfrm>
        </p:spPr>
        <p:txBody>
          <a:bodyPr lIns="91440" tIns="91440" rIns="91440" bIns="0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2400" cap="none" spc="0" baseline="0">
                <a:solidFill>
                  <a:schemeClr val="accent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Add Subtitle here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xmlns="" id="{4F200699-2797-D741-1EC1-B83FCA4B197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2235"/>
            <a:ext cx="5840730" cy="6862275"/>
          </a:xfrm>
          <a:custGeom>
            <a:avLst/>
            <a:gdLst>
              <a:gd name="connsiteX0" fmla="*/ 0 w 6064250"/>
              <a:gd name="connsiteY0" fmla="*/ 0 h 6877051"/>
              <a:gd name="connsiteX1" fmla="*/ 606425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6064250"/>
              <a:gd name="connsiteY0" fmla="*/ 0 h 6877051"/>
              <a:gd name="connsiteX1" fmla="*/ 5840730 w 6064250"/>
              <a:gd name="connsiteY1" fmla="*/ 0 h 6877051"/>
              <a:gd name="connsiteX2" fmla="*/ 6064250 w 6064250"/>
              <a:gd name="connsiteY2" fmla="*/ 6877051 h 6877051"/>
              <a:gd name="connsiteX3" fmla="*/ 0 w 6064250"/>
              <a:gd name="connsiteY3" fmla="*/ 6877051 h 6877051"/>
              <a:gd name="connsiteX4" fmla="*/ 0 w 6064250"/>
              <a:gd name="connsiteY4" fmla="*/ 0 h 6877051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4028621 w 5840730"/>
              <a:gd name="connsiteY2" fmla="*/ 6887937 h 6887937"/>
              <a:gd name="connsiteX3" fmla="*/ 0 w 5840730"/>
              <a:gd name="connsiteY3" fmla="*/ 6877051 h 6887937"/>
              <a:gd name="connsiteX4" fmla="*/ 0 w 5840730"/>
              <a:gd name="connsiteY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028621 w 5840730"/>
              <a:gd name="connsiteY3" fmla="*/ 6887937 h 6887937"/>
              <a:gd name="connsiteX4" fmla="*/ 0 w 5840730"/>
              <a:gd name="connsiteY4" fmla="*/ 6877051 h 6887937"/>
              <a:gd name="connsiteX5" fmla="*/ 0 w 5840730"/>
              <a:gd name="connsiteY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028621 w 5840730"/>
              <a:gd name="connsiteY4" fmla="*/ 6887937 h 6887937"/>
              <a:gd name="connsiteX5" fmla="*/ 0 w 5840730"/>
              <a:gd name="connsiteY5" fmla="*/ 6877051 h 6887937"/>
              <a:gd name="connsiteX6" fmla="*/ 0 w 5840730"/>
              <a:gd name="connsiteY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785360 w 5840730"/>
              <a:gd name="connsiteY4" fmla="*/ 3926535 h 6887937"/>
              <a:gd name="connsiteX5" fmla="*/ 4028621 w 5840730"/>
              <a:gd name="connsiteY5" fmla="*/ 6887937 h 6887937"/>
              <a:gd name="connsiteX6" fmla="*/ 0 w 5840730"/>
              <a:gd name="connsiteY6" fmla="*/ 6877051 h 6887937"/>
              <a:gd name="connsiteX7" fmla="*/ 0 w 5840730"/>
              <a:gd name="connsiteY7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91100 w 5840730"/>
              <a:gd name="connsiteY3" fmla="*/ 313405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22520 w 5840730"/>
              <a:gd name="connsiteY4" fmla="*/ 3415995 h 6887937"/>
              <a:gd name="connsiteX5" fmla="*/ 4785360 w 5840730"/>
              <a:gd name="connsiteY5" fmla="*/ 3926535 h 6887937"/>
              <a:gd name="connsiteX6" fmla="*/ 4028621 w 5840730"/>
              <a:gd name="connsiteY6" fmla="*/ 6887937 h 6887937"/>
              <a:gd name="connsiteX7" fmla="*/ 0 w 5840730"/>
              <a:gd name="connsiteY7" fmla="*/ 6877051 h 6887937"/>
              <a:gd name="connsiteX8" fmla="*/ 0 w 5840730"/>
              <a:gd name="connsiteY8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22520 w 5840730"/>
              <a:gd name="connsiteY5" fmla="*/ 3415995 h 6887937"/>
              <a:gd name="connsiteX6" fmla="*/ 4785360 w 5840730"/>
              <a:gd name="connsiteY6" fmla="*/ 3926535 h 6887937"/>
              <a:gd name="connsiteX7" fmla="*/ 4028621 w 5840730"/>
              <a:gd name="connsiteY7" fmla="*/ 6887937 h 6887937"/>
              <a:gd name="connsiteX8" fmla="*/ 0 w 5840730"/>
              <a:gd name="connsiteY8" fmla="*/ 6877051 h 6887937"/>
              <a:gd name="connsiteX9" fmla="*/ 0 w 5840730"/>
              <a:gd name="connsiteY9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4922520 w 5840730"/>
              <a:gd name="connsiteY6" fmla="*/ 3415995 h 6887937"/>
              <a:gd name="connsiteX7" fmla="*/ 4785360 w 5840730"/>
              <a:gd name="connsiteY7" fmla="*/ 3926535 h 6887937"/>
              <a:gd name="connsiteX8" fmla="*/ 4028621 w 5840730"/>
              <a:gd name="connsiteY8" fmla="*/ 6887937 h 6887937"/>
              <a:gd name="connsiteX9" fmla="*/ 0 w 5840730"/>
              <a:gd name="connsiteY9" fmla="*/ 6877051 h 6887937"/>
              <a:gd name="connsiteX10" fmla="*/ 0 w 5840730"/>
              <a:gd name="connsiteY10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922520 w 5840730"/>
              <a:gd name="connsiteY7" fmla="*/ 341599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457700 w 5840730"/>
              <a:gd name="connsiteY7" fmla="*/ 3842715 h 6887937"/>
              <a:gd name="connsiteX8" fmla="*/ 4785360 w 5840730"/>
              <a:gd name="connsiteY8" fmla="*/ 3926535 h 6887937"/>
              <a:gd name="connsiteX9" fmla="*/ 4028621 w 5840730"/>
              <a:gd name="connsiteY9" fmla="*/ 6887937 h 6887937"/>
              <a:gd name="connsiteX10" fmla="*/ 0 w 5840730"/>
              <a:gd name="connsiteY10" fmla="*/ 6877051 h 6887937"/>
              <a:gd name="connsiteX11" fmla="*/ 0 w 5840730"/>
              <a:gd name="connsiteY11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655820 w 5840730"/>
              <a:gd name="connsiteY5" fmla="*/ 1770075 h 6887937"/>
              <a:gd name="connsiteX6" fmla="*/ 3901440 w 5840730"/>
              <a:gd name="connsiteY6" fmla="*/ 4696155 h 6887937"/>
              <a:gd name="connsiteX7" fmla="*/ 4213860 w 5840730"/>
              <a:gd name="connsiteY7" fmla="*/ 4757115 h 6887937"/>
              <a:gd name="connsiteX8" fmla="*/ 4457700 w 5840730"/>
              <a:gd name="connsiteY8" fmla="*/ 3842715 h 6887937"/>
              <a:gd name="connsiteX9" fmla="*/ 4785360 w 5840730"/>
              <a:gd name="connsiteY9" fmla="*/ 3926535 h 6887937"/>
              <a:gd name="connsiteX10" fmla="*/ 4028621 w 5840730"/>
              <a:gd name="connsiteY10" fmla="*/ 6887937 h 6887937"/>
              <a:gd name="connsiteX11" fmla="*/ 0 w 5840730"/>
              <a:gd name="connsiteY11" fmla="*/ 6877051 h 6887937"/>
              <a:gd name="connsiteX12" fmla="*/ 0 w 5840730"/>
              <a:gd name="connsiteY12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937760 w 5840730"/>
              <a:gd name="connsiteY5" fmla="*/ 16100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95850 w 5840730"/>
              <a:gd name="connsiteY5" fmla="*/ 160243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5006340 w 5840730"/>
              <a:gd name="connsiteY4" fmla="*/ 182341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94910 w 5840730"/>
              <a:gd name="connsiteY4" fmla="*/ 185770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56810 w 5840730"/>
              <a:gd name="connsiteY4" fmla="*/ 186532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754880 w 5840730"/>
              <a:gd name="connsiteY3" fmla="*/ 2692095 h 6887937"/>
              <a:gd name="connsiteX4" fmla="*/ 4979670 w 5840730"/>
              <a:gd name="connsiteY4" fmla="*/ 1846275 h 6887937"/>
              <a:gd name="connsiteX5" fmla="*/ 4872990 w 5840730"/>
              <a:gd name="connsiteY5" fmla="*/ 1571955 h 6887937"/>
              <a:gd name="connsiteX6" fmla="*/ 4655820 w 5840730"/>
              <a:gd name="connsiteY6" fmla="*/ 1770075 h 6887937"/>
              <a:gd name="connsiteX7" fmla="*/ 3901440 w 5840730"/>
              <a:gd name="connsiteY7" fmla="*/ 4696155 h 6887937"/>
              <a:gd name="connsiteX8" fmla="*/ 4213860 w 5840730"/>
              <a:gd name="connsiteY8" fmla="*/ 4757115 h 6887937"/>
              <a:gd name="connsiteX9" fmla="*/ 4457700 w 5840730"/>
              <a:gd name="connsiteY9" fmla="*/ 3842715 h 6887937"/>
              <a:gd name="connsiteX10" fmla="*/ 4785360 w 5840730"/>
              <a:gd name="connsiteY10" fmla="*/ 3926535 h 6887937"/>
              <a:gd name="connsiteX11" fmla="*/ 4028621 w 5840730"/>
              <a:gd name="connsiteY11" fmla="*/ 6887937 h 6887937"/>
              <a:gd name="connsiteX12" fmla="*/ 0 w 5840730"/>
              <a:gd name="connsiteY12" fmla="*/ 6877051 h 6887937"/>
              <a:gd name="connsiteX13" fmla="*/ 0 w 5840730"/>
              <a:gd name="connsiteY13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933950 w 5840730"/>
              <a:gd name="connsiteY3" fmla="*/ 273781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61560 w 5840730"/>
              <a:gd name="connsiteY3" fmla="*/ 29435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42510 w 5840730"/>
              <a:gd name="connsiteY3" fmla="*/ 301975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85360 w 5840730"/>
              <a:gd name="connsiteY11" fmla="*/ 3926535 h 6887937"/>
              <a:gd name="connsiteX12" fmla="*/ 4028621 w 5840730"/>
              <a:gd name="connsiteY12" fmla="*/ 6887937 h 6887937"/>
              <a:gd name="connsiteX13" fmla="*/ 0 w 5840730"/>
              <a:gd name="connsiteY13" fmla="*/ 6877051 h 6887937"/>
              <a:gd name="connsiteX14" fmla="*/ 0 w 5840730"/>
              <a:gd name="connsiteY14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560570 w 5840730"/>
              <a:gd name="connsiteY11" fmla="*/ 412084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709160 w 5840730"/>
              <a:gd name="connsiteY11" fmla="*/ 363316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4213860 w 5840730"/>
              <a:gd name="connsiteY9" fmla="*/ 4757115 h 6887937"/>
              <a:gd name="connsiteX10" fmla="*/ 4457700 w 5840730"/>
              <a:gd name="connsiteY10" fmla="*/ 3842715 h 6887937"/>
              <a:gd name="connsiteX11" fmla="*/ 4686300 w 5840730"/>
              <a:gd name="connsiteY11" fmla="*/ 3713175 h 6887937"/>
              <a:gd name="connsiteX12" fmla="*/ 4785360 w 5840730"/>
              <a:gd name="connsiteY12" fmla="*/ 3926535 h 6887937"/>
              <a:gd name="connsiteX13" fmla="*/ 4028621 w 5840730"/>
              <a:gd name="connsiteY13" fmla="*/ 6887937 h 6887937"/>
              <a:gd name="connsiteX14" fmla="*/ 0 w 5840730"/>
              <a:gd name="connsiteY14" fmla="*/ 6877051 h 6887937"/>
              <a:gd name="connsiteX15" fmla="*/ 0 w 5840730"/>
              <a:gd name="connsiteY15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901440 w 5840730"/>
              <a:gd name="connsiteY8" fmla="*/ 469615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  <a:gd name="connsiteX0" fmla="*/ 0 w 5840730"/>
              <a:gd name="connsiteY0" fmla="*/ 0 h 6887937"/>
              <a:gd name="connsiteX1" fmla="*/ 5840730 w 5840730"/>
              <a:gd name="connsiteY1" fmla="*/ 0 h 6887937"/>
              <a:gd name="connsiteX2" fmla="*/ 5090160 w 5840730"/>
              <a:gd name="connsiteY2" fmla="*/ 2775915 h 6887937"/>
              <a:gd name="connsiteX3" fmla="*/ 4853940 w 5840730"/>
              <a:gd name="connsiteY3" fmla="*/ 2962605 h 6887937"/>
              <a:gd name="connsiteX4" fmla="*/ 4754880 w 5840730"/>
              <a:gd name="connsiteY4" fmla="*/ 2692095 h 6887937"/>
              <a:gd name="connsiteX5" fmla="*/ 4979670 w 5840730"/>
              <a:gd name="connsiteY5" fmla="*/ 1846275 h 6887937"/>
              <a:gd name="connsiteX6" fmla="*/ 4872990 w 5840730"/>
              <a:gd name="connsiteY6" fmla="*/ 1571955 h 6887937"/>
              <a:gd name="connsiteX7" fmla="*/ 4655820 w 5840730"/>
              <a:gd name="connsiteY7" fmla="*/ 1770075 h 6887937"/>
              <a:gd name="connsiteX8" fmla="*/ 3893820 w 5840730"/>
              <a:gd name="connsiteY8" fmla="*/ 4688535 h 6887937"/>
              <a:gd name="connsiteX9" fmla="*/ 3992880 w 5840730"/>
              <a:gd name="connsiteY9" fmla="*/ 4905705 h 6887937"/>
              <a:gd name="connsiteX10" fmla="*/ 4213860 w 5840730"/>
              <a:gd name="connsiteY10" fmla="*/ 4757115 h 6887937"/>
              <a:gd name="connsiteX11" fmla="*/ 4457700 w 5840730"/>
              <a:gd name="connsiteY11" fmla="*/ 3842715 h 6887937"/>
              <a:gd name="connsiteX12" fmla="*/ 4686300 w 5840730"/>
              <a:gd name="connsiteY12" fmla="*/ 3713175 h 6887937"/>
              <a:gd name="connsiteX13" fmla="*/ 4785360 w 5840730"/>
              <a:gd name="connsiteY13" fmla="*/ 3926535 h 6887937"/>
              <a:gd name="connsiteX14" fmla="*/ 4028621 w 5840730"/>
              <a:gd name="connsiteY14" fmla="*/ 6887937 h 6887937"/>
              <a:gd name="connsiteX15" fmla="*/ 0 w 5840730"/>
              <a:gd name="connsiteY15" fmla="*/ 6877051 h 6887937"/>
              <a:gd name="connsiteX16" fmla="*/ 0 w 5840730"/>
              <a:gd name="connsiteY16" fmla="*/ 0 h 68879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40730" h="6887937">
                <a:moveTo>
                  <a:pt x="0" y="0"/>
                </a:moveTo>
                <a:lnTo>
                  <a:pt x="5840730" y="0"/>
                </a:lnTo>
                <a:lnTo>
                  <a:pt x="5090160" y="2775915"/>
                </a:lnTo>
                <a:cubicBezTo>
                  <a:pt x="5057140" y="2883865"/>
                  <a:pt x="5020310" y="2976575"/>
                  <a:pt x="4853940" y="2962605"/>
                </a:cubicBezTo>
                <a:cubicBezTo>
                  <a:pt x="4668520" y="2845765"/>
                  <a:pt x="4761230" y="2747975"/>
                  <a:pt x="4754880" y="2692095"/>
                </a:cubicBezTo>
                <a:cubicBezTo>
                  <a:pt x="4845050" y="2355545"/>
                  <a:pt x="4904740" y="2121865"/>
                  <a:pt x="4979670" y="1846275"/>
                </a:cubicBezTo>
                <a:cubicBezTo>
                  <a:pt x="5021580" y="1687525"/>
                  <a:pt x="4996180" y="1615135"/>
                  <a:pt x="4872990" y="1571955"/>
                </a:cubicBezTo>
                <a:cubicBezTo>
                  <a:pt x="4738370" y="1563065"/>
                  <a:pt x="4699000" y="1597355"/>
                  <a:pt x="4655820" y="1770075"/>
                </a:cubicBezTo>
                <a:cubicBezTo>
                  <a:pt x="4671060" y="1858975"/>
                  <a:pt x="3878580" y="4599635"/>
                  <a:pt x="3893820" y="4688535"/>
                </a:cubicBezTo>
                <a:cubicBezTo>
                  <a:pt x="3858895" y="4824425"/>
                  <a:pt x="3925570" y="4880305"/>
                  <a:pt x="3992880" y="4905705"/>
                </a:cubicBezTo>
                <a:cubicBezTo>
                  <a:pt x="4102100" y="4904435"/>
                  <a:pt x="4158615" y="4917135"/>
                  <a:pt x="4213860" y="4757115"/>
                </a:cubicBezTo>
                <a:lnTo>
                  <a:pt x="4457700" y="3842715"/>
                </a:lnTo>
                <a:cubicBezTo>
                  <a:pt x="4481830" y="3756355"/>
                  <a:pt x="4555490" y="3692855"/>
                  <a:pt x="4686300" y="3713175"/>
                </a:cubicBezTo>
                <a:cubicBezTo>
                  <a:pt x="4829810" y="3791915"/>
                  <a:pt x="4782820" y="3882085"/>
                  <a:pt x="4785360" y="3926535"/>
                </a:cubicBezTo>
                <a:lnTo>
                  <a:pt x="4028621" y="6887937"/>
                </a:lnTo>
                <a:lnTo>
                  <a:pt x="0" y="6877051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 baseline="-25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E1A56017-320A-546E-A749-7145642CB9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99788" y="2341261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9BC9EC3-C68A-CC9E-C220-8D585A8B43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99789" y="2753247"/>
            <a:ext cx="3852296" cy="817345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546FE873-5DC1-BDE4-557B-F186950336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 rot="10800000">
            <a:off x="4426666" y="5060315"/>
            <a:ext cx="927943" cy="1801301"/>
          </a:xfrm>
          <a:prstGeom prst="rect">
            <a:avLst/>
          </a:prstGeom>
        </p:spPr>
      </p:pic>
      <p:sp>
        <p:nvSpPr>
          <p:cNvPr id="6" name="Text Placeholder 6">
            <a:extLst>
              <a:ext uri="{FF2B5EF4-FFF2-40B4-BE49-F238E27FC236}">
                <a16:creationId xmlns:a16="http://schemas.microsoft.com/office/drawing/2014/main" xmlns="" id="{DE3FA6A1-74D7-3926-C0BF-FECA6C0B03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99788" y="3563285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9487AC4B-B367-6BC8-2DCA-61A43B3264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599788" y="3982578"/>
            <a:ext cx="3860546" cy="529133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xmlns="" id="{34E9A44E-6692-ACFA-4EB0-368490BF35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99788" y="4564818"/>
            <a:ext cx="4796710" cy="401939"/>
          </a:xfrm>
        </p:spPr>
        <p:txBody>
          <a:bodyPr lIns="91440" tIns="0" anchor="b">
            <a:normAutofit/>
          </a:bodyPr>
          <a:lstStyle>
            <a:lvl1pPr marL="0" indent="0">
              <a:spcAft>
                <a:spcPts val="600"/>
              </a:spcAft>
              <a:buFont typeface="Courier New" panose="02070309020205020404" pitchFamily="49" charset="0"/>
              <a:buNone/>
              <a:defRPr sz="2000">
                <a:solidFill>
                  <a:schemeClr val="accent1"/>
                </a:solidFill>
              </a:defRPr>
            </a:lvl1pPr>
            <a:lvl2pPr marL="274320" indent="-274320">
              <a:buFont typeface="Courier New" panose="02070309020205020404" pitchFamily="49" charset="0"/>
              <a:buChar char="o"/>
              <a:defRPr sz="1200">
                <a:solidFill>
                  <a:schemeClr val="bg1"/>
                </a:solidFill>
              </a:defRPr>
            </a:lvl2pPr>
            <a:lvl3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3pPr>
            <a:lvl4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4pPr>
            <a:lvl5pPr marL="274320" indent="-274320">
              <a:buFont typeface="Courier New" panose="02070309020205020404" pitchFamily="49" charset="0"/>
              <a:buChar char="o"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xmlns="" id="{AB0B6725-F963-746B-381A-0F998539A0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99788" y="4975138"/>
            <a:ext cx="3860546" cy="852906"/>
          </a:xfrm>
        </p:spPr>
        <p:txBody>
          <a:bodyPr lIns="91440"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201168" indent="0">
              <a:buNone/>
              <a:defRPr sz="1200">
                <a:solidFill>
                  <a:schemeClr val="bg1"/>
                </a:solidFill>
              </a:defRPr>
            </a:lvl2pPr>
            <a:lvl3pPr marL="384048" indent="0">
              <a:buNone/>
              <a:defRPr sz="1200">
                <a:solidFill>
                  <a:schemeClr val="bg1"/>
                </a:solidFill>
              </a:defRPr>
            </a:lvl3pPr>
            <a:lvl4pPr marL="566928" indent="0">
              <a:buNone/>
              <a:defRPr sz="1200">
                <a:solidFill>
                  <a:schemeClr val="bg1"/>
                </a:solidFill>
              </a:defRPr>
            </a:lvl4pPr>
            <a:lvl5pPr marL="749808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56692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Add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xmlns="" id="{16BCAC9C-7B8B-A7E5-574A-2C2D47365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3051" y="6221324"/>
            <a:ext cx="6818262" cy="365125"/>
          </a:xfrm>
          <a:prstGeom prst="rect">
            <a:avLst/>
          </a:prstGeom>
        </p:spPr>
        <p:txBody>
          <a:bodyPr/>
          <a:lstStyle>
            <a:lvl1pPr>
              <a:defRPr sz="1100" b="0" i="0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xmlns="" id="{E44D41BF-45CF-B60E-08D3-A8C49332E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30596" y="6221324"/>
            <a:ext cx="617912" cy="365125"/>
          </a:xfrm>
          <a:prstGeom prst="rect">
            <a:avLst/>
          </a:prstGeom>
        </p:spPr>
        <p:txBody>
          <a:bodyPr/>
          <a:lstStyle>
            <a:lvl1pPr algn="r">
              <a:defRPr sz="11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7C78D59D-6ABD-483B-A69E-977C1E5EDD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96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teamiotrix@gmail.com" TargetMode="Externa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ctrTitle"/>
          </p:nvPr>
        </p:nvSpPr>
        <p:spPr>
          <a:xfrm>
            <a:off x="6464300" y="1320800"/>
            <a:ext cx="5562600" cy="1981692"/>
          </a:xfrm>
        </p:spPr>
        <p:txBody>
          <a:bodyPr>
            <a:normAutofit/>
          </a:bodyPr>
          <a:lstStyle/>
          <a:p>
            <a:pPr algn="ctr"/>
            <a:r>
              <a:rPr lang="en-IN" sz="4400" dirty="0" smtClean="0"/>
              <a:t>SMART AGRICULTURE USING IOT</a:t>
            </a:r>
            <a:endParaRPr lang="en-IN" sz="4400" dirty="0"/>
          </a:p>
        </p:txBody>
      </p:sp>
      <p:sp>
        <p:nvSpPr>
          <p:cNvPr id="14" name="Subtitle 13"/>
          <p:cNvSpPr>
            <a:spLocks noGrp="1"/>
          </p:cNvSpPr>
          <p:nvPr>
            <p:ph type="subTitle" idx="1"/>
          </p:nvPr>
        </p:nvSpPr>
        <p:spPr>
          <a:xfrm>
            <a:off x="6464300" y="4775200"/>
            <a:ext cx="4987278" cy="1482559"/>
          </a:xfrm>
        </p:spPr>
        <p:txBody>
          <a:bodyPr>
            <a:normAutofit/>
          </a:bodyPr>
          <a:lstStyle/>
          <a:p>
            <a:r>
              <a:rPr lang="en-IN" sz="2000" dirty="0" smtClean="0">
                <a:latin typeface="Bahnschrift SemiBold" panose="020B0502040204020203" pitchFamily="34" charset="0"/>
              </a:rPr>
              <a:t>                             </a:t>
            </a:r>
            <a:endParaRPr lang="en-IN" sz="2000" dirty="0">
              <a:latin typeface="Bahnschrift SemiBold" panose="020B0502040204020203" pitchFamily="34" charset="0"/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324600" y="3302491"/>
            <a:ext cx="5537200" cy="2571836"/>
          </a:xfrm>
        </p:spPr>
        <p:txBody>
          <a:bodyPr>
            <a:normAutofit/>
          </a:bodyPr>
          <a:lstStyle/>
          <a:p>
            <a:endParaRPr lang="en-IN" sz="2800" dirty="0" smtClean="0"/>
          </a:p>
          <a:p>
            <a:r>
              <a:rPr lang="en-IN" sz="2800" dirty="0" smtClean="0"/>
              <a:t>PROJECT NAME - </a:t>
            </a:r>
            <a:r>
              <a:rPr lang="en-IN" sz="2800" dirty="0" err="1" smtClean="0"/>
              <a:t>AquaMind</a:t>
            </a:r>
            <a:endParaRPr lang="en-IN" sz="2800" dirty="0" smtClean="0"/>
          </a:p>
          <a:p>
            <a:r>
              <a:rPr lang="en-IN" sz="2800" dirty="0" smtClean="0"/>
              <a:t>TEAM NAME - IOTRIX</a:t>
            </a:r>
            <a:endParaRPr lang="en-IN" sz="2800" dirty="0"/>
          </a:p>
          <a:p>
            <a:endParaRPr lang="en-IN" sz="2400" dirty="0" smtClean="0"/>
          </a:p>
          <a:p>
            <a:endParaRPr lang="en-IN" sz="2400" dirty="0"/>
          </a:p>
        </p:txBody>
      </p:sp>
      <p:pic>
        <p:nvPicPr>
          <p:cNvPr id="17" name="Picture Placeholder 16"/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7" r="8307"/>
          <a:stretch>
            <a:fillRect/>
          </a:stretch>
        </p:blipFill>
        <p:spPr>
          <a:xfrm>
            <a:off x="0" y="-2235"/>
            <a:ext cx="6324600" cy="6862275"/>
          </a:xfrm>
        </p:spPr>
      </p:pic>
    </p:spTree>
    <p:extLst>
      <p:ext uri="{BB962C8B-B14F-4D97-AF65-F5344CB8AC3E}">
        <p14:creationId xmlns:p14="http://schemas.microsoft.com/office/powerpoint/2010/main" val="126174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0" y="136527"/>
            <a:ext cx="9765392" cy="1120774"/>
          </a:xfrm>
        </p:spPr>
        <p:txBody>
          <a:bodyPr/>
          <a:lstStyle/>
          <a:p>
            <a:r>
              <a:rPr lang="en-US" dirty="0" smtClean="0"/>
              <a:t>Business Model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6775606"/>
              </p:ext>
            </p:extLst>
          </p:nvPr>
        </p:nvGraphicFramePr>
        <p:xfrm>
          <a:off x="800099" y="1485899"/>
          <a:ext cx="9220200" cy="45721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3400"/>
                <a:gridCol w="3073400"/>
                <a:gridCol w="3073400"/>
              </a:tblGrid>
              <a:tr h="972079">
                <a:tc>
                  <a:txBody>
                    <a:bodyPr/>
                    <a:lstStyle/>
                    <a:p>
                      <a:r>
                        <a:rPr lang="en-IN" dirty="0" smtClean="0"/>
                        <a:t>Segment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Homeowners  &amp;Gardeners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Commercial Farmers(Future)</a:t>
                      </a:r>
                      <a:endParaRPr lang="en-IN" dirty="0"/>
                    </a:p>
                  </a:txBody>
                  <a:tcPr/>
                </a:tc>
              </a:tr>
              <a:tr h="618874">
                <a:tc>
                  <a:txBody>
                    <a:bodyPr/>
                    <a:lstStyle/>
                    <a:p>
                      <a:r>
                        <a:rPr lang="en-IN" b="1" dirty="0" smtClean="0"/>
                        <a:t>Product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AquaMind</a:t>
                      </a:r>
                      <a:r>
                        <a:rPr lang="en-IN" dirty="0" smtClean="0"/>
                        <a:t> DIY</a:t>
                      </a:r>
                      <a:r>
                        <a:rPr lang="en-IN" baseline="0" dirty="0" smtClean="0"/>
                        <a:t> KIT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AquaMind</a:t>
                      </a:r>
                      <a:r>
                        <a:rPr lang="en-IN" baseline="0" dirty="0" smtClean="0"/>
                        <a:t> Pro </a:t>
                      </a:r>
                      <a:r>
                        <a:rPr lang="en-IN" baseline="0" dirty="0" err="1" smtClean="0"/>
                        <a:t>Subscribtion</a:t>
                      </a:r>
                      <a:endParaRPr lang="en-IN" dirty="0"/>
                    </a:p>
                  </a:txBody>
                  <a:tcPr/>
                </a:tc>
              </a:tr>
              <a:tr h="618874">
                <a:tc>
                  <a:txBody>
                    <a:bodyPr/>
                    <a:lstStyle/>
                    <a:p>
                      <a:r>
                        <a:rPr lang="en-IN" b="1" dirty="0" smtClean="0"/>
                        <a:t>Revenue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One-time purchase 9,000 to 13,000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Annual </a:t>
                      </a:r>
                      <a:r>
                        <a:rPr lang="en-IN" dirty="0" err="1" smtClean="0"/>
                        <a:t>SaaS</a:t>
                      </a:r>
                      <a:r>
                        <a:rPr lang="en-IN" dirty="0" smtClean="0"/>
                        <a:t> Fee 20,000</a:t>
                      </a:r>
                      <a:endParaRPr lang="en-IN" dirty="0"/>
                    </a:p>
                  </a:txBody>
                  <a:tcPr/>
                </a:tc>
              </a:tr>
              <a:tr h="1679800">
                <a:tc>
                  <a:txBody>
                    <a:bodyPr/>
                    <a:lstStyle/>
                    <a:p>
                      <a:r>
                        <a:rPr lang="en-IN" b="1" dirty="0" smtClean="0"/>
                        <a:t>Key Features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 smtClean="0"/>
                        <a:t>Easy setup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 smtClean="0"/>
                        <a:t>Real-time app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 smtClean="0"/>
                        <a:t>Basic history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 smtClean="0"/>
                        <a:t>Multi-Zone support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 smtClean="0"/>
                        <a:t>Advanced AI analytics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 smtClean="0"/>
                        <a:t>Fleet management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§"/>
                      </a:pPr>
                      <a:r>
                        <a:rPr lang="en-IN" dirty="0" smtClean="0"/>
                        <a:t>API integration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618874">
                <a:tc>
                  <a:txBody>
                    <a:bodyPr/>
                    <a:lstStyle/>
                    <a:p>
                      <a:r>
                        <a:rPr lang="en-IN" b="1" dirty="0" smtClean="0"/>
                        <a:t>Channel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Amazon, Website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Direct Sales, </a:t>
                      </a:r>
                      <a:r>
                        <a:rPr lang="en-IN" dirty="0" err="1" smtClean="0"/>
                        <a:t>Agri</a:t>
                      </a:r>
                      <a:r>
                        <a:rPr lang="en-IN" dirty="0" smtClean="0"/>
                        <a:t>-distributions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136527"/>
            <a:ext cx="9601200" cy="904874"/>
          </a:xfrm>
        </p:spPr>
        <p:txBody>
          <a:bodyPr/>
          <a:lstStyle/>
          <a:p>
            <a:r>
              <a:rPr lang="en-IN" dirty="0" smtClean="0"/>
              <a:t>Business Model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1" y="1295400"/>
            <a:ext cx="9626600" cy="3302001"/>
          </a:xfrm>
        </p:spPr>
      </p:pic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016001" y="5003800"/>
            <a:ext cx="8953499" cy="15875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 smtClean="0"/>
              <a:t>Total Addressable Market (TAM): </a:t>
            </a:r>
            <a:r>
              <a:rPr lang="en-US" sz="2200" dirty="0" smtClean="0"/>
              <a:t>"The global smart irrigation market is projected to reach $3312.2 billion by 2027 “.</a:t>
            </a:r>
          </a:p>
          <a:p>
            <a:r>
              <a:rPr lang="en-US" sz="2500" dirty="0" smtClean="0"/>
              <a:t> </a:t>
            </a:r>
            <a:endParaRPr lang="en-IN" sz="2500" dirty="0"/>
          </a:p>
        </p:txBody>
      </p:sp>
    </p:spTree>
    <p:extLst>
      <p:ext uri="{BB962C8B-B14F-4D97-AF65-F5344CB8AC3E}">
        <p14:creationId xmlns:p14="http://schemas.microsoft.com/office/powerpoint/2010/main" val="1126068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136527"/>
            <a:ext cx="9601200" cy="1095374"/>
          </a:xfrm>
        </p:spPr>
        <p:txBody>
          <a:bodyPr/>
          <a:lstStyle/>
          <a:p>
            <a:r>
              <a:rPr lang="en-IN" dirty="0" smtClean="0"/>
              <a:t>FUTURE ROADMAP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2" y="1587500"/>
            <a:ext cx="8929007" cy="4686300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Phase 1: Refinement &amp; Launch (0-12 months</a:t>
            </a:r>
            <a:r>
              <a:rPr lang="en-US" b="1" dirty="0" smtClean="0"/>
              <a:t>)·</a:t>
            </a:r>
          </a:p>
          <a:p>
            <a:pPr marL="909828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Hardware</a:t>
            </a:r>
          </a:p>
          <a:p>
            <a:pPr marL="909828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Software</a:t>
            </a:r>
          </a:p>
          <a:p>
            <a:pPr marL="909828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US" dirty="0" smtClean="0"/>
              <a:t>Market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Phase 2: Expansion &amp; Intelligence (1-3 years</a:t>
            </a:r>
            <a:r>
              <a:rPr lang="en-US" b="1" dirty="0" smtClean="0"/>
              <a:t>)</a:t>
            </a:r>
          </a:p>
          <a:p>
            <a:pPr marL="909828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Multi-Zone Support</a:t>
            </a:r>
          </a:p>
          <a:p>
            <a:pPr marL="909828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True </a:t>
            </a:r>
            <a:r>
              <a:rPr lang="en-IN" dirty="0"/>
              <a:t>AI </a:t>
            </a:r>
            <a:r>
              <a:rPr lang="en-IN" dirty="0" smtClean="0"/>
              <a:t>Integration</a:t>
            </a:r>
          </a:p>
          <a:p>
            <a:pPr marL="909828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Solar </a:t>
            </a:r>
            <a:r>
              <a:rPr lang="en-IN" dirty="0"/>
              <a:t>&amp; </a:t>
            </a:r>
            <a:r>
              <a:rPr lang="en-IN" dirty="0" smtClean="0"/>
              <a:t>Battery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/>
              <a:t>Phase 3: Ecosystem &amp; Scale (3-5 years</a:t>
            </a:r>
            <a:r>
              <a:rPr lang="en-US" b="1" dirty="0" smtClean="0"/>
              <a:t>)</a:t>
            </a:r>
          </a:p>
          <a:p>
            <a:pPr marL="909828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Platform API</a:t>
            </a:r>
          </a:p>
          <a:p>
            <a:pPr marL="909828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B2B Focus</a:t>
            </a:r>
          </a:p>
          <a:p>
            <a:pPr marL="909828" lvl="2" indent="-342900">
              <a:buClr>
                <a:schemeClr val="accent2"/>
              </a:buClr>
              <a:buFont typeface="Wingdings" panose="05000000000000000000" pitchFamily="2" charset="2"/>
              <a:buChar char="§"/>
            </a:pPr>
            <a:r>
              <a:rPr lang="en-IN" dirty="0" smtClean="0"/>
              <a:t>Global </a:t>
            </a:r>
            <a:r>
              <a:rPr lang="en-IN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310094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7492" y="692727"/>
            <a:ext cx="9601200" cy="1066800"/>
          </a:xfrm>
        </p:spPr>
        <p:txBody>
          <a:bodyPr/>
          <a:lstStyle/>
          <a:p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/>
            </a:r>
            <a:br>
              <a:rPr lang="en-IN" dirty="0"/>
            </a:br>
            <a:r>
              <a:rPr lang="en-IN" dirty="0" smtClean="0"/>
              <a:t>THANK YOU!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492" y="1537855"/>
            <a:ext cx="8142763" cy="5056909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dirty="0"/>
              <a:t>🌱 Let’s Grow a Smarter Future Together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>
                <a:latin typeface="Bodoni MT" panose="02070603080606020203" pitchFamily="18" charset="0"/>
              </a:rPr>
              <a:t>We appreciate your time and interest in revolutionizing agriculture</a:t>
            </a:r>
            <a:r>
              <a:rPr lang="en-US" sz="3200" dirty="0" smtClean="0">
                <a:latin typeface="Bodoni MT" panose="02070603080606020203" pitchFamily="18" charset="0"/>
              </a:rPr>
              <a:t>!</a:t>
            </a:r>
          </a:p>
          <a:p>
            <a:endParaRPr lang="en-US" sz="3200" dirty="0" smtClean="0">
              <a:latin typeface="Bodoni MT" panose="02070603080606020203" pitchFamily="18" charset="0"/>
            </a:endParaRPr>
          </a:p>
          <a:p>
            <a:endParaRPr lang="en-US" sz="3200" dirty="0" smtClean="0">
              <a:latin typeface="Bodoni MT" panose="02070603080606020203" pitchFamily="18" charset="0"/>
            </a:endParaRPr>
          </a:p>
          <a:p>
            <a:endParaRPr lang="en-US" sz="3200" dirty="0" smtClean="0">
              <a:latin typeface="Bodoni MT" panose="02070603080606020203" pitchFamily="18" charset="0"/>
            </a:endParaRPr>
          </a:p>
          <a:p>
            <a:endParaRPr lang="en-US" sz="3200" dirty="0">
              <a:latin typeface="Bodoni MT" panose="02070603080606020203" pitchFamily="18" charset="0"/>
            </a:endParaRPr>
          </a:p>
          <a:p>
            <a:r>
              <a:rPr lang="en-US" sz="3200" dirty="0" smtClean="0">
                <a:latin typeface="Bodoni MT" panose="02070603080606020203" pitchFamily="18" charset="0"/>
              </a:rPr>
              <a:t>Email: </a:t>
            </a:r>
            <a:r>
              <a:rPr lang="en-US" sz="3200" dirty="0" smtClean="0">
                <a:solidFill>
                  <a:srgbClr val="87882D"/>
                </a:solidFill>
                <a:latin typeface="Bodoni MT" panose="02070603080606020203" pitchFamily="18" charset="0"/>
                <a:hlinkClick r:id="rId2"/>
              </a:rPr>
              <a:t>teamiotrix@gmail.com</a:t>
            </a:r>
            <a:endParaRPr lang="en-US" sz="3200" dirty="0" smtClean="0">
              <a:solidFill>
                <a:srgbClr val="87882D"/>
              </a:solidFill>
              <a:latin typeface="Bodoni MT" panose="02070603080606020203" pitchFamily="18" charset="0"/>
            </a:endParaRPr>
          </a:p>
          <a:p>
            <a:r>
              <a:rPr lang="en-US" sz="3200" dirty="0" err="1" smtClean="0">
                <a:latin typeface="Bodoni MT" panose="02070603080606020203" pitchFamily="18" charset="0"/>
              </a:rPr>
              <a:t>GitHub</a:t>
            </a:r>
            <a:r>
              <a:rPr lang="en-US" sz="3200" dirty="0">
                <a:latin typeface="Bodoni MT" panose="02070603080606020203" pitchFamily="18" charset="0"/>
              </a:rPr>
              <a:t>: </a:t>
            </a:r>
            <a:r>
              <a:rPr lang="en-US" sz="3200" u="sng" dirty="0">
                <a:solidFill>
                  <a:srgbClr val="87882D"/>
                </a:solidFill>
                <a:latin typeface="Bodoni MT" panose="02070603080606020203" pitchFamily="18" charset="0"/>
              </a:rPr>
              <a:t>https://github.com/teamiotrix04-ai/aquamind</a:t>
            </a:r>
            <a:r>
              <a:rPr lang="en-US" sz="3200" u="sng" dirty="0">
                <a:latin typeface="Bodoni MT" panose="02070603080606020203" pitchFamily="18" charset="0"/>
              </a:rPr>
              <a:t/>
            </a:r>
            <a:br>
              <a:rPr lang="en-US" sz="3200" u="sng" dirty="0">
                <a:latin typeface="Bodoni MT" panose="02070603080606020203" pitchFamily="18" charset="0"/>
              </a:rPr>
            </a:br>
            <a:endParaRPr lang="en-IN" sz="3200" u="sng" dirty="0">
              <a:latin typeface="Bodoni MT" panose="02070603080606020203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789656"/>
              </p:ext>
            </p:extLst>
          </p:nvPr>
        </p:nvGraphicFramePr>
        <p:xfrm>
          <a:off x="1167492" y="3034143"/>
          <a:ext cx="8128000" cy="1752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4381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MEMBERS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DELIVERABLE</a:t>
                      </a:r>
                      <a:endParaRPr lang="en-IN" dirty="0"/>
                    </a:p>
                  </a:txBody>
                  <a:tcPr/>
                </a:tc>
              </a:tr>
              <a:tr h="438126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Harshavarthan</a:t>
                      </a:r>
                      <a:r>
                        <a:rPr lang="en-IN" baseline="0" dirty="0" smtClean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Hardware</a:t>
                      </a:r>
                      <a:endParaRPr lang="en-IN" dirty="0"/>
                    </a:p>
                  </a:txBody>
                  <a:tcPr/>
                </a:tc>
              </a:tr>
              <a:tr h="438126"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Jawahar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Backend(App)</a:t>
                      </a:r>
                      <a:endParaRPr lang="en-IN" dirty="0"/>
                    </a:p>
                  </a:txBody>
                  <a:tcPr/>
                </a:tc>
              </a:tr>
              <a:tr h="438126"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Jayesh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Frontend(App)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0625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1473200"/>
            <a:ext cx="5943599" cy="800100"/>
          </a:xfrm>
        </p:spPr>
        <p:txBody>
          <a:bodyPr/>
          <a:lstStyle/>
          <a:p>
            <a:r>
              <a:rPr lang="en-US" sz="4400" dirty="0">
                <a:latin typeface="Arial Black" panose="020B0A04020102020204" pitchFamily="34" charset="0"/>
              </a:rPr>
              <a:t/>
            </a:r>
            <a:br>
              <a:rPr lang="en-US" sz="4400" dirty="0">
                <a:latin typeface="Arial Black" panose="020B0A04020102020204" pitchFamily="34" charset="0"/>
              </a:rPr>
            </a:br>
            <a:r>
              <a:rPr lang="en-US" sz="4400" dirty="0" smtClean="0">
                <a:latin typeface="Arial Black" panose="020B0A04020102020204" pitchFamily="34" charset="0"/>
              </a:rPr>
              <a:t/>
            </a:r>
            <a:br>
              <a:rPr lang="en-US" sz="4400" dirty="0" smtClean="0">
                <a:latin typeface="Arial Black" panose="020B0A04020102020204" pitchFamily="34" charset="0"/>
              </a:rPr>
            </a:br>
            <a:r>
              <a:rPr lang="en-US" sz="4400" dirty="0">
                <a:latin typeface="Arial Black" panose="020B0A04020102020204" pitchFamily="34" charset="0"/>
              </a:rPr>
              <a:t/>
            </a:r>
            <a:br>
              <a:rPr lang="en-US" sz="4400" dirty="0">
                <a:latin typeface="Arial Black" panose="020B0A04020102020204" pitchFamily="34" charset="0"/>
              </a:rPr>
            </a:br>
            <a:r>
              <a:rPr lang="en-US" sz="4400" dirty="0" smtClean="0"/>
              <a:t>Problem</a:t>
            </a:r>
            <a:endParaRPr lang="en-US" sz="44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429744" y="1473200"/>
            <a:ext cx="4714092" cy="3835400"/>
          </a:xfrm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sz="2900" dirty="0">
                <a:latin typeface="Bodoni MT" panose="02070603080606020203" pitchFamily="18" charset="0"/>
              </a:rPr>
              <a:t>Can </a:t>
            </a:r>
            <a:r>
              <a:rPr lang="en-US" sz="2900" dirty="0" err="1">
                <a:latin typeface="Bodoni MT" panose="02070603080606020203" pitchFamily="18" charset="0"/>
              </a:rPr>
              <a:t>IoT</a:t>
            </a:r>
            <a:r>
              <a:rPr lang="en-US" sz="2900" dirty="0">
                <a:latin typeface="Bodoni MT" panose="02070603080606020203" pitchFamily="18" charset="0"/>
              </a:rPr>
              <a:t>-based smart irrigation reduce water wastage in farming?</a:t>
            </a:r>
          </a:p>
          <a:p>
            <a:endParaRPr lang="en-US" sz="29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Bodoni MT" panose="02070603080606020203" pitchFamily="18" charset="0"/>
                <a:cs typeface="Arial" panose="020B0604020202020204" pitchFamily="34" charset="0"/>
              </a:rPr>
              <a:t>Water Wastage in Traditional Irrigation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Bodoni MT" panose="02070603080606020203" pitchFamily="18" charset="0"/>
                <a:cs typeface="Arial" panose="020B0604020202020204" pitchFamily="34" charset="0"/>
              </a:rPr>
              <a:t>  Manual Monitoring is Inefficient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Bodoni MT" panose="02070603080606020203" pitchFamily="18" charset="0"/>
                <a:cs typeface="Arial" panose="020B0604020202020204" pitchFamily="34" charset="0"/>
              </a:rPr>
              <a:t>  Climate &amp; Weather Dependency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800" dirty="0">
                <a:latin typeface="Bodoni MT" panose="02070603080606020203" pitchFamily="18" charset="0"/>
                <a:cs typeface="Arial" panose="020B0604020202020204" pitchFamily="34" charset="0"/>
              </a:rPr>
              <a:t>  Soil Degradation Due to Improper Irrigation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29744" y="647699"/>
            <a:ext cx="51058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>
                <a:latin typeface="+mj-lt"/>
              </a:rPr>
              <a:t>PROBLEM STATEMENT </a:t>
            </a:r>
            <a:endParaRPr lang="en-IN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320379"/>
          </a:xfrm>
        </p:spPr>
        <p:txBody>
          <a:bodyPr/>
          <a:lstStyle/>
          <a:p>
            <a:r>
              <a:rPr lang="en-IN" sz="4400" dirty="0"/>
              <a:t>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1663701"/>
            <a:ext cx="9779182" cy="3733282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457200" indent="-457200" algn="just"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latin typeface="Bodoni MT" panose="02070603080606020203" pitchFamily="18" charset="0"/>
              </a:rPr>
              <a:t>Real-time Soil Moisture Monitoring</a:t>
            </a:r>
          </a:p>
          <a:p>
            <a:pPr marL="457200" indent="-457200" algn="just">
              <a:buClrTx/>
              <a:buFont typeface="Wingdings" panose="05000000000000000000" pitchFamily="2" charset="2"/>
              <a:buChar char="Ø"/>
            </a:pPr>
            <a:r>
              <a:rPr lang="en-IN" sz="2800" dirty="0">
                <a:latin typeface="Bodoni MT" panose="02070603080606020203" pitchFamily="18" charset="0"/>
              </a:rPr>
              <a:t>Fully Automated Irrigation + Alerts</a:t>
            </a:r>
          </a:p>
          <a:p>
            <a:pPr marL="457200" indent="-457200" algn="just"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Bodoni MT" panose="02070603080606020203" pitchFamily="18" charset="0"/>
              </a:rPr>
              <a:t> It also concerned with minimizing power use</a:t>
            </a:r>
          </a:p>
          <a:p>
            <a:pPr marL="457200" indent="-457200" algn="just">
              <a:buClrTx/>
              <a:buFont typeface="Wingdings" panose="05000000000000000000" pitchFamily="2" charset="2"/>
              <a:buChar char="Ø"/>
            </a:pPr>
            <a:r>
              <a:rPr lang="en-US" sz="2800" dirty="0">
                <a:latin typeface="Bodoni MT" panose="02070603080606020203" pitchFamily="18" charset="0"/>
              </a:rPr>
              <a:t> It integrates sensing, controlling, and networking technologies to   monitor the </a:t>
            </a:r>
            <a:r>
              <a:rPr lang="en-US" sz="2800" dirty="0" smtClean="0">
                <a:latin typeface="Bodoni MT" panose="02070603080606020203" pitchFamily="18" charset="0"/>
              </a:rPr>
              <a:t>crops</a:t>
            </a:r>
          </a:p>
          <a:p>
            <a:pPr algn="just">
              <a:buClrTx/>
            </a:pPr>
            <a:endParaRPr lang="en-US" sz="1300" dirty="0" smtClean="0">
              <a:latin typeface="Bodoni MT" panose="02070603080606020203" pitchFamily="18" charset="0"/>
            </a:endParaRPr>
          </a:p>
          <a:p>
            <a:pPr algn="just">
              <a:lnSpc>
                <a:spcPct val="120000"/>
              </a:lnSpc>
              <a:buClrTx/>
            </a:pPr>
            <a:r>
              <a:rPr lang="en-US" sz="3500" dirty="0" smtClean="0">
                <a:latin typeface="Bodoni MT" panose="02070603080606020203" pitchFamily="18" charset="0"/>
              </a:rPr>
              <a:t>THEME </a:t>
            </a:r>
            <a:r>
              <a:rPr lang="en-US" sz="3500" dirty="0">
                <a:latin typeface="Bodoni MT" panose="02070603080606020203" pitchFamily="18" charset="0"/>
              </a:rPr>
              <a:t>-</a:t>
            </a:r>
            <a:r>
              <a:rPr lang="en-US" sz="2800" dirty="0">
                <a:latin typeface="Bodoni MT" panose="02070603080606020203" pitchFamily="18" charset="0"/>
              </a:rPr>
              <a:t> </a:t>
            </a:r>
            <a:r>
              <a:rPr lang="en-US" sz="3000" dirty="0">
                <a:latin typeface="Bodoni MT" panose="02070603080606020203" pitchFamily="18" charset="0"/>
              </a:rPr>
              <a:t>"Precision irrigation for a sustainable future: saving every drop, and every watt."</a:t>
            </a:r>
            <a:endParaRPr lang="en-IN" sz="3000" dirty="0">
              <a:latin typeface="Bodoni MT" panose="020706030806060202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2"/>
            <a:ext cx="9779183" cy="1093834"/>
          </a:xfrm>
        </p:spPr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04043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</a:t>
            </a:r>
          </a:p>
          <a:p>
            <a:r>
              <a:rPr lang="en-US" dirty="0"/>
              <a:t> </a:t>
            </a:r>
            <a:r>
              <a:rPr lang="en-US" dirty="0" smtClean="0"/>
              <a:t>                                                       </a:t>
            </a:r>
          </a:p>
          <a:p>
            <a:r>
              <a:rPr lang="en-US" sz="2800" b="1" dirty="0" smtClean="0"/>
              <a:t>                                      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864" y="1348255"/>
            <a:ext cx="9779183" cy="447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447368" y="270880"/>
            <a:ext cx="11297264" cy="1221388"/>
          </a:xfrm>
        </p:spPr>
        <p:txBody>
          <a:bodyPr/>
          <a:lstStyle/>
          <a:p>
            <a:r>
              <a:rPr lang="en-IN" dirty="0" smtClean="0"/>
              <a:t>SYSTEM COMPONENTS -HARDWARE</a:t>
            </a:r>
            <a:endParaRPr lang="en-IN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31900" y="1894376"/>
            <a:ext cx="2934427" cy="3528524"/>
          </a:xfrm>
        </p:spPr>
        <p:txBody>
          <a:bodyPr/>
          <a:lstStyle/>
          <a:p>
            <a:r>
              <a:rPr lang="en-IN" b="1" dirty="0" smtClean="0"/>
              <a:t>ESP8266</a:t>
            </a:r>
            <a:endParaRPr lang="en-IN" b="1" dirty="0"/>
          </a:p>
        </p:txBody>
      </p:sp>
      <p:pic>
        <p:nvPicPr>
          <p:cNvPr id="24" name="Picture Placeholder 23"/>
          <p:cNvPicPr>
            <a:picLocks noGrp="1" noChangeAspect="1"/>
          </p:cNvPicPr>
          <p:nvPr>
            <p:ph type="pic" sz="quarter" idx="2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5" b="1015"/>
          <a:stretch>
            <a:fillRect/>
          </a:stretch>
        </p:blipFill>
        <p:spPr/>
      </p:pic>
      <p:sp>
        <p:nvSpPr>
          <p:cNvPr id="18" name="Text Placeholder 1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sz="1600" dirty="0">
                <a:latin typeface="Bahnschrift" panose="020B0502040204020203" pitchFamily="34" charset="0"/>
              </a:rPr>
              <a:t>Internet of Things (</a:t>
            </a:r>
            <a:r>
              <a:rPr lang="en-US" sz="1600" dirty="0" err="1">
                <a:latin typeface="Bahnschrift" panose="020B0502040204020203" pitchFamily="34" charset="0"/>
              </a:rPr>
              <a:t>IoT</a:t>
            </a:r>
            <a:r>
              <a:rPr lang="en-US" sz="1600" dirty="0">
                <a:latin typeface="Bahnschrift" panose="020B0502040204020203" pitchFamily="34" charset="0"/>
              </a:rPr>
              <a:t>) applications, enabling devices to connect to Wi-Fi networks and the internet</a:t>
            </a:r>
            <a:endParaRPr lang="en-IN" sz="1600" dirty="0">
              <a:latin typeface="Bahnschrift" panose="020B0502040204020203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4540244" y="1894376"/>
            <a:ext cx="3079207" cy="3528524"/>
          </a:xfrm>
        </p:spPr>
        <p:txBody>
          <a:bodyPr>
            <a:normAutofit/>
          </a:bodyPr>
          <a:lstStyle/>
          <a:p>
            <a:pPr lvl="0"/>
            <a:r>
              <a:rPr lang="en-IN" sz="2000" b="1" dirty="0" smtClean="0"/>
              <a:t>Soil Moisture Sensor</a:t>
            </a:r>
            <a:endParaRPr lang="en-IN" sz="2000" b="1" dirty="0"/>
          </a:p>
        </p:txBody>
      </p:sp>
      <p:pic>
        <p:nvPicPr>
          <p:cNvPr id="25" name="Picture Placeholder 24"/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" r="389"/>
          <a:stretch>
            <a:fillRect/>
          </a:stretch>
        </p:blipFill>
        <p:spPr/>
      </p:pic>
      <p:sp>
        <p:nvSpPr>
          <p:cNvPr id="19" name="Text Placeholder 1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sz="1800" dirty="0">
                <a:latin typeface="Bahnschrift" panose="020B0502040204020203" pitchFamily="34" charset="0"/>
              </a:rPr>
              <a:t>Measure or estimate the amount of water in the soil</a:t>
            </a:r>
            <a:endParaRPr lang="en-IN" sz="1800" dirty="0">
              <a:latin typeface="Bahnschrift" panose="020B0502040204020203" pitchFamily="34" charset="0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7995403" y="1894376"/>
            <a:ext cx="2939297" cy="3528524"/>
          </a:xfrm>
        </p:spPr>
        <p:txBody>
          <a:bodyPr/>
          <a:lstStyle/>
          <a:p>
            <a:pPr lvl="0">
              <a:lnSpc>
                <a:spcPct val="80000"/>
              </a:lnSpc>
            </a:pPr>
            <a:r>
              <a:rPr lang="en-IN" b="1" dirty="0" smtClean="0"/>
              <a:t>DHT11 Sensor</a:t>
            </a:r>
            <a:endParaRPr lang="en-IN" b="1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lvl="0">
              <a:lnSpc>
                <a:spcPct val="80000"/>
              </a:lnSpc>
            </a:pPr>
            <a:r>
              <a:rPr lang="en-US" sz="1800" dirty="0">
                <a:latin typeface="Bahnschrift" panose="020B0502040204020203" pitchFamily="34" charset="0"/>
              </a:rPr>
              <a:t>A basic, ultra low-cost digital temperature and humidity sensor</a:t>
            </a:r>
            <a:endParaRPr lang="en-IN" sz="1800" b="1" dirty="0">
              <a:latin typeface="Bahnschrift" panose="020B0502040204020203" pitchFamily="34" charset="0"/>
            </a:endParaRPr>
          </a:p>
        </p:txBody>
      </p:sp>
      <p:pic>
        <p:nvPicPr>
          <p:cNvPr id="28" name="Picture Placeholder 27"/>
          <p:cNvPicPr>
            <a:picLocks noGrp="1" noChangeAspect="1"/>
          </p:cNvPicPr>
          <p:nvPr>
            <p:ph type="pic" sz="quarter" idx="2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9" r="1292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2651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ctrTitle"/>
          </p:nvPr>
        </p:nvSpPr>
        <p:spPr>
          <a:xfrm>
            <a:off x="447368" y="270880"/>
            <a:ext cx="11297264" cy="1221388"/>
          </a:xfrm>
        </p:spPr>
        <p:txBody>
          <a:bodyPr/>
          <a:lstStyle/>
          <a:p>
            <a:r>
              <a:rPr lang="en-IN" dirty="0"/>
              <a:t>SYSTEM COMPONENTS -HARDWARE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6"/>
          </p:nvPr>
        </p:nvSpPr>
        <p:spPr>
          <a:xfrm>
            <a:off x="1219200" y="1894376"/>
            <a:ext cx="2947127" cy="3553924"/>
          </a:xfrm>
        </p:spPr>
        <p:txBody>
          <a:bodyPr/>
          <a:lstStyle/>
          <a:p>
            <a:r>
              <a:rPr lang="en-IN" dirty="0" smtClean="0"/>
              <a:t>OLED DISPLAY</a:t>
            </a:r>
            <a:endParaRPr lang="en-IN" dirty="0"/>
          </a:p>
        </p:txBody>
      </p:sp>
      <p:pic>
        <p:nvPicPr>
          <p:cNvPr id="32" name="Picture Placeholder 31"/>
          <p:cNvPicPr>
            <a:picLocks noGrp="1" noChangeAspect="1"/>
          </p:cNvPicPr>
          <p:nvPr>
            <p:ph type="pic" sz="quarter" idx="23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4" r="10614"/>
          <a:stretch>
            <a:fillRect/>
          </a:stretch>
        </p:blipFill>
        <p:spPr/>
      </p:pic>
      <p:sp>
        <p:nvSpPr>
          <p:cNvPr id="26" name="Text Placeholder 2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lvl="0"/>
            <a:r>
              <a:rPr lang="en-US" sz="1800" dirty="0">
                <a:latin typeface="Bahnschrift" panose="020B0502040204020203" pitchFamily="34" charset="0"/>
              </a:rPr>
              <a:t>A device that can display text, graphics and images on a thin and flexible screen</a:t>
            </a:r>
            <a:r>
              <a:rPr lang="en-US" dirty="0"/>
              <a:t> </a:t>
            </a:r>
            <a:endParaRPr lang="en-IN" b="1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8"/>
          </p:nvPr>
        </p:nvSpPr>
        <p:spPr>
          <a:xfrm>
            <a:off x="4662662" y="1894376"/>
            <a:ext cx="2957337" cy="3553924"/>
          </a:xfrm>
        </p:spPr>
        <p:txBody>
          <a:bodyPr/>
          <a:lstStyle/>
          <a:p>
            <a:pPr lvl="0"/>
            <a:r>
              <a:rPr lang="en-IN" b="1" dirty="0"/>
              <a:t>RELAY MODULE</a:t>
            </a:r>
          </a:p>
        </p:txBody>
      </p:sp>
      <p:pic>
        <p:nvPicPr>
          <p:cNvPr id="33" name="Picture Placeholder 32"/>
          <p:cNvPicPr>
            <a:picLocks noGrp="1" noChangeAspect="1"/>
          </p:cNvPicPr>
          <p:nvPr>
            <p:ph type="pic" sz="quarter" idx="2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" r="692"/>
          <a:stretch>
            <a:fillRect/>
          </a:stretch>
        </p:blipFill>
        <p:spPr/>
      </p:pic>
      <p:sp>
        <p:nvSpPr>
          <p:cNvPr id="27" name="Text Placeholder 2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lvl="0"/>
            <a:r>
              <a:rPr lang="en-US" sz="1600" dirty="0" smtClean="0">
                <a:latin typeface="Bahnschrift" panose="020B0502040204020203" pitchFamily="34" charset="0"/>
              </a:rPr>
              <a:t>Interface </a:t>
            </a:r>
            <a:r>
              <a:rPr lang="en-US" sz="1600" dirty="0">
                <a:latin typeface="Bahnschrift" panose="020B0502040204020203" pitchFamily="34" charset="0"/>
              </a:rPr>
              <a:t>devices that enable the transfer of signals and information between different devices or systems</a:t>
            </a:r>
            <a:endParaRPr lang="en-IN" sz="1600" dirty="0">
              <a:latin typeface="Bahnschrift" panose="020B0502040204020203" pitchFamily="34" charset="0"/>
            </a:endParaRP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9"/>
          </p:nvPr>
        </p:nvSpPr>
        <p:spPr>
          <a:xfrm>
            <a:off x="7995403" y="1894376"/>
            <a:ext cx="3053597" cy="3553924"/>
          </a:xfrm>
        </p:spPr>
        <p:txBody>
          <a:bodyPr/>
          <a:lstStyle/>
          <a:p>
            <a:pPr lvl="0"/>
            <a:r>
              <a:rPr lang="en-IN" b="1" dirty="0"/>
              <a:t>MOTOR</a:t>
            </a:r>
          </a:p>
        </p:txBody>
      </p:sp>
      <p:pic>
        <p:nvPicPr>
          <p:cNvPr id="34" name="Picture Placeholder 33"/>
          <p:cNvPicPr>
            <a:picLocks noGrp="1" noChangeAspect="1"/>
          </p:cNvPicPr>
          <p:nvPr>
            <p:ph type="pic" sz="quarter" idx="2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86" b="10886"/>
          <a:stretch>
            <a:fillRect/>
          </a:stretch>
        </p:blipFill>
        <p:spPr/>
      </p:pic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8282868" y="3989404"/>
            <a:ext cx="2461332" cy="893763"/>
          </a:xfrm>
        </p:spPr>
        <p:txBody>
          <a:bodyPr/>
          <a:lstStyle/>
          <a:p>
            <a:pPr lvl="0"/>
            <a:r>
              <a:rPr lang="en-US" sz="1600" dirty="0" smtClean="0">
                <a:latin typeface="Bahnschrift" panose="020B0502040204020203" pitchFamily="34" charset="0"/>
              </a:rPr>
              <a:t>Acts </a:t>
            </a:r>
            <a:r>
              <a:rPr lang="en-US" sz="1600" dirty="0">
                <a:latin typeface="Bahnschrift" panose="020B0502040204020203" pitchFamily="34" charset="0"/>
              </a:rPr>
              <a:t>as a pump, controlled by a microcontroller and sensors to automate watering based on real-time conditions</a:t>
            </a:r>
            <a:endParaRPr lang="en-IN" sz="16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85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0"/>
            <a:ext cx="6240234" cy="850900"/>
          </a:xfrm>
        </p:spPr>
        <p:txBody>
          <a:bodyPr/>
          <a:lstStyle/>
          <a:p>
            <a:r>
              <a:rPr lang="en-US" sz="2400" dirty="0" smtClean="0"/>
              <a:t>SYSTEM COMPONENTS - SOFTWARE</a:t>
            </a:r>
            <a:endParaRPr lang="en-US" sz="24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1028700"/>
            <a:ext cx="5927270" cy="518305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b="1" dirty="0" smtClean="0"/>
              <a:t>Arduino IDE : </a:t>
            </a:r>
            <a:r>
              <a:rPr lang="en-US" sz="1800" dirty="0" smtClean="0"/>
              <a:t>For programming the ESP8266 microcontroller logic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b="1" dirty="0" smtClean="0"/>
              <a:t>Communication Protocol </a:t>
            </a:r>
            <a:r>
              <a:rPr lang="en-US" sz="1800" dirty="0" smtClean="0"/>
              <a:t>  </a:t>
            </a:r>
          </a:p>
          <a:p>
            <a:pPr>
              <a:lnSpc>
                <a:spcPct val="10000"/>
              </a:lnSpc>
            </a:pPr>
            <a:r>
              <a:rPr lang="en-US" sz="1800" dirty="0" smtClean="0"/>
              <a:t>    		</a:t>
            </a:r>
          </a:p>
          <a:p>
            <a:pPr marL="742950" lvl="1" indent="-285750" algn="l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Rest API(HTTP)</a:t>
            </a:r>
          </a:p>
          <a:p>
            <a:pPr marL="742950" lvl="1" indent="-285750" algn="l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ESP 8266 web Server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b="1" dirty="0" smtClean="0"/>
              <a:t>APP STACK</a:t>
            </a:r>
          </a:p>
          <a:p>
            <a:pPr>
              <a:lnSpc>
                <a:spcPct val="10000"/>
              </a:lnSpc>
            </a:pPr>
            <a:r>
              <a:rPr lang="en-US" sz="1800" b="1" dirty="0"/>
              <a:t> </a:t>
            </a:r>
            <a:endParaRPr lang="en-US" sz="1800" b="1" dirty="0" smtClean="0"/>
          </a:p>
          <a:p>
            <a:pPr marL="742950" lvl="1" indent="-285750" algn="l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Android Studio(Java)</a:t>
            </a:r>
          </a:p>
          <a:p>
            <a:pPr marL="742950" lvl="1" indent="-285750" algn="l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Retrofit(Networking)</a:t>
            </a:r>
          </a:p>
          <a:p>
            <a:pPr marL="742950" lvl="1" indent="-285750" algn="l">
              <a:lnSpc>
                <a:spcPct val="80000"/>
              </a:lnSpc>
              <a:buClr>
                <a:schemeClr val="accent2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Material Design</a:t>
            </a:r>
          </a:p>
          <a:p>
            <a:pPr marL="285750" indent="-28575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US" sz="1800" dirty="0" smtClean="0"/>
              <a:t> </a:t>
            </a:r>
            <a:r>
              <a:rPr lang="en-US" sz="1800" b="1" dirty="0" smtClean="0"/>
              <a:t>Key Features</a:t>
            </a:r>
          </a:p>
          <a:p>
            <a:pPr>
              <a:lnSpc>
                <a:spcPct val="20000"/>
              </a:lnSpc>
            </a:pPr>
            <a:endParaRPr lang="en-US" sz="1800" b="1" dirty="0" smtClean="0"/>
          </a:p>
          <a:p>
            <a:pPr marL="742950" lvl="1" indent="-285750" algn="l">
              <a:lnSpc>
                <a:spcPct val="8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Real-Time Control</a:t>
            </a:r>
          </a:p>
          <a:p>
            <a:pPr marL="742950" lvl="1" indent="-285750" algn="l">
              <a:lnSpc>
                <a:spcPct val="8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Local AI Logic</a:t>
            </a:r>
          </a:p>
          <a:p>
            <a:pPr marL="742950" lvl="1" indent="-285750" algn="l">
              <a:lnSpc>
                <a:spcPct val="80000"/>
              </a:lnSpc>
              <a:buClr>
                <a:schemeClr val="accent3"/>
              </a:buClr>
              <a:buFont typeface="Wingdings" panose="05000000000000000000" pitchFamily="2" charset="2"/>
              <a:buChar char="ü"/>
            </a:pPr>
            <a:r>
              <a:rPr lang="en-US" dirty="0" smtClean="0"/>
              <a:t>Full History Logging</a:t>
            </a:r>
          </a:p>
          <a:p>
            <a:endParaRPr lang="en-US" sz="1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4700" y="406400"/>
            <a:ext cx="3873500" cy="551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496556"/>
          </a:xfrm>
        </p:spPr>
        <p:txBody>
          <a:bodyPr/>
          <a:lstStyle/>
          <a:p>
            <a:r>
              <a:rPr lang="en-US" sz="4800" dirty="0" smtClean="0"/>
              <a:t>HOW  IT  WORKS</a:t>
            </a:r>
            <a:endParaRPr lang="en-US" sz="4800" dirty="0"/>
          </a:p>
        </p:txBody>
      </p:sp>
      <p:sp>
        <p:nvSpPr>
          <p:cNvPr id="2" name="Rectangle 1"/>
          <p:cNvSpPr/>
          <p:nvPr/>
        </p:nvSpPr>
        <p:spPr>
          <a:xfrm>
            <a:off x="1482435" y="1859340"/>
            <a:ext cx="962890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IN" sz="2400" dirty="0" smtClean="0"/>
              <a:t>Standalone </a:t>
            </a:r>
            <a:r>
              <a:rPr lang="en-IN" sz="2400" dirty="0"/>
              <a:t>Server: The ESP8266 boots as a web server with a ready-to-use API</a:t>
            </a:r>
            <a:r>
              <a:rPr lang="en-IN" sz="2400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400" dirty="0" smtClean="0"/>
              <a:t> </a:t>
            </a:r>
            <a:r>
              <a:rPr lang="en-IN" sz="2400" dirty="0"/>
              <a:t>Continuous Sensing: Constantly reads soil moisture, temperature, and humidity data</a:t>
            </a:r>
            <a:r>
              <a:rPr lang="en-IN" sz="2400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400" dirty="0" smtClean="0"/>
              <a:t> </a:t>
            </a:r>
            <a:r>
              <a:rPr lang="en-IN" sz="2400" dirty="0"/>
              <a:t>Automatic Action: Triggers the water pump automatically based on soil moisture levels</a:t>
            </a:r>
            <a:r>
              <a:rPr lang="en-IN" sz="2400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400" dirty="0" smtClean="0"/>
              <a:t> App </a:t>
            </a:r>
            <a:r>
              <a:rPr lang="en-IN" sz="2400" dirty="0"/>
              <a:t>Requests: The Android app sends commands and requests data via HTTP</a:t>
            </a:r>
            <a:r>
              <a:rPr lang="en-IN" sz="2400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400" dirty="0" smtClean="0"/>
              <a:t> Live </a:t>
            </a:r>
            <a:r>
              <a:rPr lang="en-IN" sz="2400" dirty="0"/>
              <a:t>Data Sync: The hardware responds with JSON data for real-time app updates</a:t>
            </a:r>
            <a:r>
              <a:rPr lang="en-IN" sz="2400" dirty="0" smtClean="0"/>
              <a:t>.</a:t>
            </a:r>
          </a:p>
          <a:p>
            <a:pPr marL="400050" indent="-400050">
              <a:buFont typeface="+mj-lt"/>
              <a:buAutoNum type="romanUcPeriod"/>
            </a:pPr>
            <a:r>
              <a:rPr lang="en-IN" sz="2400" dirty="0" smtClean="0"/>
              <a:t> Activity </a:t>
            </a:r>
            <a:r>
              <a:rPr lang="en-IN" sz="2400" dirty="0"/>
              <a:t>Logging: Every pump action is logged with a timestamp in the device's history.</a:t>
            </a: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1385751"/>
          </a:xfrm>
        </p:spPr>
        <p:txBody>
          <a:bodyPr/>
          <a:lstStyle/>
          <a:p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1778000"/>
            <a:ext cx="6220277" cy="4827451"/>
          </a:xfrm>
        </p:spPr>
        <p:txBody>
          <a:bodyPr>
            <a:no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700" b="1" dirty="0" smtClean="0"/>
              <a:t>Water </a:t>
            </a:r>
            <a:r>
              <a:rPr lang="en-US" sz="1700" b="1" dirty="0"/>
              <a:t>Savings:</a:t>
            </a:r>
            <a:r>
              <a:rPr lang="en-US" sz="1700" dirty="0"/>
              <a:t> 30-70% reduction compared to flood </a:t>
            </a:r>
            <a:r>
              <a:rPr lang="en-US" sz="1700" dirty="0" smtClean="0"/>
              <a:t>irrigation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700" b="1" dirty="0" smtClean="0"/>
              <a:t>Yield Increase</a:t>
            </a:r>
            <a:r>
              <a:rPr lang="en-US" sz="1700" b="1" dirty="0"/>
              <a:t>: </a:t>
            </a:r>
            <a:r>
              <a:rPr lang="en-US" sz="1700" dirty="0"/>
              <a:t>15-30% higher crop productivity (</a:t>
            </a:r>
            <a:r>
              <a:rPr lang="en-US" sz="1700" dirty="0" err="1"/>
              <a:t>IoT</a:t>
            </a:r>
            <a:r>
              <a:rPr lang="en-US" sz="1700" dirty="0"/>
              <a:t> Analytics 2023 data</a:t>
            </a:r>
            <a:r>
              <a:rPr lang="en-US" sz="17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700" b="1" dirty="0" smtClean="0"/>
              <a:t>Cost Reduction:</a:t>
            </a:r>
            <a:r>
              <a:rPr lang="en-US" sz="1700" dirty="0" smtClean="0"/>
              <a:t> 50% lower labor + 60% energy savings (solar-powered)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700" b="1" dirty="0" smtClean="0"/>
              <a:t>Soil </a:t>
            </a:r>
            <a:r>
              <a:rPr lang="en-US" sz="1700" b="1" dirty="0"/>
              <a:t>Health: </a:t>
            </a:r>
            <a:r>
              <a:rPr lang="en-US" sz="1700" dirty="0"/>
              <a:t>Prevents salinity buildup + nutrient </a:t>
            </a:r>
            <a:r>
              <a:rPr lang="en-US" sz="1700" dirty="0" smtClean="0"/>
              <a:t>leaching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700" b="1" dirty="0" smtClean="0"/>
              <a:t>Scalability</a:t>
            </a:r>
            <a:r>
              <a:rPr lang="en-US" sz="1700" b="1" dirty="0"/>
              <a:t>: </a:t>
            </a:r>
            <a:r>
              <a:rPr lang="en-US" sz="1700" dirty="0"/>
              <a:t>Works for 0.1-acre gardens to 1000-acre </a:t>
            </a:r>
            <a:r>
              <a:rPr lang="en-US" sz="1700" dirty="0" smtClean="0"/>
              <a:t>farms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700" b="1" dirty="0" smtClean="0"/>
              <a:t>Sustainability</a:t>
            </a:r>
            <a:r>
              <a:rPr lang="en-US" sz="1700" b="1" dirty="0"/>
              <a:t>:</a:t>
            </a:r>
            <a:r>
              <a:rPr lang="en-US" sz="1700" dirty="0"/>
              <a:t> Reduces agricultural runoff (EPA compliance bonus</a:t>
            </a:r>
            <a:r>
              <a:rPr lang="en-US" sz="1700" dirty="0" smtClean="0"/>
              <a:t>)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1700" b="1" dirty="0" smtClean="0"/>
              <a:t>ROI</a:t>
            </a:r>
            <a:r>
              <a:rPr lang="en-US" sz="1700" b="1" dirty="0"/>
              <a:t>: </a:t>
            </a:r>
            <a:r>
              <a:rPr lang="en-US" sz="1700" dirty="0"/>
              <a:t>Pays back in &lt;12 months (Jain Irrigation case study)</a:t>
            </a:r>
            <a:br>
              <a:rPr lang="en-US" sz="1700" dirty="0"/>
            </a:br>
            <a:endParaRPr lang="en-US" sz="1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0700" y="0"/>
            <a:ext cx="40513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TM11534312">
      <a:dk1>
        <a:srgbClr val="000000"/>
      </a:dk1>
      <a:lt1>
        <a:srgbClr val="FFFFFF"/>
      </a:lt1>
      <a:dk2>
        <a:srgbClr val="D87A1A"/>
      </a:dk2>
      <a:lt2>
        <a:srgbClr val="E7E6E6"/>
      </a:lt2>
      <a:accent1>
        <a:srgbClr val="FFBA00"/>
      </a:accent1>
      <a:accent2>
        <a:srgbClr val="7229D2"/>
      </a:accent2>
      <a:accent3>
        <a:srgbClr val="C62FE1"/>
      </a:accent3>
      <a:accent4>
        <a:srgbClr val="CF1DA0"/>
      </a:accent4>
      <a:accent5>
        <a:srgbClr val="E12F68"/>
      </a:accent5>
      <a:accent6>
        <a:srgbClr val="CF2E1D"/>
      </a:accent6>
      <a:hlink>
        <a:srgbClr val="87882D"/>
      </a:hlink>
      <a:folHlink>
        <a:srgbClr val="7F7F7F"/>
      </a:folHlink>
    </a:clrScheme>
    <a:fontScheme name="Custom 62">
      <a:majorFont>
        <a:latin typeface="Book Antiqua"/>
        <a:ea typeface=""/>
        <a:cs typeface=""/>
      </a:majorFont>
      <a:minorFont>
        <a:latin typeface="Century Gothic"/>
        <a:ea typeface=""/>
        <a:cs typeface="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11534312_Win32_SL_V3" id="{A784F2EB-8377-40E2-878D-F359E4F7734D}" vid="{87F4C17B-0668-4D7F-80F5-6507D8EFBB0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 party</Template>
  <TotalTime>319</TotalTime>
  <Words>470</Words>
  <Application>Microsoft Office PowerPoint</Application>
  <PresentationFormat>Widescreen</PresentationFormat>
  <Paragraphs>134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Arial</vt:lpstr>
      <vt:lpstr>Arial Black</vt:lpstr>
      <vt:lpstr>Bahnschrift</vt:lpstr>
      <vt:lpstr>Bahnschrift SemiBold</vt:lpstr>
      <vt:lpstr>Bodoni MT</vt:lpstr>
      <vt:lpstr>Book Antiqua</vt:lpstr>
      <vt:lpstr>Calibri</vt:lpstr>
      <vt:lpstr>Century Gothic</vt:lpstr>
      <vt:lpstr>Courier New</vt:lpstr>
      <vt:lpstr>Helvetica Neue Medium</vt:lpstr>
      <vt:lpstr>Wingdings</vt:lpstr>
      <vt:lpstr>Custom</vt:lpstr>
      <vt:lpstr>SMART AGRICULTURE USING IOT</vt:lpstr>
      <vt:lpstr>   Problem</vt:lpstr>
      <vt:lpstr>Solution</vt:lpstr>
      <vt:lpstr>SYSTEM ARCHITECTURE</vt:lpstr>
      <vt:lpstr>SYSTEM COMPONENTS -HARDWARE</vt:lpstr>
      <vt:lpstr>SYSTEM COMPONENTS -HARDWARE</vt:lpstr>
      <vt:lpstr>SYSTEM COMPONENTS - SOFTWARE</vt:lpstr>
      <vt:lpstr>HOW  IT  WORKS</vt:lpstr>
      <vt:lpstr>OUTCOMES</vt:lpstr>
      <vt:lpstr>Business Model</vt:lpstr>
      <vt:lpstr>Business Model</vt:lpstr>
      <vt:lpstr>FUTURE ROADMAP</vt:lpstr>
      <vt:lpstr>               THANK YOU! 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35</cp:revision>
  <dcterms:created xsi:type="dcterms:W3CDTF">2025-08-20T13:59:05Z</dcterms:created>
  <dcterms:modified xsi:type="dcterms:W3CDTF">2025-08-22T17:06:36Z</dcterms:modified>
</cp:coreProperties>
</file>