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61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7099300" cy="10234613"/>
  <p:custDataLst>
    <p:tags r:id="rId21"/>
  </p:custDataLst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61E"/>
    <a:srgbClr val="033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2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0E2E94-6710-4C69-80B8-E34483ADECF3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1C1A6D4-0532-472E-BED1-3BA356F6EAE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39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F9F8BE3-397A-445B-A90B-FA2FE11B8D89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FFD9DD1-B989-4866-9C2D-3664E8B6ED9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9050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9CBB2A-04D2-4880-9A8D-55A491D0149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1pPr>
            <a:lvl2pPr marL="804763" indent="-309524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2pPr>
            <a:lvl3pPr marL="1238098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3pPr>
            <a:lvl4pPr marL="1733337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4pPr>
            <a:lvl5pPr marL="2228576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5pPr>
            <a:lvl6pPr marL="2723815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6pPr>
            <a:lvl7pPr marL="3219054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7pPr>
            <a:lvl8pPr marL="3714293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8pPr>
            <a:lvl9pPr marL="4209532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9pPr>
          </a:lstStyle>
          <a:p>
            <a:pPr eaLnBrk="1" hangingPunct="1"/>
            <a:fld id="{C52B6580-3E97-40A8-A3FF-0AFCA95DBC2E}" type="slidenum">
              <a:rPr lang="en-US" sz="1300">
                <a:solidFill>
                  <a:schemeClr val="tx1"/>
                </a:solidFill>
                <a:latin typeface="Arial" charset="0"/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1pPr>
            <a:lvl2pPr marL="804763" indent="-309524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2pPr>
            <a:lvl3pPr marL="1238098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3pPr>
            <a:lvl4pPr marL="1733337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4pPr>
            <a:lvl5pPr marL="2228576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5pPr>
            <a:lvl6pPr marL="2723815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6pPr>
            <a:lvl7pPr marL="3219054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7pPr>
            <a:lvl8pPr marL="3714293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8pPr>
            <a:lvl9pPr marL="4209532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9pPr>
          </a:lstStyle>
          <a:p>
            <a:pPr eaLnBrk="1" hangingPunct="1"/>
            <a:fld id="{C52B6580-3E97-40A8-A3FF-0AFCA95DBC2E}" type="slidenum">
              <a:rPr lang="en-US" sz="1300">
                <a:solidFill>
                  <a:schemeClr val="tx1"/>
                </a:solidFill>
                <a:latin typeface="Arial" charset="0"/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1pPr>
            <a:lvl2pPr marL="804763" indent="-309524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2pPr>
            <a:lvl3pPr marL="1238098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3pPr>
            <a:lvl4pPr marL="1733337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4pPr>
            <a:lvl5pPr marL="2228576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5pPr>
            <a:lvl6pPr marL="2723815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6pPr>
            <a:lvl7pPr marL="3219054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7pPr>
            <a:lvl8pPr marL="3714293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8pPr>
            <a:lvl9pPr marL="4209532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9pPr>
          </a:lstStyle>
          <a:p>
            <a:pPr eaLnBrk="1" hangingPunct="1"/>
            <a:fld id="{C52B6580-3E97-40A8-A3FF-0AFCA95DBC2E}" type="slidenum">
              <a:rPr lang="en-US" sz="1300">
                <a:solidFill>
                  <a:schemeClr val="tx1"/>
                </a:solidFill>
                <a:latin typeface="Arial" charset="0"/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1pPr>
            <a:lvl2pPr marL="804763" indent="-309524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2pPr>
            <a:lvl3pPr marL="1238098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3pPr>
            <a:lvl4pPr marL="1733337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4pPr>
            <a:lvl5pPr marL="2228576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5pPr>
            <a:lvl6pPr marL="2723815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6pPr>
            <a:lvl7pPr marL="3219054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7pPr>
            <a:lvl8pPr marL="3714293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8pPr>
            <a:lvl9pPr marL="4209532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9pPr>
          </a:lstStyle>
          <a:p>
            <a:pPr eaLnBrk="1" hangingPunct="1"/>
            <a:fld id="{C52B6580-3E97-40A8-A3FF-0AFCA95DBC2E}" type="slidenum">
              <a:rPr lang="en-US" sz="1300">
                <a:solidFill>
                  <a:schemeClr val="tx1"/>
                </a:solidFill>
                <a:latin typeface="Arial" charset="0"/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1pPr>
            <a:lvl2pPr marL="804763" indent="-309524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2pPr>
            <a:lvl3pPr marL="1238098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3pPr>
            <a:lvl4pPr marL="1733337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4pPr>
            <a:lvl5pPr marL="2228576" indent="-247620" eaLnBrk="0" hangingPunct="0">
              <a:defRPr sz="1500">
                <a:solidFill>
                  <a:schemeClr val="bg2"/>
                </a:solidFill>
                <a:latin typeface="Garamond" pitchFamily="2" charset="0"/>
              </a:defRPr>
            </a:lvl5pPr>
            <a:lvl6pPr marL="2723815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6pPr>
            <a:lvl7pPr marL="3219054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7pPr>
            <a:lvl8pPr marL="3714293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8pPr>
            <a:lvl9pPr marL="4209532" indent="-247620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Garamond" pitchFamily="2" charset="0"/>
              </a:defRPr>
            </a:lvl9pPr>
          </a:lstStyle>
          <a:p>
            <a:pPr eaLnBrk="1" hangingPunct="1"/>
            <a:fld id="{C52B6580-3E97-40A8-A3FF-0AFCA95DBC2E}" type="slidenum">
              <a:rPr lang="en-US" sz="1300">
                <a:solidFill>
                  <a:schemeClr val="tx1"/>
                </a:solidFill>
                <a:latin typeface="Arial" charset="0"/>
              </a:rPr>
              <a:pPr eaLnBrk="1" hangingPunct="1"/>
              <a:t>13</a:t>
            </a:fld>
            <a:endParaRPr lang="en-US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xão recta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5" name="Marcador de Posição d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1BB54-D17D-4777-A020-9622A0A91A7F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6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CABA1-47CE-4F67-8702-086286ECC5E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7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A9B62-4359-4582-91BC-6D3BCB5D4C50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5" name="Marcador de Posição do Rodapé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B92F-F0F4-45CE-BA8E-BF76E2638DB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254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2F8F-3157-4144-A4EA-BCDD0D8F4634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75D1F-5923-4427-92A5-9117BF52E8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2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7" name="Marcador de Posição de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7A2B8-203F-452B-9761-EC1403DDDF35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5" name="Marcador de Posição do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AE91-1CA3-4F09-B505-E0D4C7A9CD4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2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xão recta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Marcador de Posição d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0AFBF-E591-46C5-AB93-54854A86549C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7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9AFFE-6C3D-4F0F-BDD9-0906E5D00C4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00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DE341-DBE8-4E76-8983-D51C0DDE87B4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6" name="Marcador de Posição do Rodapé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98F0A-5C5B-4999-A088-97B34FA59B2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3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Marcador de Posição do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28" name="Marcador de Posição de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8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64AC-9DC3-43EF-B2F6-2064ED41F08B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9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18D3-A6FD-4DE4-BCE1-D9012A6BEDD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4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B873-E2CA-459B-8061-B63C20CB4259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4" name="Marcador de Posição do Rodapé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6597-FBB9-4C1F-BE19-65C0D0F94FE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7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732A-9DF2-4689-AE85-713CCA172240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3" name="Marcador de Posição do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5AC82-70F9-47AE-93B6-75237C33CB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41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xão recta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FC165-71A2-4824-AE03-5B8CFEC3342B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7" name="Marcador de Posição do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751A-DD14-4DE4-AA97-F4B5F2BA020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10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PT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0471-E152-4828-B30B-4CE53BC4BB8F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D4C8-C902-4EBB-952C-EEFADB6A18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8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Marcador de Posição do Texto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smtClean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0F349A-42BB-46EE-BC86-8C7DE8EF5F16}" type="datetimeFigureOut">
              <a:rPr lang="pt-PT"/>
              <a:pPr>
                <a:defRPr/>
              </a:pPr>
              <a:t>30-03-2012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5CE50-A638-4582-9809-D922BF715E3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10" name="Marcador de Posição do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3" r:id="rId4"/>
    <p:sldLayoutId id="2147483979" r:id="rId5"/>
    <p:sldLayoutId id="2147483974" r:id="rId6"/>
    <p:sldLayoutId id="2147483980" r:id="rId7"/>
    <p:sldLayoutId id="2147483981" r:id="rId8"/>
    <p:sldLayoutId id="2147483982" r:id="rId9"/>
    <p:sldLayoutId id="2147483975" r:id="rId10"/>
    <p:sldLayoutId id="21474839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oc.pt/?page_id=91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861048"/>
            <a:ext cx="8458200" cy="1222375"/>
          </a:xfrm>
        </p:spPr>
        <p:txBody>
          <a:bodyPr/>
          <a:lstStyle/>
          <a:p>
            <a:pPr algn="ctr"/>
            <a:r>
              <a:rPr lang="pt-PT" dirty="0" smtClean="0"/>
              <a:t>Relatório e contas de 2011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42644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3068960"/>
            <a:ext cx="7485286" cy="1224136"/>
          </a:xfrm>
        </p:spPr>
        <p:txBody>
          <a:bodyPr>
            <a:noAutofit/>
          </a:bodyPr>
          <a:lstStyle/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4000" dirty="0"/>
              <a:t>Comunicação e divulgação</a:t>
            </a:r>
          </a:p>
        </p:txBody>
      </p:sp>
    </p:spTree>
    <p:extLst>
      <p:ext uri="{BB962C8B-B14F-4D97-AF65-F5344CB8AC3E}">
        <p14:creationId xmlns:p14="http://schemas.microsoft.com/office/powerpoint/2010/main" val="36568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14177" y="260648"/>
            <a:ext cx="4608512" cy="3960440"/>
          </a:xfrm>
          <a:prstGeom prst="rect">
            <a:avLst/>
          </a:prstGeom>
        </p:spPr>
      </p:pic>
      <p:pic>
        <p:nvPicPr>
          <p:cNvPr id="3" name="Picture 2" descr="C:\Users\salome\AppData\Local\Microsoft\Windows\Temporary Internet Files\Content.Outlook\26O5TR7Y\ISO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3816424" cy="337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8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456384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alome\AppData\Local\Microsoft\Windows\Temporary Internet Files\Content.Outlook\26O5TR7Y\scan_ipv6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2484129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http://isoc.pt/wp-content/uploads/2011/06/z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474"/>
            <a:ext cx="2952328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3068960"/>
            <a:ext cx="7485286" cy="1224136"/>
          </a:xfrm>
        </p:spPr>
        <p:txBody>
          <a:bodyPr>
            <a:noAutofit/>
          </a:bodyPr>
          <a:lstStyle/>
          <a:p>
            <a:pPr lvl="0" algn="r"/>
            <a:r>
              <a:rPr lang="pt-PT" sz="4000" b="1" dirty="0">
                <a:effectLst/>
              </a:rPr>
              <a:t>Execução Orçamental</a:t>
            </a:r>
          </a:p>
        </p:txBody>
      </p:sp>
    </p:spTree>
    <p:extLst>
      <p:ext uri="{BB962C8B-B14F-4D97-AF65-F5344CB8AC3E}">
        <p14:creationId xmlns:p14="http://schemas.microsoft.com/office/powerpoint/2010/main" val="37930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296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3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8301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5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23938"/>
            <a:ext cx="59055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8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2012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/>
              <a:t>Captar mais associados e envolvê-los na ISOC Portugal</a:t>
            </a:r>
          </a:p>
          <a:p>
            <a:r>
              <a:rPr lang="pt-PT" sz="2400" dirty="0" smtClean="0"/>
              <a:t>Nativos </a:t>
            </a:r>
            <a:r>
              <a:rPr lang="pt-PT" sz="2400" dirty="0"/>
              <a:t>Digitais</a:t>
            </a:r>
          </a:p>
          <a:p>
            <a:endParaRPr lang="pt-PT" sz="2400" dirty="0"/>
          </a:p>
          <a:p>
            <a:r>
              <a:rPr lang="pt-PT" sz="2400" dirty="0" smtClean="0"/>
              <a:t>SOPA </a:t>
            </a:r>
            <a:r>
              <a:rPr lang="pt-PT" sz="2400" dirty="0"/>
              <a:t>(Stop online </a:t>
            </a:r>
            <a:r>
              <a:rPr lang="pt-PT" sz="2400" dirty="0" err="1"/>
              <a:t>Piracy</a:t>
            </a:r>
            <a:r>
              <a:rPr lang="pt-PT" sz="2400" dirty="0"/>
              <a:t> </a:t>
            </a:r>
            <a:r>
              <a:rPr lang="pt-PT" sz="2400" dirty="0" err="1" smtClean="0"/>
              <a:t>Act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PIPA </a:t>
            </a:r>
            <a:r>
              <a:rPr lang="pt-PT" sz="2400" dirty="0"/>
              <a:t>(</a:t>
            </a:r>
            <a:r>
              <a:rPr lang="pt-PT" sz="2400" dirty="0" err="1"/>
              <a:t>Protect</a:t>
            </a:r>
            <a:r>
              <a:rPr lang="pt-PT" sz="2400" dirty="0"/>
              <a:t> IP </a:t>
            </a:r>
            <a:r>
              <a:rPr lang="pt-PT" sz="2400" dirty="0" err="1" smtClean="0"/>
              <a:t>Act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ACTA (</a:t>
            </a:r>
            <a:r>
              <a:rPr lang="pt-PT" sz="2400" dirty="0" err="1" smtClean="0"/>
              <a:t>Anti-Counterfeiting</a:t>
            </a:r>
            <a:r>
              <a:rPr lang="pt-PT" sz="2400" dirty="0" smtClean="0"/>
              <a:t> </a:t>
            </a:r>
            <a:r>
              <a:rPr lang="pt-PT" sz="2400" dirty="0" err="1"/>
              <a:t>Trade</a:t>
            </a:r>
            <a:r>
              <a:rPr lang="pt-PT" sz="2400" dirty="0"/>
              <a:t> </a:t>
            </a:r>
            <a:r>
              <a:rPr lang="pt-PT" sz="2400" dirty="0" err="1" smtClean="0"/>
              <a:t>Agreement</a:t>
            </a:r>
            <a:r>
              <a:rPr lang="pt-PT" sz="2400" dirty="0" smtClean="0"/>
              <a:t>)</a:t>
            </a:r>
          </a:p>
          <a:p>
            <a:endParaRPr lang="pt-PT" sz="2400" dirty="0"/>
          </a:p>
          <a:p>
            <a:r>
              <a:rPr lang="pt-PT" sz="2400" dirty="0" smtClean="0"/>
              <a:t>IGF Portugal</a:t>
            </a:r>
          </a:p>
          <a:p>
            <a:pPr lvl="1"/>
            <a:r>
              <a:rPr lang="pt-PT" sz="2000" dirty="0" smtClean="0"/>
              <a:t>ITU em Dez/2012 (Qatar)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70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2011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4163"/>
            <a:ext cx="8884096" cy="4525962"/>
          </a:xfrm>
        </p:spPr>
        <p:txBody>
          <a:bodyPr/>
          <a:lstStyle/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2800" dirty="0"/>
              <a:t>Funcionamento da </a:t>
            </a:r>
            <a:r>
              <a:rPr lang="pt-PT" sz="2800" dirty="0" smtClean="0"/>
              <a:t>associação</a:t>
            </a:r>
          </a:p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2800" dirty="0" smtClean="0"/>
              <a:t>Organização </a:t>
            </a:r>
            <a:r>
              <a:rPr lang="pt-PT" sz="2800" dirty="0"/>
              <a:t>do “</a:t>
            </a:r>
            <a:r>
              <a:rPr lang="pt-PT" sz="2800" dirty="0" err="1"/>
              <a:t>World</a:t>
            </a:r>
            <a:r>
              <a:rPr lang="pt-PT" sz="2800" dirty="0"/>
              <a:t> IPv6 </a:t>
            </a:r>
            <a:r>
              <a:rPr lang="pt-PT" sz="2800" dirty="0" err="1"/>
              <a:t>Day</a:t>
            </a:r>
            <a:r>
              <a:rPr lang="pt-PT" sz="2800" dirty="0"/>
              <a:t>” em Portugal</a:t>
            </a:r>
          </a:p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2800" dirty="0"/>
              <a:t>Organização de um evento sobre “Net </a:t>
            </a:r>
            <a:r>
              <a:rPr lang="pt-PT" sz="2800" dirty="0" err="1"/>
              <a:t>Neutrality</a:t>
            </a:r>
            <a:r>
              <a:rPr lang="pt-PT" sz="2800" dirty="0"/>
              <a:t>”</a:t>
            </a:r>
          </a:p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2800" dirty="0"/>
              <a:t>Colaboração em atividades da Internet </a:t>
            </a:r>
            <a:r>
              <a:rPr lang="pt-PT" sz="2800" dirty="0" err="1"/>
              <a:t>Society</a:t>
            </a:r>
            <a:endParaRPr lang="pt-PT" sz="2800" dirty="0"/>
          </a:p>
          <a:p>
            <a:pPr marL="540000" lvl="0">
              <a:lnSpc>
                <a:spcPct val="150000"/>
              </a:lnSpc>
              <a:spcBef>
                <a:spcPts val="1200"/>
              </a:spcBef>
            </a:pPr>
            <a:r>
              <a:rPr lang="pt-PT" sz="2800" dirty="0"/>
              <a:t>Comunicação e divulgação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5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Funcionamento da associação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Escritura</a:t>
            </a:r>
          </a:p>
          <a:p>
            <a:r>
              <a:rPr lang="pt-PT" dirty="0" smtClean="0"/>
              <a:t>Registo nas Finanças</a:t>
            </a:r>
          </a:p>
          <a:p>
            <a:r>
              <a:rPr lang="pt-PT" dirty="0" smtClean="0"/>
              <a:t>Contabilidade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2" y="4077071"/>
            <a:ext cx="3492381" cy="249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1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1880" y="3068960"/>
            <a:ext cx="5253038" cy="1224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sz="5400" dirty="0" err="1" smtClean="0">
                <a:solidFill>
                  <a:schemeClr val="tx1"/>
                </a:solidFill>
              </a:rPr>
              <a:t>World</a:t>
            </a:r>
            <a:r>
              <a:rPr lang="pt-PT" sz="5400" dirty="0" smtClean="0">
                <a:solidFill>
                  <a:schemeClr val="tx1"/>
                </a:solidFill>
              </a:rPr>
              <a:t> IP</a:t>
            </a:r>
            <a:r>
              <a:rPr lang="pt-PT" sz="5400" cap="none" dirty="0" smtClean="0">
                <a:solidFill>
                  <a:schemeClr val="tx1"/>
                </a:solidFill>
              </a:rPr>
              <a:t>v</a:t>
            </a:r>
            <a:r>
              <a:rPr lang="pt-PT" sz="5400" dirty="0" smtClean="0">
                <a:solidFill>
                  <a:schemeClr val="tx1"/>
                </a:solidFill>
              </a:rPr>
              <a:t>6 </a:t>
            </a:r>
            <a:r>
              <a:rPr lang="pt-PT" sz="5400" dirty="0" err="1" smtClean="0">
                <a:solidFill>
                  <a:schemeClr val="tx1"/>
                </a:solidFill>
              </a:rPr>
              <a:t>Day</a:t>
            </a:r>
            <a:endParaRPr lang="pt-PT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2011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686800" cy="3891061"/>
          </a:xfrm>
        </p:spPr>
        <p:txBody>
          <a:bodyPr/>
          <a:lstStyle/>
          <a:p>
            <a:pPr lvl="0"/>
            <a:r>
              <a:rPr lang="pt-PT" dirty="0"/>
              <a:t>Funcionamento da associação</a:t>
            </a:r>
          </a:p>
          <a:p>
            <a:pPr lvl="0"/>
            <a:r>
              <a:rPr lang="pt-PT" dirty="0"/>
              <a:t>Organização do “</a:t>
            </a:r>
            <a:r>
              <a:rPr lang="pt-PT" dirty="0" err="1"/>
              <a:t>World</a:t>
            </a:r>
            <a:r>
              <a:rPr lang="pt-PT" dirty="0"/>
              <a:t> IPv6 </a:t>
            </a:r>
            <a:r>
              <a:rPr lang="pt-PT" dirty="0" err="1"/>
              <a:t>Day</a:t>
            </a:r>
            <a:r>
              <a:rPr lang="pt-PT" dirty="0"/>
              <a:t>” em Portugal</a:t>
            </a:r>
          </a:p>
          <a:p>
            <a:pPr lvl="0"/>
            <a:r>
              <a:rPr lang="pt-PT" dirty="0"/>
              <a:t>Organização de um evento sobre “Net </a:t>
            </a:r>
            <a:r>
              <a:rPr lang="pt-PT" dirty="0" err="1"/>
              <a:t>Neutrality</a:t>
            </a:r>
            <a:r>
              <a:rPr lang="pt-PT" dirty="0"/>
              <a:t>”</a:t>
            </a:r>
          </a:p>
          <a:p>
            <a:pPr lvl="0"/>
            <a:r>
              <a:rPr lang="pt-PT" dirty="0"/>
              <a:t>Colaboração em atividades da Internet </a:t>
            </a:r>
            <a:r>
              <a:rPr lang="pt-PT" dirty="0" err="1"/>
              <a:t>Society</a:t>
            </a:r>
            <a:endParaRPr lang="pt-PT" dirty="0"/>
          </a:p>
          <a:p>
            <a:pPr lvl="0"/>
            <a:r>
              <a:rPr lang="pt-PT" dirty="0"/>
              <a:t>Comunicação e divulgação</a:t>
            </a:r>
          </a:p>
          <a:p>
            <a:endParaRPr lang="pt-PT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 Ipv6 Day Portug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504056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1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1880" y="3068960"/>
            <a:ext cx="5253038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pt-PT" sz="5400" dirty="0" smtClean="0">
                <a:solidFill>
                  <a:schemeClr val="tx1"/>
                </a:solidFill>
              </a:rPr>
              <a:t>Net </a:t>
            </a:r>
            <a:r>
              <a:rPr lang="pt-PT" sz="5400" dirty="0" err="1" smtClean="0">
                <a:solidFill>
                  <a:schemeClr val="tx1"/>
                </a:solidFill>
              </a:rPr>
              <a:t>neutrality</a:t>
            </a:r>
            <a:endParaRPr lang="pt-PT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 descr="C:\Users\salome\AppData\Local\Microsoft\Windows\Temporary Internet Files\Content.Outlook\26O5TR7Y\destaque_netneutrality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603356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Net Neutrality Day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172819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2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776" y="3068960"/>
            <a:ext cx="6189142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pt-PT" sz="5400" dirty="0" smtClean="0">
                <a:solidFill>
                  <a:schemeClr val="tx1"/>
                </a:solidFill>
              </a:rPr>
              <a:t>Internet </a:t>
            </a:r>
            <a:r>
              <a:rPr lang="pt-PT" sz="5400" dirty="0" err="1" smtClean="0">
                <a:solidFill>
                  <a:schemeClr val="tx1"/>
                </a:solidFill>
              </a:rPr>
              <a:t>society</a:t>
            </a:r>
            <a:endParaRPr lang="pt-PT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ICANN</a:t>
            </a:r>
          </a:p>
          <a:p>
            <a:pPr lvl="1"/>
            <a:r>
              <a:rPr lang="pt-PT" dirty="0" smtClean="0"/>
              <a:t>S</a:t>
            </a:r>
            <a:r>
              <a:rPr lang="pt-PT" dirty="0"/>
              <a:t>. Francisco, Singapura e </a:t>
            </a:r>
            <a:r>
              <a:rPr lang="pt-PT" dirty="0" smtClean="0"/>
              <a:t>Dakar</a:t>
            </a:r>
          </a:p>
          <a:p>
            <a:pPr lvl="1"/>
            <a:endParaRPr lang="pt-PT" dirty="0"/>
          </a:p>
          <a:p>
            <a:r>
              <a:rPr lang="pt-PT" dirty="0" smtClean="0"/>
              <a:t>IGF – Internet </a:t>
            </a:r>
            <a:r>
              <a:rPr lang="pt-PT" dirty="0" err="1" smtClean="0"/>
              <a:t>Governance</a:t>
            </a:r>
            <a:r>
              <a:rPr lang="pt-PT" dirty="0" smtClean="0"/>
              <a:t> </a:t>
            </a:r>
            <a:r>
              <a:rPr lang="pt-PT" dirty="0" err="1" smtClean="0"/>
              <a:t>Forum</a:t>
            </a:r>
            <a:endParaRPr lang="pt-PT" dirty="0" smtClean="0"/>
          </a:p>
          <a:p>
            <a:pPr lvl="1"/>
            <a:r>
              <a:rPr lang="pt-PT" dirty="0" smtClean="0"/>
              <a:t>Nairobi</a:t>
            </a:r>
          </a:p>
          <a:p>
            <a:pPr lvl="1"/>
            <a:endParaRPr lang="pt-PT" dirty="0"/>
          </a:p>
          <a:p>
            <a:r>
              <a:rPr lang="pt-PT" dirty="0" smtClean="0"/>
              <a:t>INET</a:t>
            </a:r>
          </a:p>
          <a:p>
            <a:pPr lvl="1"/>
            <a:r>
              <a:rPr lang="pt-PT" dirty="0" smtClean="0"/>
              <a:t>Bucareste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35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ção ao direito constitucional português&amp;quot;&quot;/&gt;&lt;property id=&quot;20307&quot; value=&quot;256&quot;/&gt;&lt;/object&gt;&lt;object type=&quot;3&quot; unique_id=&quot;10026&quot;&gt;&lt;property id=&quot;20148&quot; value=&quot;5&quot;/&gt;&lt;property id=&quot;20300&quot; value=&quot;Slide 2&quot;/&gt;&lt;property id=&quot;20307&quot; value=&quot;257&quot;/&gt;&lt;/object&gt;&lt;object type=&quot;3&quot; unique_id=&quot;10043&quot;&gt;&lt;property id=&quot;20148&quot; value=&quot;5&quot;/&gt;&lt;property id=&quot;20300&quot; value=&quot;Slide 3&quot;/&gt;&lt;property id=&quot;20307&quot; value=&quot;258&quot;/&gt;&lt;/object&gt;&lt;object type=&quot;3&quot; unique_id=&quot;10044&quot;&gt;&lt;property id=&quot;20148&quot; value=&quot;5&quot;/&gt;&lt;property id=&quot;20300&quot; value=&quot;Slide 4&quot;/&gt;&lt;property id=&quot;20307&quot; value=&quot;259&quot;/&gt;&lt;/object&gt;&lt;object type=&quot;3&quot; unique_id=&quot;10045&quot;&gt;&lt;property id=&quot;20148&quot; value=&quot;5&quot;/&gt;&lt;property id=&quot;20300&quot; value=&quot;Slide 5&quot;/&gt;&lt;property id=&quot;20307&quot; value=&quot;260&quot;/&gt;&lt;/object&gt;&lt;object type=&quot;3&quot; unique_id=&quot;10046&quot;&gt;&lt;property id=&quot;20148&quot; value=&quot;5&quot;/&gt;&lt;property id=&quot;20300&quot; value=&quot;Slide 6&quot;/&gt;&lt;property id=&quot;20307&quot; value=&quot;26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gem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147</Words>
  <Application>Microsoft Office PowerPoint</Application>
  <PresentationFormat>On-screen Show (4:3)</PresentationFormat>
  <Paragraphs>46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Viagem</vt:lpstr>
      <vt:lpstr>Relatório e contas de 2011</vt:lpstr>
      <vt:lpstr>2011</vt:lpstr>
      <vt:lpstr>Funcionamento da associação</vt:lpstr>
      <vt:lpstr>World IPv6 Day</vt:lpstr>
      <vt:lpstr>2011</vt:lpstr>
      <vt:lpstr>Net neutrality</vt:lpstr>
      <vt:lpstr>PowerPoint Presentation</vt:lpstr>
      <vt:lpstr>Internet society</vt:lpstr>
      <vt:lpstr>PowerPoint Presentation</vt:lpstr>
      <vt:lpstr>Comunicação e divulgação</vt:lpstr>
      <vt:lpstr>PowerPoint Presentation</vt:lpstr>
      <vt:lpstr>PowerPoint Presentation</vt:lpstr>
      <vt:lpstr>Execução Orçamental</vt:lpstr>
      <vt:lpstr>PowerPoint Presentation</vt:lpstr>
      <vt:lpstr>PowerPoint Presentation</vt:lpstr>
      <vt:lpstr>PowerPoint Presentation</vt:lpstr>
      <vt:lpstr>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direito constitucional português</dc:title>
  <dc:creator>Pedro Veiga</dc:creator>
  <cp:lastModifiedBy>Pedro Veiga Prof.</cp:lastModifiedBy>
  <cp:revision>130</cp:revision>
  <cp:lastPrinted>2010-11-07T16:51:55Z</cp:lastPrinted>
  <dcterms:created xsi:type="dcterms:W3CDTF">2009-03-18T17:26:03Z</dcterms:created>
  <dcterms:modified xsi:type="dcterms:W3CDTF">2012-03-30T08:24:55Z</dcterms:modified>
</cp:coreProperties>
</file>