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27"/>
  </p:notesMasterIdLst>
  <p:handoutMasterIdLst>
    <p:handoutMasterId r:id="rId28"/>
  </p:handoutMasterIdLst>
  <p:sldIdLst>
    <p:sldId id="397" r:id="rId3"/>
    <p:sldId id="398" r:id="rId4"/>
    <p:sldId id="399" r:id="rId5"/>
    <p:sldId id="335" r:id="rId6"/>
    <p:sldId id="400" r:id="rId7"/>
    <p:sldId id="404" r:id="rId8"/>
    <p:sldId id="401" r:id="rId9"/>
    <p:sldId id="384" r:id="rId10"/>
    <p:sldId id="406" r:id="rId11"/>
    <p:sldId id="410" r:id="rId12"/>
    <p:sldId id="385" r:id="rId13"/>
    <p:sldId id="411" r:id="rId14"/>
    <p:sldId id="386" r:id="rId15"/>
    <p:sldId id="412" r:id="rId16"/>
    <p:sldId id="407" r:id="rId17"/>
    <p:sldId id="387" r:id="rId18"/>
    <p:sldId id="408" r:id="rId19"/>
    <p:sldId id="409" r:id="rId20"/>
    <p:sldId id="388" r:id="rId21"/>
    <p:sldId id="413" r:id="rId22"/>
    <p:sldId id="414" r:id="rId23"/>
    <p:sldId id="389" r:id="rId24"/>
    <p:sldId id="402" r:id="rId25"/>
    <p:sldId id="403"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Hind Light" charset="0"/>
        <a:ea typeface="ＭＳ Ｐゴシック" charset="-128"/>
        <a:cs typeface="+mn-cs"/>
      </a:defRPr>
    </a:lvl1pPr>
    <a:lvl2pPr marL="457200" algn="l" rtl="0" fontAlgn="base">
      <a:spcBef>
        <a:spcPct val="0"/>
      </a:spcBef>
      <a:spcAft>
        <a:spcPct val="0"/>
      </a:spcAft>
      <a:defRPr kern="1200">
        <a:solidFill>
          <a:schemeClr val="tx1"/>
        </a:solidFill>
        <a:latin typeface="Hind Light" charset="0"/>
        <a:ea typeface="ＭＳ Ｐゴシック" charset="-128"/>
        <a:cs typeface="+mn-cs"/>
      </a:defRPr>
    </a:lvl2pPr>
    <a:lvl3pPr marL="914400" algn="l" rtl="0" fontAlgn="base">
      <a:spcBef>
        <a:spcPct val="0"/>
      </a:spcBef>
      <a:spcAft>
        <a:spcPct val="0"/>
      </a:spcAft>
      <a:defRPr kern="1200">
        <a:solidFill>
          <a:schemeClr val="tx1"/>
        </a:solidFill>
        <a:latin typeface="Hind Light" charset="0"/>
        <a:ea typeface="ＭＳ Ｐゴシック" charset="-128"/>
        <a:cs typeface="+mn-cs"/>
      </a:defRPr>
    </a:lvl3pPr>
    <a:lvl4pPr marL="1371600" algn="l" rtl="0" fontAlgn="base">
      <a:spcBef>
        <a:spcPct val="0"/>
      </a:spcBef>
      <a:spcAft>
        <a:spcPct val="0"/>
      </a:spcAft>
      <a:defRPr kern="1200">
        <a:solidFill>
          <a:schemeClr val="tx1"/>
        </a:solidFill>
        <a:latin typeface="Hind Light" charset="0"/>
        <a:ea typeface="ＭＳ Ｐゴシック" charset="-128"/>
        <a:cs typeface="+mn-cs"/>
      </a:defRPr>
    </a:lvl4pPr>
    <a:lvl5pPr marL="1828800" algn="l" rtl="0" fontAlgn="base">
      <a:spcBef>
        <a:spcPct val="0"/>
      </a:spcBef>
      <a:spcAft>
        <a:spcPct val="0"/>
      </a:spcAft>
      <a:defRPr kern="1200">
        <a:solidFill>
          <a:schemeClr val="tx1"/>
        </a:solidFill>
        <a:latin typeface="Hind Light" charset="0"/>
        <a:ea typeface="ＭＳ Ｐゴシック" charset="-128"/>
        <a:cs typeface="+mn-cs"/>
      </a:defRPr>
    </a:lvl5pPr>
    <a:lvl6pPr marL="2286000" algn="l" defTabSz="914400" rtl="0" eaLnBrk="1" latinLnBrk="0" hangingPunct="1">
      <a:defRPr kern="1200">
        <a:solidFill>
          <a:schemeClr val="tx1"/>
        </a:solidFill>
        <a:latin typeface="Hind Light" charset="0"/>
        <a:ea typeface="ＭＳ Ｐゴシック" charset="-128"/>
        <a:cs typeface="+mn-cs"/>
      </a:defRPr>
    </a:lvl6pPr>
    <a:lvl7pPr marL="2743200" algn="l" defTabSz="914400" rtl="0" eaLnBrk="1" latinLnBrk="0" hangingPunct="1">
      <a:defRPr kern="1200">
        <a:solidFill>
          <a:schemeClr val="tx1"/>
        </a:solidFill>
        <a:latin typeface="Hind Light" charset="0"/>
        <a:ea typeface="ＭＳ Ｐゴシック" charset="-128"/>
        <a:cs typeface="+mn-cs"/>
      </a:defRPr>
    </a:lvl7pPr>
    <a:lvl8pPr marL="3200400" algn="l" defTabSz="914400" rtl="0" eaLnBrk="1" latinLnBrk="0" hangingPunct="1">
      <a:defRPr kern="1200">
        <a:solidFill>
          <a:schemeClr val="tx1"/>
        </a:solidFill>
        <a:latin typeface="Hind Light" charset="0"/>
        <a:ea typeface="ＭＳ Ｐゴシック" charset="-128"/>
        <a:cs typeface="+mn-cs"/>
      </a:defRPr>
    </a:lvl8pPr>
    <a:lvl9pPr marL="3657600" algn="l" defTabSz="914400" rtl="0" eaLnBrk="1" latinLnBrk="0" hangingPunct="1">
      <a:defRPr kern="1200">
        <a:solidFill>
          <a:schemeClr val="tx1"/>
        </a:solidFill>
        <a:latin typeface="Hind Light"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43E50"/>
    <a:srgbClr val="EEF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6"/>
    <p:restoredTop sz="80495"/>
  </p:normalViewPr>
  <p:slideViewPr>
    <p:cSldViewPr snapToObjects="1">
      <p:cViewPr varScale="1">
        <p:scale>
          <a:sx n="75" d="100"/>
          <a:sy n="75" d="100"/>
        </p:scale>
        <p:origin x="168"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8" d="100"/>
        <a:sy n="88" d="100"/>
      </p:scale>
      <p:origin x="0" y="0"/>
    </p:cViewPr>
  </p:sorterViewPr>
  <p:notesViewPr>
    <p:cSldViewPr snapToObjects="1">
      <p:cViewPr varScale="1">
        <p:scale>
          <a:sx n="160" d="100"/>
          <a:sy n="160" d="100"/>
        </p:scale>
        <p:origin x="47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98BAE-C84A-694A-898B-5CF88760D6F5}" type="datetimeFigureOut">
              <a:rPr lang="en-US" smtClean="0"/>
              <a:t>6/21/19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2F491E-6BDF-894F-89D9-4BED6DF379E7}" type="slidenum">
              <a:rPr lang="en-US" smtClean="0"/>
              <a:t>‹#›</a:t>
            </a:fld>
            <a:endParaRPr lang="en-US" dirty="0"/>
          </a:p>
        </p:txBody>
      </p:sp>
    </p:spTree>
    <p:extLst>
      <p:ext uri="{BB962C8B-B14F-4D97-AF65-F5344CB8AC3E}">
        <p14:creationId xmlns:p14="http://schemas.microsoft.com/office/powerpoint/2010/main" val="163700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dirty="0">
                <a:latin typeface="+mn-lt"/>
                <a:ea typeface="+mn-ea"/>
              </a:defRPr>
            </a:lvl1pPr>
          </a:lstStyle>
          <a:p>
            <a:pPr>
              <a:defRPr/>
            </a:pPr>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E74FA06C-4A8C-0E48-B922-007B77153C27}" type="datetimeFigureOut">
              <a:rPr lang="en-GB" altLang="en-US"/>
              <a:pPr/>
              <a:t>21/06/2019</a:t>
            </a:fld>
            <a:endParaRPr lang="en-GB" alt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B620D7F3-EDE1-C147-A04A-D4416A638280}" type="slidenum">
              <a:rPr lang="en-GB" altLang="en-US"/>
              <a:pPr/>
              <a:t>‹#›</a:t>
            </a:fld>
            <a:endParaRPr lang="en-GB" altLang="en-US" dirty="0"/>
          </a:p>
        </p:txBody>
      </p:sp>
    </p:spTree>
    <p:extLst>
      <p:ext uri="{BB962C8B-B14F-4D97-AF65-F5344CB8AC3E}">
        <p14:creationId xmlns:p14="http://schemas.microsoft.com/office/powerpoint/2010/main" val="19206635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128"/>
        <a:cs typeface="+mn-cs"/>
      </a:defRPr>
    </a:lvl1pPr>
    <a:lvl2pPr marL="457200" algn="l" rtl="0" fontAlgn="base">
      <a:spcBef>
        <a:spcPct val="30000"/>
      </a:spcBef>
      <a:spcAft>
        <a:spcPct val="0"/>
      </a:spcAft>
      <a:defRPr sz="1200" kern="1200">
        <a:solidFill>
          <a:schemeClr val="tx1"/>
        </a:solidFill>
        <a:latin typeface="+mn-lt"/>
        <a:ea typeface="ＭＳ Ｐゴシック" charset="-128"/>
        <a:cs typeface="+mn-cs"/>
      </a:defRPr>
    </a:lvl2pPr>
    <a:lvl3pPr marL="914400" algn="l" rtl="0" fontAlgn="base">
      <a:spcBef>
        <a:spcPct val="30000"/>
      </a:spcBef>
      <a:spcAft>
        <a:spcPct val="0"/>
      </a:spcAft>
      <a:defRPr sz="1200" kern="1200">
        <a:solidFill>
          <a:schemeClr val="tx1"/>
        </a:solidFill>
        <a:latin typeface="+mn-lt"/>
        <a:ea typeface="ＭＳ Ｐゴシック" charset="-128"/>
        <a:cs typeface="+mn-cs"/>
      </a:defRPr>
    </a:lvl3pPr>
    <a:lvl4pPr marL="1371600" algn="l" rtl="0" fontAlgn="base">
      <a:spcBef>
        <a:spcPct val="30000"/>
      </a:spcBef>
      <a:spcAft>
        <a:spcPct val="0"/>
      </a:spcAft>
      <a:defRPr sz="1200" kern="1200">
        <a:solidFill>
          <a:schemeClr val="tx1"/>
        </a:solidFill>
        <a:latin typeface="+mn-lt"/>
        <a:ea typeface="ＭＳ Ｐゴシック" charset="-128"/>
        <a:cs typeface="+mn-cs"/>
      </a:defRPr>
    </a:lvl4pPr>
    <a:lvl5pPr marL="1828800" algn="l"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20D7F3-EDE1-C147-A04A-D4416A638280}" type="slidenum">
              <a:rPr lang="en-GB" altLang="en-US" smtClean="0"/>
              <a:pPr/>
              <a:t>1</a:t>
            </a:fld>
            <a:endParaRPr lang="en-GB" altLang="en-US" dirty="0"/>
          </a:p>
        </p:txBody>
      </p:sp>
    </p:spTree>
    <p:extLst>
      <p:ext uri="{BB962C8B-B14F-4D97-AF65-F5344CB8AC3E}">
        <p14:creationId xmlns:p14="http://schemas.microsoft.com/office/powerpoint/2010/main" val="1370410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GB" dirty="0"/>
              <a:t>The nature of an open, collaborative, and interoperable Internet is influenced by a small number of large companies, where organisational scale and market share play a significant role in the development and deployment of the open technical standards on which the Internet depends. </a:t>
            </a:r>
            <a:endParaRPr lang="en-US" dirty="0"/>
          </a:p>
          <a:p>
            <a:pPr marL="285750" lvl="0" indent="-285750">
              <a:buFont typeface="Arial" panose="020B0604020202020204" pitchFamily="34" charset="0"/>
              <a:buChar char="•"/>
            </a:pPr>
            <a:r>
              <a:rPr lang="en-GB" dirty="0"/>
              <a:t>Large organisations can accelerate the adoption of existing but under-deployed standards like IPv6 and push the development and testing of new standards, benefitting the Internet as a whole. </a:t>
            </a:r>
            <a:endParaRPr lang="en-US" dirty="0"/>
          </a:p>
          <a:p>
            <a:pPr marL="285750" lvl="0" indent="-285750">
              <a:buFont typeface="Arial" panose="020B0604020202020204" pitchFamily="34" charset="0"/>
              <a:buChar char="•"/>
            </a:pPr>
            <a:r>
              <a:rPr lang="en-GB" dirty="0"/>
              <a:t>The growing use of APIs puts more of the Internet’s innovation, functionality, and interoperability into the hands of the dominant Internet platforms, whose interests may not always align with those of the broader technical community and other players.   </a:t>
            </a:r>
            <a:endParaRPr lang="en-US" dirty="0"/>
          </a:p>
          <a:p>
            <a:pPr marL="285750" lvl="0" indent="-285750">
              <a:buFont typeface="Arial" panose="020B0604020202020204" pitchFamily="34" charset="0"/>
              <a:buChar char="•"/>
            </a:pPr>
            <a:r>
              <a:rPr lang="en-GB" dirty="0"/>
              <a:t>Future innovation, services, and applications may depend on the availability of a small set of proprietary platforms and services, rendering those applications less resilient, reliable, and capable of supporting further innovation.</a:t>
            </a:r>
            <a:endParaRPr lang="en-US" dirty="0"/>
          </a:p>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11</a:t>
            </a:fld>
            <a:endParaRPr lang="en-US"/>
          </a:p>
        </p:txBody>
      </p:sp>
    </p:spTree>
    <p:extLst>
      <p:ext uri="{BB962C8B-B14F-4D97-AF65-F5344CB8AC3E}">
        <p14:creationId xmlns:p14="http://schemas.microsoft.com/office/powerpoint/2010/main" val="163481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Summary</a:t>
            </a:r>
            <a:endParaRPr lang="en-US" dirty="0"/>
          </a:p>
          <a:p>
            <a:pPr marL="285750" lvl="0" indent="-285750">
              <a:buFont typeface="Arial" panose="020B0604020202020204" pitchFamily="34" charset="0"/>
              <a:buChar char="•"/>
            </a:pPr>
            <a:r>
              <a:rPr lang="en-GB" dirty="0"/>
              <a:t>The ability of a small number of content and cloud services to invest in their own networks and deploy their servers close to the broadband network edge is amplifying the existing trend of a flattening Internet, where access networks are increasingly interconnected and have less need for international transit. </a:t>
            </a:r>
          </a:p>
          <a:p>
            <a:pPr lvl="0"/>
            <a:endParaRPr lang="en-US" dirty="0"/>
          </a:p>
          <a:p>
            <a:pPr marL="285750" lvl="0" indent="-285750">
              <a:buFont typeface="Arial" panose="020B0604020202020204" pitchFamily="34" charset="0"/>
              <a:buChar char="•"/>
            </a:pPr>
            <a:r>
              <a:rPr lang="en-GB" dirty="0"/>
              <a:t>Access networks are evolving rapidly, driven by the Internet of Things (IoT) deployments and other demands for processing on a range of user devices, including evolving technologies such as autonomous vehicles. </a:t>
            </a:r>
          </a:p>
          <a:p>
            <a:pPr lvl="0"/>
            <a:endParaRPr lang="en-US" dirty="0"/>
          </a:p>
          <a:p>
            <a:pPr marL="285750" lvl="0" indent="-285750">
              <a:buFont typeface="Arial" panose="020B0604020202020204" pitchFamily="34" charset="0"/>
              <a:buChar char="•"/>
            </a:pPr>
            <a:r>
              <a:rPr lang="en-GB" dirty="0"/>
              <a:t>Big cloud providers like Amazon, Alibaba, Google, and Microsoft are well-placed to dominate the new era of IoT and edge computing, further driving a changed Internet topology with less international transit and more complex, private, specialised networks and services. This could come at the cost of the general-purpose Internet. </a:t>
            </a:r>
            <a:endParaRPr lang="en-US" dirty="0"/>
          </a:p>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13</a:t>
            </a:fld>
            <a:endParaRPr lang="en-US"/>
          </a:p>
        </p:txBody>
      </p:sp>
    </p:spTree>
    <p:extLst>
      <p:ext uri="{BB962C8B-B14F-4D97-AF65-F5344CB8AC3E}">
        <p14:creationId xmlns:p14="http://schemas.microsoft.com/office/powerpoint/2010/main" val="3869647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Summary</a:t>
            </a:r>
            <a:r>
              <a:rPr lang="en-GB" dirty="0"/>
              <a:t> </a:t>
            </a:r>
            <a:endParaRPr lang="en-US" dirty="0"/>
          </a:p>
          <a:p>
            <a:pPr marL="285750" lvl="0" indent="-285750">
              <a:buFont typeface="Arial" panose="020B0604020202020204" pitchFamily="34" charset="0"/>
              <a:buChar char="•"/>
            </a:pPr>
            <a:r>
              <a:rPr lang="en-GB" dirty="0"/>
              <a:t>Central to the Internet’s success has been its ability to evolve, as captured by the characteristic of “no permanent </a:t>
            </a:r>
            <a:r>
              <a:rPr lang="en-GB" dirty="0" err="1"/>
              <a:t>favorites</a:t>
            </a:r>
            <a:r>
              <a:rPr lang="en-GB" dirty="0"/>
              <a:t>” where no specific company or technology is above disruption, evolution and competition. This characteristic could be challenged as dependencies continue to grow.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GB" dirty="0"/>
              <a:t>The development of new applications, services, and businesses across the global economy is increasingly dependent on a small number of private platforms owned by the largest Internet companies. While the risk of catastrophic failure may be very low, consequences of failure could create a domino effect for other parts of the global economy.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GB" dirty="0"/>
              <a:t>As platform environments expand further, entering and often dominating more sectors and markets, combined with an exceptional economic power, there is a risk of growing societal dependencies on a handful of powerful economic actors.</a:t>
            </a:r>
            <a:endParaRPr lang="en-US" dirty="0"/>
          </a:p>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16</a:t>
            </a:fld>
            <a:endParaRPr lang="en-US"/>
          </a:p>
        </p:txBody>
      </p:sp>
    </p:spTree>
    <p:extLst>
      <p:ext uri="{BB962C8B-B14F-4D97-AF65-F5344CB8AC3E}">
        <p14:creationId xmlns:p14="http://schemas.microsoft.com/office/powerpoint/2010/main" val="2583377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Summary</a:t>
            </a:r>
            <a:endParaRPr lang="en-US" dirty="0"/>
          </a:p>
          <a:p>
            <a:pPr marL="285750" lvl="0" indent="-285750">
              <a:buFont typeface="Arial" panose="020B0604020202020204" pitchFamily="34" charset="0"/>
              <a:buChar char="•"/>
            </a:pPr>
            <a:r>
              <a:rPr lang="en-GB" dirty="0"/>
              <a:t>Responses to the negative effects of consolidation have been distributed across the applications, services, and access domains of the Internet economy; in different sectors, regions, and by different institutions. </a:t>
            </a:r>
          </a:p>
          <a:p>
            <a:pPr lvl="0"/>
            <a:endParaRPr lang="en-US" dirty="0"/>
          </a:p>
          <a:p>
            <a:pPr marL="285750" lvl="0" indent="-285750">
              <a:buFont typeface="Arial" panose="020B0604020202020204" pitchFamily="34" charset="0"/>
              <a:buChar char="•"/>
            </a:pPr>
            <a:r>
              <a:rPr lang="en-GB" dirty="0"/>
              <a:t>Countries have adopted different strategies. Some have a higher tolerance for the risk of dominance if it also delivers Internet access and services, and they may have a traditionally lower tendency to regulate. Others, such as those in the European Union, are mobilizing more concerted, cross-agency responses (often spanning competition, consumer protection, and data protection regulators). </a:t>
            </a:r>
          </a:p>
          <a:p>
            <a:pPr lvl="0"/>
            <a:endParaRPr lang="en-US" dirty="0"/>
          </a:p>
          <a:p>
            <a:pPr marL="285750" lvl="0" indent="-285750">
              <a:buFont typeface="Arial" panose="020B0604020202020204" pitchFamily="34" charset="0"/>
              <a:buChar char="•"/>
            </a:pPr>
            <a:r>
              <a:rPr lang="en-GB" dirty="0"/>
              <a:t>Similarly, different stakeholder groups have also focused on different issues as far as dominance is concerned.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19</a:t>
            </a:fld>
            <a:endParaRPr lang="en-US"/>
          </a:p>
        </p:txBody>
      </p:sp>
    </p:spTree>
    <p:extLst>
      <p:ext uri="{BB962C8B-B14F-4D97-AF65-F5344CB8AC3E}">
        <p14:creationId xmlns:p14="http://schemas.microsoft.com/office/powerpoint/2010/main" val="2079297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B620D7F3-EDE1-C147-A04A-D4416A638280}" type="slidenum">
              <a:rPr lang="en-GB" altLang="en-US" smtClean="0"/>
              <a:pPr/>
              <a:t>20</a:t>
            </a:fld>
            <a:endParaRPr lang="en-GB" altLang="en-US" dirty="0"/>
          </a:p>
        </p:txBody>
      </p:sp>
    </p:spTree>
    <p:extLst>
      <p:ext uri="{BB962C8B-B14F-4D97-AF65-F5344CB8AC3E}">
        <p14:creationId xmlns:p14="http://schemas.microsoft.com/office/powerpoint/2010/main" val="1680401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22</a:t>
            </a:fld>
            <a:endParaRPr lang="en-US"/>
          </a:p>
        </p:txBody>
      </p:sp>
    </p:spTree>
    <p:extLst>
      <p:ext uri="{BB962C8B-B14F-4D97-AF65-F5344CB8AC3E}">
        <p14:creationId xmlns:p14="http://schemas.microsoft.com/office/powerpoint/2010/main" val="43008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23</a:t>
            </a:fld>
            <a:endParaRPr lang="en-US"/>
          </a:p>
        </p:txBody>
      </p:sp>
    </p:spTree>
    <p:extLst>
      <p:ext uri="{BB962C8B-B14F-4D97-AF65-F5344CB8AC3E}">
        <p14:creationId xmlns:p14="http://schemas.microsoft.com/office/powerpoint/2010/main" val="263739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2</a:t>
            </a:fld>
            <a:endParaRPr lang="en-US"/>
          </a:p>
        </p:txBody>
      </p:sp>
    </p:spTree>
    <p:extLst>
      <p:ext uri="{BB962C8B-B14F-4D97-AF65-F5344CB8AC3E}">
        <p14:creationId xmlns:p14="http://schemas.microsoft.com/office/powerpoint/2010/main" val="116491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3</a:t>
            </a:fld>
            <a:endParaRPr lang="en-US"/>
          </a:p>
        </p:txBody>
      </p:sp>
    </p:spTree>
    <p:extLst>
      <p:ext uri="{BB962C8B-B14F-4D97-AF65-F5344CB8AC3E}">
        <p14:creationId xmlns:p14="http://schemas.microsoft.com/office/powerpoint/2010/main" val="70651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4</a:t>
            </a:fld>
            <a:endParaRPr lang="en-US"/>
          </a:p>
        </p:txBody>
      </p:sp>
    </p:spTree>
    <p:extLst>
      <p:ext uri="{BB962C8B-B14F-4D97-AF65-F5344CB8AC3E}">
        <p14:creationId xmlns:p14="http://schemas.microsoft.com/office/powerpoint/2010/main" val="32454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171450" indent="-171450">
              <a:buFontTx/>
              <a:buChar char="-"/>
            </a:pPr>
            <a:endParaRPr lang="en-US" dirty="0"/>
          </a:p>
          <a:p>
            <a:pPr marL="171450" indent="-171450">
              <a:buFontTx/>
              <a:buChar char="-"/>
            </a:pPr>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5</a:t>
            </a:fld>
            <a:endParaRPr lang="en-US"/>
          </a:p>
        </p:txBody>
      </p:sp>
    </p:spTree>
    <p:extLst>
      <p:ext uri="{BB962C8B-B14F-4D97-AF65-F5344CB8AC3E}">
        <p14:creationId xmlns:p14="http://schemas.microsoft.com/office/powerpoint/2010/main" val="26341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620D7F3-EDE1-C147-A04A-D4416A638280}" type="slidenum">
              <a:rPr lang="en-GB" altLang="en-US" smtClean="0"/>
              <a:pPr/>
              <a:t>6</a:t>
            </a:fld>
            <a:endParaRPr lang="en-GB" altLang="en-US" dirty="0"/>
          </a:p>
        </p:txBody>
      </p:sp>
    </p:spTree>
    <p:extLst>
      <p:ext uri="{BB962C8B-B14F-4D97-AF65-F5344CB8AC3E}">
        <p14:creationId xmlns:p14="http://schemas.microsoft.com/office/powerpoint/2010/main" val="764163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7</a:t>
            </a:fld>
            <a:endParaRPr lang="en-US"/>
          </a:p>
        </p:txBody>
      </p:sp>
    </p:spTree>
    <p:extLst>
      <p:ext uri="{BB962C8B-B14F-4D97-AF65-F5344CB8AC3E}">
        <p14:creationId xmlns:p14="http://schemas.microsoft.com/office/powerpoint/2010/main" val="696101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52C79-7A26-BB4E-8862-DFE351B02F18}" type="slidenum">
              <a:rPr lang="en-US" smtClean="0"/>
              <a:t>8</a:t>
            </a:fld>
            <a:endParaRPr lang="en-US"/>
          </a:p>
        </p:txBody>
      </p:sp>
    </p:spTree>
    <p:extLst>
      <p:ext uri="{BB962C8B-B14F-4D97-AF65-F5344CB8AC3E}">
        <p14:creationId xmlns:p14="http://schemas.microsoft.com/office/powerpoint/2010/main" val="2275688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ＭＳ Ｐゴシック" charset="-128"/>
                <a:cs typeface="+mn-cs"/>
              </a:rPr>
              <a:t>• In 2018, it is expected that Amazon accounted for 49.1% of all online retail spending in the US4. Similarly, Alibaba is estimated to have close to 60% of the e-commerce market in China.5 </a:t>
            </a:r>
            <a:endParaRPr lang="en-US" dirty="0"/>
          </a:p>
          <a:p>
            <a:r>
              <a:rPr lang="en-US" sz="1200" b="0" kern="1200" dirty="0">
                <a:solidFill>
                  <a:schemeClr val="tx1"/>
                </a:solidFill>
                <a:effectLst/>
                <a:latin typeface="+mn-lt"/>
                <a:ea typeface="ＭＳ Ｐゴシック" charset="-128"/>
                <a:cs typeface="+mn-cs"/>
              </a:rPr>
              <a:t>• Google alone holds 90% of the global search market6, over 60% of web browsers7, the number 1 (by far) mobile operating system (Android)8, the top user-generated video platform (YouTube)9, and has more than 1.5 billion active users of its email service (Gmail)10. </a:t>
            </a:r>
            <a:endParaRPr lang="en-US" dirty="0"/>
          </a:p>
          <a:p>
            <a:r>
              <a:rPr lang="en-US" sz="1200" b="0" kern="1200" dirty="0">
                <a:solidFill>
                  <a:schemeClr val="tx1"/>
                </a:solidFill>
                <a:effectLst/>
                <a:latin typeface="+mn-lt"/>
                <a:ea typeface="ＭＳ Ｐゴシック" charset="-128"/>
                <a:cs typeface="+mn-cs"/>
              </a:rPr>
              <a:t>• Facebook – incorporating Facebook Messenger, WhatsApp, and Instagram – dominates social media and messaging globally11; holding 4 of the world’s top 6 social media platforms. </a:t>
            </a:r>
            <a:endParaRPr lang="en-US" dirty="0"/>
          </a:p>
          <a:p>
            <a:r>
              <a:rPr lang="en-US" sz="1200" b="0" kern="1200" dirty="0">
                <a:solidFill>
                  <a:schemeClr val="tx1"/>
                </a:solidFill>
                <a:effectLst/>
                <a:latin typeface="+mn-lt"/>
                <a:ea typeface="ＭＳ Ｐゴシック" charset="-128"/>
                <a:cs typeface="+mn-cs"/>
              </a:rPr>
              <a:t>• </a:t>
            </a:r>
            <a:r>
              <a:rPr lang="en-US" sz="1200" b="0" kern="1200" dirty="0" err="1">
                <a:solidFill>
                  <a:schemeClr val="tx1"/>
                </a:solidFill>
                <a:effectLst/>
                <a:latin typeface="+mn-lt"/>
                <a:ea typeface="ＭＳ Ｐゴシック" charset="-128"/>
                <a:cs typeface="+mn-cs"/>
              </a:rPr>
              <a:t>Tencent</a:t>
            </a:r>
            <a:r>
              <a:rPr lang="en-US" sz="1200" b="0" kern="1200" dirty="0">
                <a:solidFill>
                  <a:schemeClr val="tx1"/>
                </a:solidFill>
                <a:effectLst/>
                <a:latin typeface="+mn-lt"/>
                <a:ea typeface="ＭＳ Ｐゴシック" charset="-128"/>
                <a:cs typeface="+mn-cs"/>
              </a:rPr>
              <a:t> owns WeChat, China’s biggest social media platform, with more than 1 billion monthly active users12. </a:t>
            </a:r>
            <a:r>
              <a:rPr lang="en-US" sz="1200" b="0" kern="1200" dirty="0" err="1">
                <a:solidFill>
                  <a:schemeClr val="tx1"/>
                </a:solidFill>
                <a:effectLst/>
                <a:latin typeface="+mn-lt"/>
                <a:ea typeface="ＭＳ Ｐゴシック" charset="-128"/>
                <a:cs typeface="+mn-cs"/>
              </a:rPr>
              <a:t>Tencent’s</a:t>
            </a:r>
            <a:r>
              <a:rPr lang="en-US" sz="1200" b="0" kern="1200" dirty="0">
                <a:solidFill>
                  <a:schemeClr val="tx1"/>
                </a:solidFill>
                <a:effectLst/>
                <a:latin typeface="+mn-lt"/>
                <a:ea typeface="ＭＳ Ｐゴシック" charset="-128"/>
                <a:cs typeface="+mn-cs"/>
              </a:rPr>
              <a:t> stable of platforms, including QQ, WeChat, and various </a:t>
            </a:r>
            <a:r>
              <a:rPr lang="en-US" sz="1200" b="0" kern="1200" dirty="0" err="1">
                <a:solidFill>
                  <a:schemeClr val="tx1"/>
                </a:solidFill>
                <a:effectLst/>
                <a:latin typeface="+mn-lt"/>
                <a:ea typeface="ＭＳ Ｐゴシック" charset="-128"/>
                <a:cs typeface="+mn-cs"/>
              </a:rPr>
              <a:t>Tencent</a:t>
            </a:r>
            <a:r>
              <a:rPr lang="en-US" sz="1200" b="0" kern="1200" dirty="0">
                <a:solidFill>
                  <a:schemeClr val="tx1"/>
                </a:solidFill>
                <a:effectLst/>
                <a:latin typeface="+mn-lt"/>
                <a:ea typeface="ＭＳ Ｐゴシック" charset="-128"/>
                <a:cs typeface="+mn-cs"/>
              </a:rPr>
              <a:t>- branded social media and content offerings, demand almost 4 times as much user attention on smartphones as Alibaba and </a:t>
            </a:r>
            <a:endParaRPr lang="en-US" dirty="0"/>
          </a:p>
          <a:p>
            <a:r>
              <a:rPr lang="en-US" sz="1200" b="0" kern="1200" dirty="0">
                <a:solidFill>
                  <a:schemeClr val="tx1"/>
                </a:solidFill>
                <a:effectLst/>
                <a:latin typeface="+mn-lt"/>
                <a:ea typeface="ＭＳ Ｐゴシック" charset="-128"/>
                <a:cs typeface="+mn-cs"/>
              </a:rPr>
              <a:t>Baidu combined13. </a:t>
            </a:r>
            <a:endParaRPr lang="en-US" dirty="0"/>
          </a:p>
          <a:p>
            <a:endParaRPr lang="en-GB" dirty="0"/>
          </a:p>
        </p:txBody>
      </p:sp>
      <p:sp>
        <p:nvSpPr>
          <p:cNvPr id="4" name="Slide Number Placeholder 3"/>
          <p:cNvSpPr>
            <a:spLocks noGrp="1"/>
          </p:cNvSpPr>
          <p:nvPr>
            <p:ph type="sldNum" sz="quarter" idx="10"/>
          </p:nvPr>
        </p:nvSpPr>
        <p:spPr/>
        <p:txBody>
          <a:bodyPr/>
          <a:lstStyle/>
          <a:p>
            <a:fld id="{B620D7F3-EDE1-C147-A04A-D4416A638280}" type="slidenum">
              <a:rPr lang="en-GB" altLang="en-US" smtClean="0"/>
              <a:pPr/>
              <a:t>9</a:t>
            </a:fld>
            <a:endParaRPr lang="en-GB" altLang="en-US" dirty="0"/>
          </a:p>
        </p:txBody>
      </p:sp>
    </p:spTree>
    <p:extLst>
      <p:ext uri="{BB962C8B-B14F-4D97-AF65-F5344CB8AC3E}">
        <p14:creationId xmlns:p14="http://schemas.microsoft.com/office/powerpoint/2010/main" val="150951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emf"/><Relationship Id="rId3" Type="http://schemas.openxmlformats.org/officeDocument/2006/relationships/image" Target="../media/image10.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e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emf"/><Relationship Id="rId3"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 Id="rId3"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emf"/><Relationship Id="rId3" Type="http://schemas.openxmlformats.org/officeDocument/2006/relationships/image" Target="../media/image10.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emf"/><Relationship Id="rId3"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eg"/><Relationship Id="rId3" Type="http://schemas.openxmlformats.org/officeDocument/2006/relationships/image" Target="../media/image4.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eg"/><Relationship Id="rId3" Type="http://schemas.openxmlformats.org/officeDocument/2006/relationships/image" Target="../media/image4.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emf"/><Relationship Id="rId3" Type="http://schemas.openxmlformats.org/officeDocument/2006/relationships/image" Target="../media/image10.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 Id="rId3"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 Id="rId3"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templat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9813" y="2970213"/>
            <a:ext cx="17287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539999" y="3355200"/>
            <a:ext cx="11109600" cy="456728"/>
          </a:xfrm>
        </p:spPr>
        <p:txBody>
          <a:bodyPr wrap="square">
            <a:spAutoFit/>
          </a:bodyPr>
          <a:lstStyle>
            <a:lvl1pPr>
              <a:defRPr lang="en-GB" sz="2800" dirty="0">
                <a:solidFill>
                  <a:schemeClr val="tx2"/>
                </a:solidFill>
                <a:latin typeface="+mn-lt"/>
                <a:ea typeface="+mj-ea"/>
                <a:cs typeface="+mj-cs"/>
              </a:defRPr>
            </a:lvl1pPr>
          </a:lstStyle>
          <a:p>
            <a:pPr lvl="0"/>
            <a:r>
              <a:rPr lang="en-US"/>
              <a:t>Click to edit Master subtitle style</a:t>
            </a:r>
            <a:endParaRPr lang="en-GB" dirty="0"/>
          </a:p>
        </p:txBody>
      </p:sp>
      <p:sp>
        <p:nvSpPr>
          <p:cNvPr id="2" name="Title 1"/>
          <p:cNvSpPr>
            <a:spLocks noGrp="1"/>
          </p:cNvSpPr>
          <p:nvPr>
            <p:ph type="ctrTitle"/>
          </p:nvPr>
        </p:nvSpPr>
        <p:spPr>
          <a:xfrm>
            <a:off x="540000" y="2856637"/>
            <a:ext cx="11109600" cy="503215"/>
          </a:xfrm>
        </p:spPr>
        <p:txBody>
          <a:bodyPr/>
          <a:lstStyle>
            <a:lvl1pPr algn="l">
              <a:lnSpc>
                <a:spcPct val="109000"/>
              </a:lnSpc>
              <a:defRPr sz="3200">
                <a:solidFill>
                  <a:srgbClr val="EEF2EC"/>
                </a:solidFill>
              </a:defRPr>
            </a:lvl1pPr>
          </a:lstStyle>
          <a:p>
            <a:r>
              <a:rPr lang="en-US"/>
              <a:t>Click to edit Master title style</a:t>
            </a:r>
            <a:endParaRPr lang="en-GB" dirty="0"/>
          </a:p>
        </p:txBody>
      </p:sp>
      <p:sp>
        <p:nvSpPr>
          <p:cNvPr id="10" name="Text Placeholder 9"/>
          <p:cNvSpPr>
            <a:spLocks noGrp="1"/>
          </p:cNvSpPr>
          <p:nvPr>
            <p:ph type="body" sz="quarter" idx="10"/>
          </p:nvPr>
        </p:nvSpPr>
        <p:spPr>
          <a:xfrm>
            <a:off x="540000" y="5605544"/>
            <a:ext cx="4097551" cy="902123"/>
          </a:xfrm>
        </p:spPr>
        <p:txBody>
          <a:bodyPr/>
          <a:lstStyle>
            <a:lvl1pPr marL="0" indent="0">
              <a:lnSpc>
                <a:spcPct val="117000"/>
              </a:lnSpc>
              <a:buFont typeface="Arial" charset="0"/>
              <a:buNone/>
              <a:defRPr sz="1500">
                <a:solidFill>
                  <a:srgbClr val="EEF2EC"/>
                </a:solidFill>
              </a:defRPr>
            </a:lvl1pPr>
            <a:lvl2pPr marL="0" indent="0">
              <a:lnSpc>
                <a:spcPct val="117000"/>
              </a:lnSpc>
              <a:buFont typeface="Arial" charset="0"/>
              <a:buNone/>
              <a:defRPr sz="1500">
                <a:solidFill>
                  <a:srgbClr val="EEF2EC"/>
                </a:solidFill>
              </a:defRPr>
            </a:lvl2pPr>
            <a:lvl3pPr marL="0" indent="0">
              <a:lnSpc>
                <a:spcPct val="117000"/>
              </a:lnSpc>
              <a:buNone/>
              <a:defRPr sz="1500">
                <a:solidFill>
                  <a:schemeClr val="tx2"/>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p:txBody>
      </p:sp>
      <p:sp>
        <p:nvSpPr>
          <p:cNvPr id="15" name="Text Placeholder 9"/>
          <p:cNvSpPr>
            <a:spLocks noGrp="1"/>
          </p:cNvSpPr>
          <p:nvPr>
            <p:ph type="body" sz="quarter" idx="11"/>
          </p:nvPr>
        </p:nvSpPr>
        <p:spPr>
          <a:xfrm>
            <a:off x="540000" y="573969"/>
            <a:ext cx="4097551" cy="270074"/>
          </a:xfrm>
        </p:spPr>
        <p:txBody>
          <a:bodyPr>
            <a:spAutoFit/>
          </a:bodyPr>
          <a:lstStyle>
            <a:lvl1pPr marL="0" indent="0">
              <a:lnSpc>
                <a:spcPct val="117000"/>
              </a:lnSpc>
              <a:buFont typeface="Arial" charset="0"/>
              <a:buNone/>
              <a:defRPr sz="1500">
                <a:solidFill>
                  <a:srgbClr val="EEF2EC"/>
                </a:solidFill>
                <a:latin typeface="+mn-lt"/>
              </a:defRPr>
            </a:lvl1pPr>
            <a:lvl2pPr marL="0" indent="0">
              <a:lnSpc>
                <a:spcPct val="117000"/>
              </a:lnSpc>
              <a:buFont typeface="Arial" charset="0"/>
              <a:buNone/>
              <a:defRPr sz="1500">
                <a:solidFill>
                  <a:srgbClr val="EEF2EC"/>
                </a:solidFill>
              </a:defRPr>
            </a:lvl2pPr>
            <a:lvl3pPr marL="0" indent="0">
              <a:lnSpc>
                <a:spcPct val="117000"/>
              </a:lnSpc>
              <a:buNone/>
              <a:defRPr sz="1500">
                <a:solidFill>
                  <a:schemeClr val="tx2"/>
                </a:solidFill>
              </a:defRPr>
            </a:lvl3pPr>
            <a:lvl4pPr>
              <a:defRPr>
                <a:solidFill>
                  <a:srgbClr val="FFFFFF"/>
                </a:solidFill>
              </a:defRPr>
            </a:lvl4pPr>
            <a:lvl5pPr>
              <a:defRPr>
                <a:solidFill>
                  <a:srgbClr val="FFFFFF"/>
                </a:solidFill>
              </a:defRPr>
            </a:lvl5pPr>
          </a:lstStyle>
          <a:p>
            <a:pPr lvl="0"/>
            <a:r>
              <a:rPr lang="en-US"/>
              <a:t>Click to edit Master text styles</a:t>
            </a:r>
          </a:p>
        </p:txBody>
      </p:sp>
    </p:spTree>
    <p:extLst>
      <p:ext uri="{BB962C8B-B14F-4D97-AF65-F5344CB8AC3E}">
        <p14:creationId xmlns:p14="http://schemas.microsoft.com/office/powerpoint/2010/main" val="1882536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 Text only – Blue template">
    <p:spTree>
      <p:nvGrpSpPr>
        <p:cNvPr id="1" name=""/>
        <p:cNvGrpSpPr/>
        <p:nvPr/>
      </p:nvGrpSpPr>
      <p:grpSpPr>
        <a:xfrm>
          <a:off x="0" y="0"/>
          <a:ext cx="0" cy="0"/>
          <a:chOff x="0" y="0"/>
          <a:chExt cx="0" cy="0"/>
        </a:xfrm>
      </p:grpSpPr>
      <p:sp>
        <p:nvSpPr>
          <p:cNvPr id="2" name="Title 1"/>
          <p:cNvSpPr>
            <a:spLocks noGrp="1"/>
          </p:cNvSpPr>
          <p:nvPr>
            <p:ph type="title"/>
          </p:nvPr>
        </p:nvSpPr>
        <p:spPr>
          <a:xfrm>
            <a:off x="540976" y="567101"/>
            <a:ext cx="11121296" cy="575899"/>
          </a:xfrm>
        </p:spPr>
        <p:txBody>
          <a:bodyPr/>
          <a:lstStyle>
            <a:lvl1pPr>
              <a:defRPr sz="3000"/>
            </a:lvl1pPr>
          </a:lstStyle>
          <a:p>
            <a:r>
              <a:rPr lang="en-US"/>
              <a:t>Click to edit Master title style</a:t>
            </a:r>
            <a:endParaRPr lang="en-GB" dirty="0"/>
          </a:p>
        </p:txBody>
      </p:sp>
      <p:sp>
        <p:nvSpPr>
          <p:cNvPr id="8" name="Slide Number Placeholder 9"/>
          <p:cNvSpPr>
            <a:spLocks noGrp="1"/>
          </p:cNvSpPr>
          <p:nvPr>
            <p:ph type="sldNum" sz="quarter" idx="19"/>
          </p:nvPr>
        </p:nvSpPr>
        <p:spPr/>
        <p:txBody>
          <a:bodyPr/>
          <a:lstStyle>
            <a:lvl1pPr>
              <a:defRPr/>
            </a:lvl1pPr>
          </a:lstStyle>
          <a:p>
            <a:fld id="{761E0F2E-4DC0-BB41-853A-E92710F05ADB}" type="slidenum">
              <a:rPr lang="uk-UA" altLang="en-US"/>
              <a:pPr/>
              <a:t>‹#›</a:t>
            </a:fld>
            <a:endParaRPr lang="uk-UA" altLang="en-US" dirty="0"/>
          </a:p>
        </p:txBody>
      </p:sp>
      <p:pic>
        <p:nvPicPr>
          <p:cNvPr id="11"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a:spLocks noGrp="1"/>
          </p:cNvSpPr>
          <p:nvPr>
            <p:ph idx="21"/>
          </p:nvPr>
        </p:nvSpPr>
        <p:spPr>
          <a:xfrm>
            <a:off x="540000" y="1548400"/>
            <a:ext cx="5478179" cy="3220368"/>
          </a:xfrm>
        </p:spPr>
        <p:txBody>
          <a:bodyPr/>
          <a:lstStyle>
            <a:lvl1pPr>
              <a:spcAft>
                <a:spcPts val="1200"/>
              </a:spcAft>
              <a:defRPr b="0" i="0">
                <a:latin typeface="+mn-lt"/>
                <a:ea typeface="Hind Medium" charset="0"/>
                <a:cs typeface="Hind Medium" charset="0"/>
              </a:defRPr>
            </a:lvl1pPr>
            <a:lvl2pPr>
              <a:lnSpc>
                <a:spcPct val="114000"/>
              </a:lnSpc>
              <a:defRPr sz="1800">
                <a:latin typeface="+mn-lt"/>
              </a:defRPr>
            </a:lvl2pPr>
            <a:lvl3pPr>
              <a:lnSpc>
                <a:spcPct val="114000"/>
              </a:lnSpc>
              <a:spcAft>
                <a:spcPts val="0"/>
              </a:spcAft>
              <a:defRPr sz="1800">
                <a:latin typeface="+mn-lt"/>
              </a:defRPr>
            </a:lvl3pPr>
            <a:lvl4pPr>
              <a:lnSpc>
                <a:spcPct val="114000"/>
              </a:lnSpc>
              <a:defRPr sz="1800">
                <a:latin typeface="+mn-lt"/>
              </a:defRPr>
            </a:lvl4pPr>
            <a:lvl5pPr>
              <a:lnSpc>
                <a:spcPct val="114000"/>
              </a:lnSpc>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
          </p:nvPr>
        </p:nvSpPr>
        <p:spPr>
          <a:xfrm>
            <a:off x="6179485" y="1548400"/>
            <a:ext cx="5482290" cy="3220368"/>
          </a:xfrm>
        </p:spPr>
        <p:txBody>
          <a:bodyPr/>
          <a:lstStyle>
            <a:lvl1pPr>
              <a:spcAft>
                <a:spcPts val="1200"/>
              </a:spcAft>
              <a:defRPr b="0" i="0">
                <a:latin typeface="+mn-lt"/>
                <a:ea typeface="Hind Medium" charset="0"/>
                <a:cs typeface="Hind Medium" charset="0"/>
              </a:defRPr>
            </a:lvl1pPr>
            <a:lvl2pPr>
              <a:lnSpc>
                <a:spcPct val="114000"/>
              </a:lnSpc>
              <a:defRPr sz="1800">
                <a:latin typeface="+mn-lt"/>
              </a:defRPr>
            </a:lvl2pPr>
            <a:lvl3pPr>
              <a:lnSpc>
                <a:spcPct val="114000"/>
              </a:lnSpc>
              <a:spcAft>
                <a:spcPts val="0"/>
              </a:spcAft>
              <a:defRPr sz="1800">
                <a:latin typeface="+mn-lt"/>
              </a:defRPr>
            </a:lvl3pPr>
            <a:lvl4pPr>
              <a:lnSpc>
                <a:spcPct val="114000"/>
              </a:lnSpc>
              <a:defRPr sz="1800">
                <a:latin typeface="+mn-lt"/>
              </a:defRPr>
            </a:lvl4pPr>
            <a:lvl5pPr>
              <a:lnSpc>
                <a:spcPct val="114000"/>
              </a:lnSpc>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742661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 Text + image – Blue template">
    <p:spTree>
      <p:nvGrpSpPr>
        <p:cNvPr id="1" name=""/>
        <p:cNvGrpSpPr/>
        <p:nvPr/>
      </p:nvGrpSpPr>
      <p:grpSpPr>
        <a:xfrm>
          <a:off x="0" y="0"/>
          <a:ext cx="0" cy="0"/>
          <a:chOff x="0" y="0"/>
          <a:chExt cx="0" cy="0"/>
        </a:xfrm>
      </p:grpSpPr>
      <p:sp>
        <p:nvSpPr>
          <p:cNvPr id="8" name="Rectangle 7"/>
          <p:cNvSpPr/>
          <p:nvPr userDrawn="1"/>
        </p:nvSpPr>
        <p:spPr>
          <a:xfrm>
            <a:off x="6175375" y="522288"/>
            <a:ext cx="5486400" cy="55816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 name="Title 1"/>
          <p:cNvSpPr>
            <a:spLocks noGrp="1"/>
          </p:cNvSpPr>
          <p:nvPr>
            <p:ph type="title"/>
          </p:nvPr>
        </p:nvSpPr>
        <p:spPr>
          <a:xfrm>
            <a:off x="540976" y="567101"/>
            <a:ext cx="5477203" cy="575899"/>
          </a:xfrm>
        </p:spPr>
        <p:txBody>
          <a:bodyPr rIns="0"/>
          <a:lstStyle>
            <a:lvl1pPr>
              <a:defRPr sz="3000"/>
            </a:lvl1pPr>
          </a:lstStyle>
          <a:p>
            <a:r>
              <a:rPr lang="en-US"/>
              <a:t>Click to edit Master title style</a:t>
            </a:r>
            <a:endParaRPr lang="en-GB" dirty="0"/>
          </a:p>
        </p:txBody>
      </p:sp>
      <p:sp>
        <p:nvSpPr>
          <p:cNvPr id="6" name="Text Placeholder 5"/>
          <p:cNvSpPr>
            <a:spLocks noGrp="1"/>
          </p:cNvSpPr>
          <p:nvPr>
            <p:ph type="body" sz="quarter" idx="18"/>
          </p:nvPr>
        </p:nvSpPr>
        <p:spPr>
          <a:xfrm>
            <a:off x="6286356" y="661060"/>
            <a:ext cx="5375915" cy="387927"/>
          </a:xfrm>
        </p:spPr>
        <p:txBody>
          <a:bodyPr/>
          <a:lstStyle>
            <a:lvl1pPr>
              <a:lnSpc>
                <a:spcPct val="100000"/>
              </a:lnSpc>
              <a:defRPr sz="1000"/>
            </a:lvl1pPr>
            <a:lvl2pPr>
              <a:lnSpc>
                <a:spcPct val="100000"/>
              </a:lnSpc>
              <a:defRPr sz="1000"/>
            </a:lvl2pPr>
          </a:lstStyle>
          <a:p>
            <a:pPr lvl="0"/>
            <a:r>
              <a:rPr lang="en-US"/>
              <a:t>Click to edit Master text styles</a:t>
            </a:r>
          </a:p>
          <a:p>
            <a:pPr lvl="1"/>
            <a:r>
              <a:rPr lang="en-US"/>
              <a:t>Second level</a:t>
            </a:r>
          </a:p>
        </p:txBody>
      </p:sp>
      <p:sp>
        <p:nvSpPr>
          <p:cNvPr id="10" name="Slide Number Placeholder 9"/>
          <p:cNvSpPr>
            <a:spLocks noGrp="1"/>
          </p:cNvSpPr>
          <p:nvPr>
            <p:ph type="sldNum" sz="quarter" idx="20"/>
          </p:nvPr>
        </p:nvSpPr>
        <p:spPr/>
        <p:txBody>
          <a:bodyPr/>
          <a:lstStyle>
            <a:lvl1pPr>
              <a:defRPr/>
            </a:lvl1pPr>
          </a:lstStyle>
          <a:p>
            <a:fld id="{615C06CD-839C-FC4C-913F-8EDF978843EE}" type="slidenum">
              <a:rPr lang="uk-UA" altLang="en-US"/>
              <a:pPr/>
              <a:t>‹#›</a:t>
            </a:fld>
            <a:endParaRPr lang="uk-UA" altLang="en-US" dirty="0"/>
          </a:p>
        </p:txBody>
      </p:sp>
      <p:pic>
        <p:nvPicPr>
          <p:cNvPr id="1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a:spLocks noGrp="1"/>
          </p:cNvSpPr>
          <p:nvPr>
            <p:ph idx="21"/>
          </p:nvPr>
        </p:nvSpPr>
        <p:spPr>
          <a:xfrm>
            <a:off x="540000" y="1548400"/>
            <a:ext cx="5478179" cy="3220368"/>
          </a:xfrm>
        </p:spPr>
        <p:txBody>
          <a:bodyPr/>
          <a:lstStyle>
            <a:lvl1pPr>
              <a:spcAft>
                <a:spcPts val="1200"/>
              </a:spcAft>
              <a:defRPr b="0" i="0">
                <a:latin typeface="+mn-lt"/>
                <a:ea typeface="Hind Medium" charset="0"/>
                <a:cs typeface="Hind Medium" charset="0"/>
              </a:defRPr>
            </a:lvl1pPr>
            <a:lvl2pPr>
              <a:lnSpc>
                <a:spcPct val="114000"/>
              </a:lnSpc>
              <a:defRPr sz="1800">
                <a:latin typeface="+mn-lt"/>
              </a:defRPr>
            </a:lvl2pPr>
            <a:lvl3pPr>
              <a:lnSpc>
                <a:spcPct val="114000"/>
              </a:lnSpc>
              <a:spcAft>
                <a:spcPts val="0"/>
              </a:spcAft>
              <a:defRPr sz="1800">
                <a:latin typeface="+mn-lt"/>
              </a:defRPr>
            </a:lvl3pPr>
            <a:lvl4pPr>
              <a:lnSpc>
                <a:spcPct val="114000"/>
              </a:lnSpc>
              <a:defRPr sz="1800">
                <a:latin typeface="+mn-lt"/>
              </a:defRPr>
            </a:lvl4pPr>
            <a:lvl5pPr>
              <a:lnSpc>
                <a:spcPct val="114000"/>
              </a:lnSpc>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68000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ext + large image – Blue template">
    <p:spTree>
      <p:nvGrpSpPr>
        <p:cNvPr id="1" name=""/>
        <p:cNvGrpSpPr/>
        <p:nvPr/>
      </p:nvGrpSpPr>
      <p:grpSpPr>
        <a:xfrm>
          <a:off x="0" y="0"/>
          <a:ext cx="0" cy="0"/>
          <a:chOff x="0" y="0"/>
          <a:chExt cx="0" cy="0"/>
        </a:xfrm>
      </p:grpSpPr>
      <p:sp>
        <p:nvSpPr>
          <p:cNvPr id="5" name="Picture Placeholder 4"/>
          <p:cNvSpPr>
            <a:spLocks noGrp="1"/>
          </p:cNvSpPr>
          <p:nvPr>
            <p:ph type="pic" sz="quarter" idx="19"/>
          </p:nvPr>
        </p:nvSpPr>
        <p:spPr>
          <a:xfrm>
            <a:off x="6168855" y="0"/>
            <a:ext cx="6023145" cy="6857999"/>
          </a:xfrm>
        </p:spPr>
        <p:txBody>
          <a:bodyPr/>
          <a:lstStyle/>
          <a:p>
            <a:pPr lvl="0"/>
            <a:r>
              <a:rPr lang="en-US" noProof="0"/>
              <a:t>Drag picture to placeholder or click icon to add</a:t>
            </a:r>
            <a:endParaRPr lang="en-GB" noProof="0" dirty="0"/>
          </a:p>
        </p:txBody>
      </p:sp>
      <p:sp>
        <p:nvSpPr>
          <p:cNvPr id="2" name="Title 1"/>
          <p:cNvSpPr>
            <a:spLocks noGrp="1"/>
          </p:cNvSpPr>
          <p:nvPr>
            <p:ph type="title"/>
          </p:nvPr>
        </p:nvSpPr>
        <p:spPr>
          <a:xfrm>
            <a:off x="540977" y="567101"/>
            <a:ext cx="5483696" cy="613999"/>
          </a:xfrm>
        </p:spPr>
        <p:txBody>
          <a:bodyPr rIns="0"/>
          <a:lstStyle>
            <a:lvl1pPr>
              <a:defRPr sz="3000"/>
            </a:lvl1pPr>
          </a:lstStyle>
          <a:p>
            <a:r>
              <a:rPr lang="en-US"/>
              <a:t>Click to edit Master title style</a:t>
            </a:r>
            <a:endParaRPr lang="en-GB" dirty="0"/>
          </a:p>
        </p:txBody>
      </p:sp>
      <p:sp>
        <p:nvSpPr>
          <p:cNvPr id="11" name="Text Placeholder 5"/>
          <p:cNvSpPr>
            <a:spLocks noGrp="1"/>
          </p:cNvSpPr>
          <p:nvPr>
            <p:ph type="body" sz="quarter" idx="18"/>
          </p:nvPr>
        </p:nvSpPr>
        <p:spPr>
          <a:xfrm>
            <a:off x="6286356" y="661060"/>
            <a:ext cx="5375915" cy="387927"/>
          </a:xfrm>
        </p:spPr>
        <p:txBody>
          <a:bodyPr/>
          <a:lstStyle>
            <a:lvl1pPr>
              <a:lnSpc>
                <a:spcPct val="100000"/>
              </a:lnSpc>
              <a:defRPr sz="1000">
                <a:solidFill>
                  <a:srgbClr val="FFFFFF"/>
                </a:solidFill>
              </a:defRPr>
            </a:lvl1pPr>
            <a:lvl2pPr>
              <a:lnSpc>
                <a:spcPct val="100000"/>
              </a:lnSpc>
              <a:defRPr sz="1000">
                <a:solidFill>
                  <a:srgbClr val="FFFFFF"/>
                </a:solidFill>
              </a:defRPr>
            </a:lvl2pPr>
          </a:lstStyle>
          <a:p>
            <a:pPr lvl="0"/>
            <a:r>
              <a:rPr lang="en-US"/>
              <a:t>Click to edit Master text styles</a:t>
            </a:r>
          </a:p>
          <a:p>
            <a:pPr lvl="1"/>
            <a:r>
              <a:rPr lang="en-US"/>
              <a:t>Second level</a:t>
            </a:r>
          </a:p>
        </p:txBody>
      </p:sp>
      <p:sp>
        <p:nvSpPr>
          <p:cNvPr id="9" name="Slide Number Placeholder 9"/>
          <p:cNvSpPr>
            <a:spLocks noGrp="1"/>
          </p:cNvSpPr>
          <p:nvPr>
            <p:ph type="sldNum" sz="quarter" idx="21"/>
          </p:nvPr>
        </p:nvSpPr>
        <p:spPr/>
        <p:txBody>
          <a:bodyPr/>
          <a:lstStyle>
            <a:lvl1pPr>
              <a:defRPr/>
            </a:lvl1pPr>
          </a:lstStyle>
          <a:p>
            <a:fld id="{C2CDEF37-006E-254D-A210-0434C0C6BB13}" type="slidenum">
              <a:rPr lang="uk-UA" altLang="en-US"/>
              <a:pPr/>
              <a:t>‹#›</a:t>
            </a:fld>
            <a:endParaRPr lang="uk-UA" altLang="en-US" dirty="0"/>
          </a:p>
        </p:txBody>
      </p:sp>
      <p:pic>
        <p:nvPicPr>
          <p:cNvPr id="1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2"/>
          <p:cNvSpPr>
            <a:spLocks noGrp="1"/>
          </p:cNvSpPr>
          <p:nvPr>
            <p:ph idx="22"/>
          </p:nvPr>
        </p:nvSpPr>
        <p:spPr>
          <a:xfrm>
            <a:off x="540000" y="1548400"/>
            <a:ext cx="5478179" cy="3220368"/>
          </a:xfrm>
        </p:spPr>
        <p:txBody>
          <a:bodyPr/>
          <a:lstStyle>
            <a:lvl1pPr>
              <a:spcAft>
                <a:spcPts val="1200"/>
              </a:spcAft>
              <a:defRPr b="0" i="0">
                <a:latin typeface="+mn-lt"/>
                <a:ea typeface="Hind Medium" charset="0"/>
                <a:cs typeface="Hind Medium" charset="0"/>
              </a:defRPr>
            </a:lvl1pPr>
            <a:lvl2pPr>
              <a:lnSpc>
                <a:spcPct val="114000"/>
              </a:lnSpc>
              <a:defRPr sz="1800">
                <a:latin typeface="+mn-lt"/>
              </a:defRPr>
            </a:lvl2pPr>
            <a:lvl3pPr>
              <a:lnSpc>
                <a:spcPct val="114000"/>
              </a:lnSpc>
              <a:spcAft>
                <a:spcPts val="0"/>
              </a:spcAft>
              <a:defRPr sz="1800">
                <a:latin typeface="+mn-lt"/>
              </a:defRPr>
            </a:lvl3pPr>
            <a:lvl4pPr>
              <a:lnSpc>
                <a:spcPct val="114000"/>
              </a:lnSpc>
              <a:defRPr sz="1800">
                <a:latin typeface="+mn-lt"/>
              </a:defRPr>
            </a:lvl4pPr>
            <a:lvl5pPr>
              <a:lnSpc>
                <a:spcPct val="114000"/>
              </a:lnSpc>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37146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 Text + graph – Blue template">
    <p:spTree>
      <p:nvGrpSpPr>
        <p:cNvPr id="1" name=""/>
        <p:cNvGrpSpPr/>
        <p:nvPr/>
      </p:nvGrpSpPr>
      <p:grpSpPr>
        <a:xfrm>
          <a:off x="0" y="0"/>
          <a:ext cx="0" cy="0"/>
          <a:chOff x="0" y="0"/>
          <a:chExt cx="0" cy="0"/>
        </a:xfrm>
      </p:grpSpPr>
      <p:sp>
        <p:nvSpPr>
          <p:cNvPr id="6" name="Rectangle 5"/>
          <p:cNvSpPr/>
          <p:nvPr userDrawn="1"/>
        </p:nvSpPr>
        <p:spPr>
          <a:xfrm>
            <a:off x="6169025" y="0"/>
            <a:ext cx="602297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 name="Title 1"/>
          <p:cNvSpPr>
            <a:spLocks noGrp="1"/>
          </p:cNvSpPr>
          <p:nvPr>
            <p:ph type="title"/>
          </p:nvPr>
        </p:nvSpPr>
        <p:spPr>
          <a:xfrm>
            <a:off x="540977" y="567101"/>
            <a:ext cx="5470728" cy="525099"/>
          </a:xfrm>
        </p:spPr>
        <p:txBody>
          <a:bodyPr rIns="0"/>
          <a:lstStyle>
            <a:lvl1pPr>
              <a:defRPr sz="3000"/>
            </a:lvl1pPr>
          </a:lstStyle>
          <a:p>
            <a:r>
              <a:rPr lang="en-US"/>
              <a:t>Click to edit Master title style</a:t>
            </a:r>
            <a:endParaRPr lang="en-GB" dirty="0"/>
          </a:p>
        </p:txBody>
      </p:sp>
      <p:sp>
        <p:nvSpPr>
          <p:cNvPr id="11" name="Text Placeholder 10"/>
          <p:cNvSpPr>
            <a:spLocks noGrp="1"/>
          </p:cNvSpPr>
          <p:nvPr>
            <p:ph type="body" sz="quarter" idx="19"/>
          </p:nvPr>
        </p:nvSpPr>
        <p:spPr>
          <a:xfrm>
            <a:off x="6286356" y="662400"/>
            <a:ext cx="5517717" cy="544698"/>
          </a:xfrm>
        </p:spPr>
        <p:txBody>
          <a:bodyPr/>
          <a:lstStyle>
            <a:lvl1pPr>
              <a:defRPr sz="1000">
                <a:solidFill>
                  <a:schemeClr val="tx2"/>
                </a:solidFill>
              </a:defRPr>
            </a:lvl1pPr>
            <a:lvl2pPr>
              <a:defRPr sz="1000" b="0" i="0">
                <a:latin typeface="Hind Medium" charset="0"/>
                <a:ea typeface="Hind Medium" charset="0"/>
                <a:cs typeface="Hind Medium" charset="0"/>
              </a:defRPr>
            </a:lvl2pPr>
            <a:lvl3pPr marL="0" indent="0">
              <a:lnSpc>
                <a:spcPct val="100000"/>
              </a:lnSpc>
              <a:spcAft>
                <a:spcPts val="0"/>
              </a:spcAft>
              <a:buNone/>
              <a:tabLst/>
              <a:defRPr sz="1000"/>
            </a:lvl3pPr>
            <a:lvl4pPr>
              <a:defRPr sz="1000"/>
            </a:lvl4pPr>
            <a:lvl5pPr>
              <a:defRPr sz="1000"/>
            </a:lvl5pPr>
          </a:lstStyle>
          <a:p>
            <a:pPr lvl="0"/>
            <a:r>
              <a:rPr lang="en-US"/>
              <a:t>Click to edit Master text styles</a:t>
            </a:r>
          </a:p>
          <a:p>
            <a:pPr lvl="1"/>
            <a:r>
              <a:rPr lang="en-US"/>
              <a:t>Second level</a:t>
            </a:r>
          </a:p>
          <a:p>
            <a:pPr lvl="2"/>
            <a:r>
              <a:rPr lang="en-US"/>
              <a:t>Third level</a:t>
            </a:r>
          </a:p>
        </p:txBody>
      </p:sp>
      <p:pic>
        <p:nvPicPr>
          <p:cNvPr id="10"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a:spLocks noGrp="1"/>
          </p:cNvSpPr>
          <p:nvPr>
            <p:ph idx="21"/>
          </p:nvPr>
        </p:nvSpPr>
        <p:spPr>
          <a:xfrm>
            <a:off x="540000" y="1548400"/>
            <a:ext cx="5478179" cy="3220368"/>
          </a:xfrm>
        </p:spPr>
        <p:txBody>
          <a:bodyPr/>
          <a:lstStyle>
            <a:lvl1pPr>
              <a:spcAft>
                <a:spcPts val="1200"/>
              </a:spcAft>
              <a:defRPr b="0" i="0">
                <a:latin typeface="+mn-lt"/>
                <a:ea typeface="Hind Medium" charset="0"/>
                <a:cs typeface="Hind Medium" charset="0"/>
              </a:defRPr>
            </a:lvl1pPr>
            <a:lvl2pPr>
              <a:lnSpc>
                <a:spcPct val="114000"/>
              </a:lnSpc>
              <a:defRPr sz="1800">
                <a:latin typeface="+mn-lt"/>
              </a:defRPr>
            </a:lvl2pPr>
            <a:lvl3pPr>
              <a:lnSpc>
                <a:spcPct val="114000"/>
              </a:lnSpc>
              <a:spcAft>
                <a:spcPts val="0"/>
              </a:spcAft>
              <a:defRPr sz="1800">
                <a:latin typeface="+mn-lt"/>
              </a:defRPr>
            </a:lvl3pPr>
            <a:lvl4pPr>
              <a:lnSpc>
                <a:spcPct val="114000"/>
              </a:lnSpc>
              <a:defRPr sz="1800">
                <a:latin typeface="+mn-lt"/>
              </a:defRPr>
            </a:lvl4pPr>
            <a:lvl5pPr>
              <a:lnSpc>
                <a:spcPct val="114000"/>
              </a:lnSpc>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15096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 Text only – Blue template">
    <p:spTree>
      <p:nvGrpSpPr>
        <p:cNvPr id="1" name=""/>
        <p:cNvGrpSpPr/>
        <p:nvPr/>
      </p:nvGrpSpPr>
      <p:grpSpPr>
        <a:xfrm>
          <a:off x="0" y="0"/>
          <a:ext cx="0" cy="0"/>
          <a:chOff x="0" y="0"/>
          <a:chExt cx="0" cy="0"/>
        </a:xfrm>
      </p:grpSpPr>
      <p:sp>
        <p:nvSpPr>
          <p:cNvPr id="15" name="Content Placeholder 2"/>
          <p:cNvSpPr>
            <a:spLocks noGrp="1"/>
          </p:cNvSpPr>
          <p:nvPr>
            <p:ph idx="17"/>
          </p:nvPr>
        </p:nvSpPr>
        <p:spPr>
          <a:xfrm>
            <a:off x="540001" y="2081800"/>
            <a:ext cx="2656004" cy="3062528"/>
          </a:xfrm>
        </p:spPr>
        <p:txBody>
          <a:bodyPr/>
          <a:lstStyle>
            <a:lvl1pPr>
              <a:lnSpc>
                <a:spcPct val="115000"/>
              </a:lnSpc>
              <a:spcAft>
                <a:spcPts val="0"/>
              </a:spcAft>
              <a:defRPr sz="1600">
                <a:latin typeface="+mn-lt"/>
              </a:defRPr>
            </a:lvl1pPr>
            <a:lvl2pPr>
              <a:lnSpc>
                <a:spcPct val="115000"/>
              </a:lnSpc>
              <a:spcAft>
                <a:spcPts val="1000"/>
              </a:spcAft>
              <a:defRPr sz="1600" b="0" i="0">
                <a:latin typeface="Hind Medium" charset="0"/>
                <a:ea typeface="Hind Medium" charset="0"/>
                <a:cs typeface="Hind Medium" charset="0"/>
              </a:defRPr>
            </a:lvl2pPr>
            <a:lvl3pPr marL="158400" indent="-158400">
              <a:lnSpc>
                <a:spcPct val="115000"/>
              </a:lnSpc>
              <a:spcAft>
                <a:spcPts val="1200"/>
              </a:spcAft>
              <a:buSzPct val="90000"/>
              <a:buFont typeface=".AppleSystemUIFont" charset="-120"/>
              <a:buChar char="–"/>
              <a:defRPr sz="1500">
                <a:latin typeface="+mn-lt"/>
              </a:defRPr>
            </a:lvl3pPr>
            <a:lvl4pPr marL="158400" indent="-158400">
              <a:lnSpc>
                <a:spcPct val="115000"/>
              </a:lnSpc>
              <a:tabLst/>
              <a:defRPr sz="1500">
                <a:latin typeface="+mn-lt"/>
              </a:defRPr>
            </a:lvl4pPr>
            <a:lvl5pPr marL="158400" indent="-158400">
              <a:lnSpc>
                <a:spcPct val="115000"/>
              </a:lnSpc>
              <a:tabLst/>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8"/>
          </p:nvPr>
        </p:nvSpPr>
        <p:spPr>
          <a:xfrm>
            <a:off x="3359178" y="2081800"/>
            <a:ext cx="2656800" cy="3062528"/>
          </a:xfrm>
        </p:spPr>
        <p:txBody>
          <a:bodyPr/>
          <a:lstStyle>
            <a:lvl1pPr>
              <a:lnSpc>
                <a:spcPct val="115000"/>
              </a:lnSpc>
              <a:spcAft>
                <a:spcPts val="0"/>
              </a:spcAft>
              <a:defRPr sz="1600">
                <a:latin typeface="+mn-lt"/>
              </a:defRPr>
            </a:lvl1pPr>
            <a:lvl2pPr>
              <a:lnSpc>
                <a:spcPct val="115000"/>
              </a:lnSpc>
              <a:spcAft>
                <a:spcPts val="1000"/>
              </a:spcAft>
              <a:defRPr sz="1600" b="0" i="0">
                <a:latin typeface="Hind Medium" charset="0"/>
                <a:ea typeface="Hind Medium" charset="0"/>
                <a:cs typeface="Hind Medium" charset="0"/>
              </a:defRPr>
            </a:lvl2pPr>
            <a:lvl3pPr marL="158400" indent="-158400">
              <a:lnSpc>
                <a:spcPct val="115000"/>
              </a:lnSpc>
              <a:spcAft>
                <a:spcPts val="1200"/>
              </a:spcAft>
              <a:buSzPct val="90000"/>
              <a:buFont typeface=".AppleSystemUIFont" charset="-120"/>
              <a:buChar char="–"/>
              <a:defRPr sz="1500">
                <a:latin typeface="+mn-lt"/>
              </a:defRPr>
            </a:lvl3pPr>
            <a:lvl4pPr marL="158400" indent="-158400">
              <a:lnSpc>
                <a:spcPct val="115000"/>
              </a:lnSpc>
              <a:tabLst/>
              <a:defRPr sz="1500">
                <a:latin typeface="+mn-lt"/>
              </a:defRPr>
            </a:lvl4pPr>
            <a:lvl5pPr marL="158400" indent="-158400">
              <a:lnSpc>
                <a:spcPct val="115000"/>
              </a:lnSpc>
              <a:tabLst/>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9"/>
          </p:nvPr>
        </p:nvSpPr>
        <p:spPr>
          <a:xfrm>
            <a:off x="6178356" y="2081800"/>
            <a:ext cx="2656800" cy="3062528"/>
          </a:xfrm>
        </p:spPr>
        <p:txBody>
          <a:bodyPr/>
          <a:lstStyle>
            <a:lvl1pPr>
              <a:lnSpc>
                <a:spcPct val="115000"/>
              </a:lnSpc>
              <a:spcAft>
                <a:spcPts val="0"/>
              </a:spcAft>
              <a:defRPr sz="1600">
                <a:latin typeface="+mn-lt"/>
              </a:defRPr>
            </a:lvl1pPr>
            <a:lvl2pPr>
              <a:lnSpc>
                <a:spcPct val="115000"/>
              </a:lnSpc>
              <a:spcAft>
                <a:spcPts val="1000"/>
              </a:spcAft>
              <a:defRPr sz="1600" b="0" i="0">
                <a:latin typeface="Hind Medium" charset="0"/>
                <a:ea typeface="Hind Medium" charset="0"/>
                <a:cs typeface="Hind Medium" charset="0"/>
              </a:defRPr>
            </a:lvl2pPr>
            <a:lvl3pPr marL="158400" indent="-158400">
              <a:lnSpc>
                <a:spcPct val="115000"/>
              </a:lnSpc>
              <a:spcAft>
                <a:spcPts val="1200"/>
              </a:spcAft>
              <a:buSzPct val="90000"/>
              <a:buFont typeface=".AppleSystemUIFont" charset="-120"/>
              <a:buChar char="–"/>
              <a:defRPr sz="1500">
                <a:latin typeface="+mn-lt"/>
              </a:defRPr>
            </a:lvl3pPr>
            <a:lvl4pPr marL="158400" indent="-158400">
              <a:lnSpc>
                <a:spcPct val="115000"/>
              </a:lnSpc>
              <a:tabLst/>
              <a:defRPr sz="1500">
                <a:latin typeface="+mn-lt"/>
              </a:defRPr>
            </a:lvl4pPr>
            <a:lvl5pPr marL="158400" indent="-158400">
              <a:lnSpc>
                <a:spcPct val="115000"/>
              </a:lnSpc>
              <a:tabLst/>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20"/>
          </p:nvPr>
        </p:nvSpPr>
        <p:spPr>
          <a:xfrm>
            <a:off x="8997535" y="2081800"/>
            <a:ext cx="2656800" cy="3062528"/>
          </a:xfrm>
        </p:spPr>
        <p:txBody>
          <a:bodyPr/>
          <a:lstStyle>
            <a:lvl1pPr>
              <a:lnSpc>
                <a:spcPct val="115000"/>
              </a:lnSpc>
              <a:spcAft>
                <a:spcPts val="0"/>
              </a:spcAft>
              <a:defRPr sz="1600">
                <a:latin typeface="+mn-lt"/>
              </a:defRPr>
            </a:lvl1pPr>
            <a:lvl2pPr>
              <a:lnSpc>
                <a:spcPct val="115000"/>
              </a:lnSpc>
              <a:spcAft>
                <a:spcPts val="1000"/>
              </a:spcAft>
              <a:defRPr sz="1600" b="0" i="0">
                <a:latin typeface="Hind Medium" charset="0"/>
                <a:ea typeface="Hind Medium" charset="0"/>
                <a:cs typeface="Hind Medium" charset="0"/>
              </a:defRPr>
            </a:lvl2pPr>
            <a:lvl3pPr marL="158400" indent="-158400">
              <a:lnSpc>
                <a:spcPct val="115000"/>
              </a:lnSpc>
              <a:spcAft>
                <a:spcPts val="1200"/>
              </a:spcAft>
              <a:buSzPct val="90000"/>
              <a:buFont typeface=".AppleSystemUIFont" charset="-120"/>
              <a:buChar char="–"/>
              <a:defRPr sz="1500">
                <a:latin typeface="+mn-lt"/>
              </a:defRPr>
            </a:lvl3pPr>
            <a:lvl4pPr marL="158400" indent="-158400">
              <a:lnSpc>
                <a:spcPct val="115000"/>
              </a:lnSpc>
              <a:tabLst/>
              <a:defRPr sz="1500">
                <a:latin typeface="+mn-lt"/>
              </a:defRPr>
            </a:lvl4pPr>
            <a:lvl5pPr marL="158400" indent="-158400">
              <a:lnSpc>
                <a:spcPct val="115000"/>
              </a:lnSpc>
              <a:tabLst/>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9"/>
          <p:cNvSpPr>
            <a:spLocks noGrp="1"/>
          </p:cNvSpPr>
          <p:nvPr>
            <p:ph type="sldNum" sz="quarter" idx="22"/>
          </p:nvPr>
        </p:nvSpPr>
        <p:spPr/>
        <p:txBody>
          <a:bodyPr/>
          <a:lstStyle>
            <a:lvl1pPr>
              <a:defRPr/>
            </a:lvl1pPr>
          </a:lstStyle>
          <a:p>
            <a:fld id="{091BCFBB-AFFC-2C42-9CC9-3851C53B95FB}" type="slidenum">
              <a:rPr lang="uk-UA" altLang="en-US"/>
              <a:pPr/>
              <a:t>‹#›</a:t>
            </a:fld>
            <a:endParaRPr lang="uk-UA" altLang="en-US" dirty="0"/>
          </a:p>
        </p:txBody>
      </p:sp>
      <p:sp>
        <p:nvSpPr>
          <p:cNvPr id="9" name="Title Placeholder 1"/>
          <p:cNvSpPr>
            <a:spLocks noGrp="1"/>
          </p:cNvSpPr>
          <p:nvPr>
            <p:ph type="title"/>
          </p:nvPr>
        </p:nvSpPr>
        <p:spPr>
          <a:xfrm>
            <a:off x="541338" y="566738"/>
            <a:ext cx="11109600" cy="783035"/>
          </a:xfrm>
          <a:prstGeom prst="rect">
            <a:avLst/>
          </a:prstGeom>
        </p:spPr>
        <p:txBody>
          <a:bodyPr vert="horz" wrap="square" lIns="0" tIns="0" rIns="1728000" bIns="0" rtlCol="0" anchor="t" anchorCtr="0">
            <a:noAutofit/>
          </a:bodyPr>
          <a:lstStyle/>
          <a:p>
            <a:r>
              <a:rPr lang="en-US"/>
              <a:t>Click to edit Master title style</a:t>
            </a:r>
            <a:endParaRPr lang="en-GB" dirty="0"/>
          </a:p>
        </p:txBody>
      </p:sp>
      <p:pic>
        <p:nvPicPr>
          <p:cNvPr id="11"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493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 – Chart – Blue template">
    <p:spTree>
      <p:nvGrpSpPr>
        <p:cNvPr id="1" name=""/>
        <p:cNvGrpSpPr/>
        <p:nvPr/>
      </p:nvGrpSpPr>
      <p:grpSpPr>
        <a:xfrm>
          <a:off x="0" y="0"/>
          <a:ext cx="0" cy="0"/>
          <a:chOff x="0" y="0"/>
          <a:chExt cx="0" cy="0"/>
        </a:xfrm>
      </p:grpSpPr>
      <p:sp>
        <p:nvSpPr>
          <p:cNvPr id="2" name="Title 1"/>
          <p:cNvSpPr>
            <a:spLocks noGrp="1"/>
          </p:cNvSpPr>
          <p:nvPr>
            <p:ph type="title"/>
          </p:nvPr>
        </p:nvSpPr>
        <p:spPr>
          <a:xfrm>
            <a:off x="540976" y="567101"/>
            <a:ext cx="11121296" cy="613999"/>
          </a:xfrm>
        </p:spPr>
        <p:txBody>
          <a:bodyPr/>
          <a:lstStyle>
            <a:lvl1pPr>
              <a:defRPr sz="3000"/>
            </a:lvl1pPr>
          </a:lstStyle>
          <a:p>
            <a:r>
              <a:rPr lang="en-US"/>
              <a:t>Click to edit Master title style</a:t>
            </a:r>
            <a:endParaRPr lang="en-GB" dirty="0"/>
          </a:p>
        </p:txBody>
      </p:sp>
      <p:sp>
        <p:nvSpPr>
          <p:cNvPr id="5" name="Text Placeholder 4"/>
          <p:cNvSpPr>
            <a:spLocks noGrp="1"/>
          </p:cNvSpPr>
          <p:nvPr>
            <p:ph type="body" sz="quarter" idx="14"/>
          </p:nvPr>
        </p:nvSpPr>
        <p:spPr>
          <a:xfrm>
            <a:off x="533249" y="1774405"/>
            <a:ext cx="2662877" cy="3666146"/>
          </a:xfrm>
          <a:solidFill>
            <a:srgbClr val="FFFFFF"/>
          </a:solidFill>
        </p:spPr>
        <p:txBody>
          <a:bodyPr tIns="864000"/>
          <a:lstStyle>
            <a:lvl1pPr algn="ctr">
              <a:lnSpc>
                <a:spcPct val="115000"/>
              </a:lnSpc>
              <a:spcAft>
                <a:spcPts val="3200"/>
              </a:spcAft>
              <a:defRPr sz="3600" spc="0">
                <a:solidFill>
                  <a:schemeClr val="tx2"/>
                </a:solidFill>
                <a:latin typeface="+mn-lt"/>
              </a:defRPr>
            </a:lvl1pPr>
            <a:lvl2pPr algn="ctr">
              <a:lnSpc>
                <a:spcPct val="115000"/>
              </a:lnSpc>
              <a:defRPr sz="1800" spc="0"/>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12" name="Text Placeholder 4"/>
          <p:cNvSpPr>
            <a:spLocks noGrp="1"/>
          </p:cNvSpPr>
          <p:nvPr>
            <p:ph type="body" sz="quarter" idx="15"/>
          </p:nvPr>
        </p:nvSpPr>
        <p:spPr>
          <a:xfrm>
            <a:off x="3355298" y="1774405"/>
            <a:ext cx="2662877" cy="3666146"/>
          </a:xfrm>
          <a:solidFill>
            <a:srgbClr val="FFFFFF"/>
          </a:solidFill>
        </p:spPr>
        <p:txBody>
          <a:bodyPr tIns="864000"/>
          <a:lstStyle>
            <a:lvl1pPr algn="ctr">
              <a:lnSpc>
                <a:spcPct val="115000"/>
              </a:lnSpc>
              <a:spcAft>
                <a:spcPts val="3200"/>
              </a:spcAft>
              <a:defRPr sz="3600" spc="0">
                <a:solidFill>
                  <a:schemeClr val="tx2"/>
                </a:solidFill>
                <a:latin typeface="+mn-lt"/>
              </a:defRPr>
            </a:lvl1pPr>
            <a:lvl2pPr algn="ctr">
              <a:lnSpc>
                <a:spcPct val="115000"/>
              </a:lnSpc>
              <a:defRPr sz="1800" spc="0"/>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13" name="Text Placeholder 4"/>
          <p:cNvSpPr>
            <a:spLocks noGrp="1"/>
          </p:cNvSpPr>
          <p:nvPr>
            <p:ph type="body" sz="quarter" idx="16"/>
          </p:nvPr>
        </p:nvSpPr>
        <p:spPr>
          <a:xfrm>
            <a:off x="6177347" y="1774405"/>
            <a:ext cx="2662877" cy="3666146"/>
          </a:xfrm>
          <a:solidFill>
            <a:schemeClr val="accent2"/>
          </a:solidFill>
        </p:spPr>
        <p:txBody>
          <a:bodyPr tIns="864000"/>
          <a:lstStyle>
            <a:lvl1pPr algn="ctr">
              <a:lnSpc>
                <a:spcPct val="115000"/>
              </a:lnSpc>
              <a:spcAft>
                <a:spcPts val="3200"/>
              </a:spcAft>
              <a:defRPr sz="3600" spc="0">
                <a:solidFill>
                  <a:srgbClr val="FFFFFF"/>
                </a:solidFill>
                <a:latin typeface="+mn-lt"/>
              </a:defRPr>
            </a:lvl1pPr>
            <a:lvl2pPr algn="ctr">
              <a:lnSpc>
                <a:spcPct val="115000"/>
              </a:lnSpc>
              <a:defRPr sz="1800" spc="0">
                <a:solidFill>
                  <a:srgbClr val="FFFFFF"/>
                </a:solidFill>
              </a:defRPr>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14" name="Text Placeholder 4"/>
          <p:cNvSpPr>
            <a:spLocks noGrp="1"/>
          </p:cNvSpPr>
          <p:nvPr>
            <p:ph type="body" sz="quarter" idx="17"/>
          </p:nvPr>
        </p:nvSpPr>
        <p:spPr>
          <a:xfrm>
            <a:off x="8999395" y="1774405"/>
            <a:ext cx="2662877" cy="3666146"/>
          </a:xfrm>
          <a:solidFill>
            <a:srgbClr val="FFFFFF"/>
          </a:solidFill>
        </p:spPr>
        <p:txBody>
          <a:bodyPr tIns="864000"/>
          <a:lstStyle>
            <a:lvl1pPr algn="ctr">
              <a:lnSpc>
                <a:spcPct val="115000"/>
              </a:lnSpc>
              <a:spcAft>
                <a:spcPts val="3200"/>
              </a:spcAft>
              <a:defRPr sz="3600" spc="0">
                <a:solidFill>
                  <a:schemeClr val="tx2"/>
                </a:solidFill>
                <a:latin typeface="+mn-lt"/>
              </a:defRPr>
            </a:lvl1pPr>
            <a:lvl2pPr algn="ctr">
              <a:lnSpc>
                <a:spcPct val="115000"/>
              </a:lnSpc>
              <a:defRPr sz="1800" spc="0"/>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9" name="Slide Number Placeholder 9"/>
          <p:cNvSpPr>
            <a:spLocks noGrp="1"/>
          </p:cNvSpPr>
          <p:nvPr>
            <p:ph type="sldNum" sz="quarter" idx="19"/>
          </p:nvPr>
        </p:nvSpPr>
        <p:spPr/>
        <p:txBody>
          <a:bodyPr/>
          <a:lstStyle>
            <a:lvl1pPr>
              <a:defRPr/>
            </a:lvl1pPr>
          </a:lstStyle>
          <a:p>
            <a:fld id="{82834A66-9ED4-4C45-923A-E517812884FA}" type="slidenum">
              <a:rPr lang="uk-UA" altLang="en-US"/>
              <a:pPr/>
              <a:t>‹#›</a:t>
            </a:fld>
            <a:endParaRPr lang="uk-UA" altLang="en-US" dirty="0"/>
          </a:p>
        </p:txBody>
      </p:sp>
      <p:pic>
        <p:nvPicPr>
          <p:cNvPr id="10"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548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statement – Putty">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
          </p:nvPr>
        </p:nvSpPr>
        <p:spPr>
          <a:xfrm>
            <a:off x="842400" y="525600"/>
            <a:ext cx="10508400" cy="5572800"/>
          </a:xfrm>
        </p:spPr>
        <p:txBody>
          <a:bodyPr anchor="ctr"/>
          <a:lstStyle>
            <a:lvl1pPr algn="ctr">
              <a:lnSpc>
                <a:spcPct val="110000"/>
              </a:lnSpc>
              <a:spcAft>
                <a:spcPts val="2000"/>
              </a:spcAft>
              <a:defRPr sz="3600" b="0" i="0" spc="50" baseline="0">
                <a:solidFill>
                  <a:schemeClr val="tx1"/>
                </a:solidFill>
                <a:latin typeface="+mn-lt"/>
                <a:ea typeface="Hind Medium" charset="0"/>
                <a:cs typeface="Hind Medium" charset="0"/>
              </a:defRPr>
            </a:lvl1pPr>
            <a:lvl2pPr algn="ctr">
              <a:lnSpc>
                <a:spcPct val="110000"/>
              </a:lnSpc>
              <a:defRPr b="0" i="0">
                <a:solidFill>
                  <a:schemeClr val="tx1"/>
                </a:solidFill>
                <a:latin typeface="Hind Medium" charset="0"/>
                <a:ea typeface="Hind Medium" charset="0"/>
                <a:cs typeface="Hind Medium" charset="0"/>
              </a:defRPr>
            </a:lvl2pPr>
            <a:lvl3pPr>
              <a:spcAft>
                <a:spcPts val="1500"/>
              </a:spcAft>
              <a:defRPr/>
            </a:lvl3pPr>
          </a:lstStyle>
          <a:p>
            <a:pPr lvl="0"/>
            <a:r>
              <a:rPr lang="en-US"/>
              <a:t>Click to edit Master text styles</a:t>
            </a:r>
          </a:p>
          <a:p>
            <a:pPr lvl="1"/>
            <a:r>
              <a:rPr lang="en-US"/>
              <a:t>Second level</a:t>
            </a:r>
          </a:p>
        </p:txBody>
      </p:sp>
      <p:sp>
        <p:nvSpPr>
          <p:cNvPr id="4" name="Slide Number Placeholder 9"/>
          <p:cNvSpPr>
            <a:spLocks noGrp="1"/>
          </p:cNvSpPr>
          <p:nvPr>
            <p:ph type="sldNum" sz="quarter" idx="11"/>
          </p:nvPr>
        </p:nvSpPr>
        <p:spPr/>
        <p:txBody>
          <a:bodyPr/>
          <a:lstStyle>
            <a:lvl1pPr>
              <a:defRPr/>
            </a:lvl1pPr>
          </a:lstStyle>
          <a:p>
            <a:fld id="{979123C2-1881-0343-8E3B-58B10FD51CF2}" type="slidenum">
              <a:rPr lang="uk-UA" altLang="en-US"/>
              <a:pPr/>
              <a:t>‹#›</a:t>
            </a:fld>
            <a:endParaRPr lang="uk-UA" altLang="en-US" dirty="0"/>
          </a:p>
        </p:txBody>
      </p:sp>
      <p:pic>
        <p:nvPicPr>
          <p:cNvPr id="5"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162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lumn – Text + content – Blue">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40976" y="567101"/>
            <a:ext cx="11121296" cy="537799"/>
          </a:xfrm>
        </p:spPr>
        <p:txBody>
          <a:bodyPr rIns="0"/>
          <a:lstStyle>
            <a:lvl1pPr>
              <a:defRPr sz="3000"/>
            </a:lvl1pPr>
          </a:lstStyle>
          <a:p>
            <a:r>
              <a:rPr lang="en-US" noProof="0"/>
              <a:t>Click to edit Master title style</a:t>
            </a:r>
            <a:endParaRPr lang="en-GB" noProof="0" dirty="0"/>
          </a:p>
        </p:txBody>
      </p:sp>
      <p:sp>
        <p:nvSpPr>
          <p:cNvPr id="5" name="Slide Number Placeholder 9"/>
          <p:cNvSpPr>
            <a:spLocks noGrp="1"/>
          </p:cNvSpPr>
          <p:nvPr>
            <p:ph type="sldNum" sz="quarter" idx="11"/>
          </p:nvPr>
        </p:nvSpPr>
        <p:spPr/>
        <p:txBody>
          <a:bodyPr/>
          <a:lstStyle>
            <a:lvl1pPr>
              <a:defRPr/>
            </a:lvl1pPr>
          </a:lstStyle>
          <a:p>
            <a:fld id="{F49E1E4A-834C-074E-9FF0-961A1F8067B6}" type="slidenum">
              <a:rPr lang="en-GB" altLang="en-US" noProof="0" smtClean="0"/>
              <a:pPr/>
              <a:t>‹#›</a:t>
            </a:fld>
            <a:endParaRPr lang="en-GB" altLang="en-US" noProof="0" dirty="0"/>
          </a:p>
        </p:txBody>
      </p:sp>
    </p:spTree>
    <p:extLst>
      <p:ext uri="{BB962C8B-B14F-4D97-AF65-F5344CB8AC3E}">
        <p14:creationId xmlns:p14="http://schemas.microsoft.com/office/powerpoint/2010/main" val="1947731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851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 Green templat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extBox 5"/>
          <p:cNvSpPr txBox="1"/>
          <p:nvPr userDrawn="1"/>
        </p:nvSpPr>
        <p:spPr>
          <a:xfrm>
            <a:off x="10358438" y="6246813"/>
            <a:ext cx="1519237" cy="123825"/>
          </a:xfrm>
          <a:prstGeom prst="rect">
            <a:avLst/>
          </a:prstGeom>
          <a:noFill/>
        </p:spPr>
        <p:txBody>
          <a:bodyPr lIns="0" tIns="0" rIns="0" bIns="0">
            <a:spAutoFit/>
          </a:bodyPr>
          <a:lstStyle>
            <a:lvl1pPr>
              <a:defRPr>
                <a:solidFill>
                  <a:schemeClr val="tx1"/>
                </a:solidFill>
                <a:latin typeface="Hind Light" charset="0"/>
                <a:ea typeface="ＭＳ Ｐゴシック" charset="-128"/>
              </a:defRPr>
            </a:lvl1pPr>
            <a:lvl2pPr marL="742950" indent="-285750">
              <a:defRPr>
                <a:solidFill>
                  <a:schemeClr val="tx1"/>
                </a:solidFill>
                <a:latin typeface="Hind Light" charset="0"/>
                <a:ea typeface="ＭＳ Ｐゴシック" charset="-128"/>
              </a:defRPr>
            </a:lvl2pPr>
            <a:lvl3pPr marL="1143000" indent="-228600">
              <a:defRPr>
                <a:solidFill>
                  <a:schemeClr val="tx1"/>
                </a:solidFill>
                <a:latin typeface="Hind Light" charset="0"/>
                <a:ea typeface="ＭＳ Ｐゴシック" charset="-128"/>
              </a:defRPr>
            </a:lvl3pPr>
            <a:lvl4pPr marL="1600200" indent="-228600">
              <a:defRPr>
                <a:solidFill>
                  <a:schemeClr val="tx1"/>
                </a:solidFill>
                <a:latin typeface="Hind Light" charset="0"/>
                <a:ea typeface="ＭＳ Ｐゴシック" charset="-128"/>
              </a:defRPr>
            </a:lvl4pPr>
            <a:lvl5pPr marL="2057400" indent="-228600">
              <a:defRPr>
                <a:solidFill>
                  <a:schemeClr val="tx1"/>
                </a:solidFill>
                <a:latin typeface="Hind Light" charset="0"/>
                <a:ea typeface="ＭＳ Ｐゴシック" charset="-128"/>
              </a:defRPr>
            </a:lvl5pPr>
            <a:lvl6pPr marL="2514600" indent="-228600" fontAlgn="base">
              <a:spcBef>
                <a:spcPct val="0"/>
              </a:spcBef>
              <a:spcAft>
                <a:spcPct val="0"/>
              </a:spcAft>
              <a:defRPr>
                <a:solidFill>
                  <a:schemeClr val="tx1"/>
                </a:solidFill>
                <a:latin typeface="Hind Light" charset="0"/>
                <a:ea typeface="ＭＳ Ｐゴシック" charset="-128"/>
              </a:defRPr>
            </a:lvl6pPr>
            <a:lvl7pPr marL="2971800" indent="-228600" fontAlgn="base">
              <a:spcBef>
                <a:spcPct val="0"/>
              </a:spcBef>
              <a:spcAft>
                <a:spcPct val="0"/>
              </a:spcAft>
              <a:defRPr>
                <a:solidFill>
                  <a:schemeClr val="tx1"/>
                </a:solidFill>
                <a:latin typeface="Hind Light" charset="0"/>
                <a:ea typeface="ＭＳ Ｐゴシック" charset="-128"/>
              </a:defRPr>
            </a:lvl7pPr>
            <a:lvl8pPr marL="3429000" indent="-228600" fontAlgn="base">
              <a:spcBef>
                <a:spcPct val="0"/>
              </a:spcBef>
              <a:spcAft>
                <a:spcPct val="0"/>
              </a:spcAft>
              <a:defRPr>
                <a:solidFill>
                  <a:schemeClr val="tx1"/>
                </a:solidFill>
                <a:latin typeface="Hind Light" charset="0"/>
                <a:ea typeface="ＭＳ Ｐゴシック" charset="-128"/>
              </a:defRPr>
            </a:lvl8pPr>
            <a:lvl9pPr marL="3886200" indent="-228600" fontAlgn="base">
              <a:spcBef>
                <a:spcPct val="0"/>
              </a:spcBef>
              <a:spcAft>
                <a:spcPct val="0"/>
              </a:spcAft>
              <a:defRPr>
                <a:solidFill>
                  <a:schemeClr val="tx1"/>
                </a:solidFill>
                <a:latin typeface="Hind Light" charset="0"/>
                <a:ea typeface="ＭＳ Ｐゴシック" charset="-128"/>
              </a:defRPr>
            </a:lvl9pPr>
          </a:lstStyle>
          <a:p>
            <a:r>
              <a:rPr lang="en-GB" altLang="en-US" sz="800" dirty="0">
                <a:solidFill>
                  <a:srgbClr val="EEF2EC"/>
                </a:solidFill>
              </a:rPr>
              <a:t>Internet Society © 1992–2016</a:t>
            </a:r>
          </a:p>
        </p:txBody>
      </p:sp>
      <p:pic>
        <p:nvPicPr>
          <p:cNvPr id="7"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9813" y="2970213"/>
            <a:ext cx="17287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540000" y="3355853"/>
            <a:ext cx="11109600" cy="456728"/>
          </a:xfrm>
          <a:prstGeom prst="rect">
            <a:avLst/>
          </a:prstGeom>
        </p:spPr>
        <p:txBody>
          <a:bodyPr wrap="square" rIns="1728000">
            <a:spAutoFit/>
          </a:bodyPr>
          <a:lstStyle>
            <a:lvl1pPr>
              <a:defRPr lang="en-GB" sz="2800" dirty="0">
                <a:solidFill>
                  <a:schemeClr val="tx2"/>
                </a:solidFill>
                <a:latin typeface="+mn-lt"/>
                <a:ea typeface="+mj-ea"/>
                <a:cs typeface="+mj-cs"/>
              </a:defRPr>
            </a:lvl1pPr>
          </a:lstStyle>
          <a:p>
            <a:pPr lvl="0"/>
            <a:r>
              <a:rPr lang="en-US" dirty="0"/>
              <a:t>Click to edit Master subtitle style</a:t>
            </a:r>
            <a:endParaRPr lang="en-GB" dirty="0"/>
          </a:p>
        </p:txBody>
      </p:sp>
      <p:sp>
        <p:nvSpPr>
          <p:cNvPr id="2" name="Title 1"/>
          <p:cNvSpPr>
            <a:spLocks noGrp="1"/>
          </p:cNvSpPr>
          <p:nvPr>
            <p:ph type="ctrTitle"/>
          </p:nvPr>
        </p:nvSpPr>
        <p:spPr>
          <a:xfrm>
            <a:off x="540000" y="2856637"/>
            <a:ext cx="11109600" cy="536750"/>
          </a:xfrm>
        </p:spPr>
        <p:txBody>
          <a:bodyPr/>
          <a:lstStyle>
            <a:lvl1pPr algn="l">
              <a:lnSpc>
                <a:spcPct val="109000"/>
              </a:lnSpc>
              <a:defRPr sz="3200">
                <a:solidFill>
                  <a:srgbClr val="EEF2EC"/>
                </a:solidFill>
              </a:defRPr>
            </a:lvl1pPr>
          </a:lstStyle>
          <a:p>
            <a:r>
              <a:rPr lang="en-US" dirty="0"/>
              <a:t>Click to edit Master title style</a:t>
            </a:r>
            <a:endParaRPr lang="en-GB" dirty="0"/>
          </a:p>
        </p:txBody>
      </p:sp>
      <p:sp>
        <p:nvSpPr>
          <p:cNvPr id="10" name="Text Placeholder 9"/>
          <p:cNvSpPr>
            <a:spLocks noGrp="1"/>
          </p:cNvSpPr>
          <p:nvPr>
            <p:ph type="body" sz="quarter" idx="10"/>
          </p:nvPr>
        </p:nvSpPr>
        <p:spPr>
          <a:xfrm>
            <a:off x="540000" y="5605544"/>
            <a:ext cx="4097551" cy="902123"/>
          </a:xfrm>
          <a:prstGeom prst="rect">
            <a:avLst/>
          </a:prstGeom>
        </p:spPr>
        <p:txBody>
          <a:bodyPr/>
          <a:lstStyle>
            <a:lvl1pPr marL="0" indent="0">
              <a:lnSpc>
                <a:spcPct val="117000"/>
              </a:lnSpc>
              <a:buFont typeface="Arial" charset="0"/>
              <a:buNone/>
              <a:defRPr sz="1500">
                <a:solidFill>
                  <a:srgbClr val="EEF2EC"/>
                </a:solidFill>
              </a:defRPr>
            </a:lvl1pPr>
            <a:lvl2pPr marL="0" indent="0">
              <a:lnSpc>
                <a:spcPct val="117000"/>
              </a:lnSpc>
              <a:buFont typeface="Arial" charset="0"/>
              <a:buNone/>
              <a:defRPr sz="1500">
                <a:solidFill>
                  <a:srgbClr val="EEF2EC"/>
                </a:solidFill>
              </a:defRPr>
            </a:lvl2pPr>
            <a:lvl3pPr marL="0" indent="0">
              <a:lnSpc>
                <a:spcPct val="117000"/>
              </a:lnSpc>
              <a:buNone/>
              <a:defRPr sz="1500">
                <a:solidFill>
                  <a:schemeClr val="tx2"/>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p:txBody>
      </p:sp>
      <p:sp>
        <p:nvSpPr>
          <p:cNvPr id="15" name="Text Placeholder 9"/>
          <p:cNvSpPr>
            <a:spLocks noGrp="1"/>
          </p:cNvSpPr>
          <p:nvPr>
            <p:ph type="body" sz="quarter" idx="11"/>
          </p:nvPr>
        </p:nvSpPr>
        <p:spPr>
          <a:xfrm>
            <a:off x="540000" y="573969"/>
            <a:ext cx="4097551" cy="270074"/>
          </a:xfrm>
          <a:prstGeom prst="rect">
            <a:avLst/>
          </a:prstGeom>
        </p:spPr>
        <p:txBody>
          <a:bodyPr>
            <a:spAutoFit/>
          </a:bodyPr>
          <a:lstStyle>
            <a:lvl1pPr marL="0" indent="0">
              <a:lnSpc>
                <a:spcPct val="117000"/>
              </a:lnSpc>
              <a:buFont typeface="Arial" charset="0"/>
              <a:buNone/>
              <a:defRPr sz="1500">
                <a:solidFill>
                  <a:srgbClr val="EEF2EC"/>
                </a:solidFill>
                <a:latin typeface="+mn-lt"/>
              </a:defRPr>
            </a:lvl1pPr>
            <a:lvl2pPr marL="0" indent="0">
              <a:lnSpc>
                <a:spcPct val="117000"/>
              </a:lnSpc>
              <a:buFont typeface="Arial" charset="0"/>
              <a:buNone/>
              <a:defRPr sz="1500">
                <a:solidFill>
                  <a:srgbClr val="EEF2EC"/>
                </a:solidFill>
              </a:defRPr>
            </a:lvl2pPr>
            <a:lvl3pPr marL="0" indent="0">
              <a:lnSpc>
                <a:spcPct val="117000"/>
              </a:lnSpc>
              <a:buNone/>
              <a:defRPr sz="1500">
                <a:solidFill>
                  <a:schemeClr val="tx2"/>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spTree>
    <p:extLst>
      <p:ext uri="{BB962C8B-B14F-4D97-AF65-F5344CB8AC3E}">
        <p14:creationId xmlns:p14="http://schemas.microsoft.com/office/powerpoint/2010/main" val="1431332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subsection divi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540000" y="4279119"/>
            <a:ext cx="5715734" cy="805092"/>
          </a:xfrm>
        </p:spPr>
        <p:txBody>
          <a:bodyPr wrap="square">
            <a:spAutoFit/>
          </a:bodyPr>
          <a:lstStyle>
            <a:lvl1pPr>
              <a:defRPr lang="en-GB" sz="2400" dirty="0">
                <a:solidFill>
                  <a:srgbClr val="EEF2EC"/>
                </a:solidFill>
                <a:latin typeface="+mn-lt"/>
                <a:ea typeface="+mj-ea"/>
                <a:cs typeface="+mj-cs"/>
              </a:defRPr>
            </a:lvl1pPr>
          </a:lstStyle>
          <a:p>
            <a:pPr lvl="0"/>
            <a:r>
              <a:rPr lang="en-US"/>
              <a:t>Click to edit Master subtitle style</a:t>
            </a:r>
            <a:endParaRPr lang="en-GB" dirty="0"/>
          </a:p>
        </p:txBody>
      </p:sp>
      <p:sp>
        <p:nvSpPr>
          <p:cNvPr id="2" name="Title 1"/>
          <p:cNvSpPr>
            <a:spLocks noGrp="1"/>
          </p:cNvSpPr>
          <p:nvPr>
            <p:ph type="ctrTitle"/>
          </p:nvPr>
        </p:nvSpPr>
        <p:spPr>
          <a:xfrm>
            <a:off x="540000" y="2461259"/>
            <a:ext cx="11127883" cy="768224"/>
          </a:xfrm>
        </p:spPr>
        <p:txBody>
          <a:bodyPr/>
          <a:lstStyle>
            <a:lvl1pPr algn="l">
              <a:lnSpc>
                <a:spcPct val="104000"/>
              </a:lnSpc>
              <a:defRPr sz="4800">
                <a:solidFill>
                  <a:srgbClr val="EEF2EC"/>
                </a:solidFill>
              </a:defRPr>
            </a:lvl1pPr>
          </a:lstStyle>
          <a:p>
            <a:r>
              <a:rPr lang="en-US"/>
              <a:t>Click to edit Master title style</a:t>
            </a:r>
            <a:endParaRPr lang="en-GB" dirty="0"/>
          </a:p>
        </p:txBody>
      </p:sp>
      <p:sp>
        <p:nvSpPr>
          <p:cNvPr id="6" name="Slide Number Placeholder 9"/>
          <p:cNvSpPr>
            <a:spLocks noGrp="1"/>
          </p:cNvSpPr>
          <p:nvPr>
            <p:ph type="sldNum" sz="quarter" idx="11"/>
          </p:nvPr>
        </p:nvSpPr>
        <p:spPr/>
        <p:txBody>
          <a:bodyPr/>
          <a:lstStyle>
            <a:lvl1pPr>
              <a:defRPr>
                <a:solidFill>
                  <a:srgbClr val="EEF2EC"/>
                </a:solidFill>
              </a:defRPr>
            </a:lvl1pPr>
          </a:lstStyle>
          <a:p>
            <a:fld id="{4B8AB820-61DF-364A-B4AF-D19149734C14}" type="slidenum">
              <a:rPr lang="uk-UA" altLang="en-US"/>
              <a:pPr/>
              <a:t>‹#›</a:t>
            </a:fld>
            <a:endParaRPr lang="uk-UA" altLang="en-US" dirty="0"/>
          </a:p>
        </p:txBody>
      </p:sp>
    </p:spTree>
    <p:extLst>
      <p:ext uri="{BB962C8B-B14F-4D97-AF65-F5344CB8AC3E}">
        <p14:creationId xmlns:p14="http://schemas.microsoft.com/office/powerpoint/2010/main" val="761238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subsection divi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540000" y="4279119"/>
            <a:ext cx="5715734" cy="805092"/>
          </a:xfrm>
          <a:prstGeom prst="rect">
            <a:avLst/>
          </a:prstGeom>
        </p:spPr>
        <p:txBody>
          <a:bodyPr wrap="square">
            <a:spAutoFit/>
          </a:bodyPr>
          <a:lstStyle>
            <a:lvl1pPr>
              <a:defRPr lang="en-GB" sz="2400" dirty="0">
                <a:solidFill>
                  <a:srgbClr val="EEF2EC"/>
                </a:solidFill>
                <a:latin typeface="+mn-lt"/>
                <a:ea typeface="+mj-ea"/>
                <a:cs typeface="+mj-cs"/>
              </a:defRPr>
            </a:lvl1pPr>
          </a:lstStyle>
          <a:p>
            <a:pPr lvl="0"/>
            <a:r>
              <a:rPr lang="en-GB" dirty="0"/>
              <a:t>Click to edit Master subtitle style</a:t>
            </a:r>
          </a:p>
        </p:txBody>
      </p:sp>
      <p:sp>
        <p:nvSpPr>
          <p:cNvPr id="2" name="Title 1"/>
          <p:cNvSpPr>
            <a:spLocks noGrp="1"/>
          </p:cNvSpPr>
          <p:nvPr>
            <p:ph type="ctrTitle"/>
          </p:nvPr>
        </p:nvSpPr>
        <p:spPr>
          <a:xfrm>
            <a:off x="540000" y="2461259"/>
            <a:ext cx="11127883" cy="768224"/>
          </a:xfrm>
        </p:spPr>
        <p:txBody>
          <a:bodyPr/>
          <a:lstStyle>
            <a:lvl1pPr algn="l">
              <a:lnSpc>
                <a:spcPct val="104000"/>
              </a:lnSpc>
              <a:defRPr sz="4800">
                <a:solidFill>
                  <a:srgbClr val="EEF2EC"/>
                </a:solidFill>
              </a:defRPr>
            </a:lvl1pPr>
          </a:lstStyle>
          <a:p>
            <a:r>
              <a:rPr lang="en-US" dirty="0"/>
              <a:t>Click to edit Master title style</a:t>
            </a:r>
            <a:endParaRPr lang="en-GB" dirty="0"/>
          </a:p>
        </p:txBody>
      </p:sp>
      <p:sp>
        <p:nvSpPr>
          <p:cNvPr id="6" name="Slide Number Placeholder 9"/>
          <p:cNvSpPr>
            <a:spLocks noGrp="1"/>
          </p:cNvSpPr>
          <p:nvPr>
            <p:ph type="sldNum" sz="quarter" idx="11"/>
          </p:nvPr>
        </p:nvSpPr>
        <p:spPr/>
        <p:txBody>
          <a:bodyPr/>
          <a:lstStyle>
            <a:lvl1pPr>
              <a:defRPr>
                <a:solidFill>
                  <a:srgbClr val="EEF2EC"/>
                </a:solidFill>
              </a:defRPr>
            </a:lvl1pPr>
          </a:lstStyle>
          <a:p>
            <a:fld id="{9F35CCC7-CB4F-5542-883B-77CD96CEB14D}" type="slidenum">
              <a:rPr lang="uk-UA" altLang="en-US"/>
              <a:pPr/>
              <a:t>‹#›</a:t>
            </a:fld>
            <a:endParaRPr lang="uk-UA" altLang="en-US" dirty="0"/>
          </a:p>
        </p:txBody>
      </p:sp>
    </p:spTree>
    <p:extLst>
      <p:ext uri="{BB962C8B-B14F-4D97-AF65-F5344CB8AC3E}">
        <p14:creationId xmlns:p14="http://schemas.microsoft.com/office/powerpoint/2010/main" val="1120361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range subsection divi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540000" y="4279119"/>
            <a:ext cx="5715734" cy="805092"/>
          </a:xfrm>
          <a:prstGeom prst="rect">
            <a:avLst/>
          </a:prstGeom>
        </p:spPr>
        <p:txBody>
          <a:bodyPr wrap="square">
            <a:spAutoFit/>
          </a:bodyPr>
          <a:lstStyle>
            <a:lvl1pPr>
              <a:defRPr lang="en-GB" sz="2400" dirty="0">
                <a:solidFill>
                  <a:srgbClr val="EEF2EC"/>
                </a:solidFill>
                <a:latin typeface="+mn-lt"/>
                <a:ea typeface="+mj-ea"/>
                <a:cs typeface="+mj-cs"/>
              </a:defRPr>
            </a:lvl1pPr>
          </a:lstStyle>
          <a:p>
            <a:pPr lvl="0"/>
            <a:r>
              <a:rPr lang="en-GB"/>
              <a:t>Click to edit Master subtitle style</a:t>
            </a:r>
            <a:endParaRPr lang="en-GB" dirty="0"/>
          </a:p>
        </p:txBody>
      </p:sp>
      <p:sp>
        <p:nvSpPr>
          <p:cNvPr id="2" name="Title 1"/>
          <p:cNvSpPr>
            <a:spLocks noGrp="1"/>
          </p:cNvSpPr>
          <p:nvPr>
            <p:ph type="ctrTitle"/>
          </p:nvPr>
        </p:nvSpPr>
        <p:spPr>
          <a:xfrm>
            <a:off x="540000" y="2461259"/>
            <a:ext cx="11127883" cy="768224"/>
          </a:xfrm>
        </p:spPr>
        <p:txBody>
          <a:bodyPr/>
          <a:lstStyle>
            <a:lvl1pPr algn="l">
              <a:lnSpc>
                <a:spcPct val="104000"/>
              </a:lnSpc>
              <a:defRPr sz="4800">
                <a:solidFill>
                  <a:srgbClr val="EEF2EC"/>
                </a:solidFill>
              </a:defRPr>
            </a:lvl1pPr>
          </a:lstStyle>
          <a:p>
            <a:r>
              <a:rPr lang="en-US" dirty="0"/>
              <a:t>Click to edit Master title style</a:t>
            </a:r>
            <a:endParaRPr lang="en-GB" dirty="0"/>
          </a:p>
        </p:txBody>
      </p:sp>
      <p:sp>
        <p:nvSpPr>
          <p:cNvPr id="6" name="Slide Number Placeholder 9"/>
          <p:cNvSpPr>
            <a:spLocks noGrp="1"/>
          </p:cNvSpPr>
          <p:nvPr>
            <p:ph type="sldNum" sz="quarter" idx="11"/>
          </p:nvPr>
        </p:nvSpPr>
        <p:spPr/>
        <p:txBody>
          <a:bodyPr/>
          <a:lstStyle>
            <a:lvl1pPr>
              <a:defRPr>
                <a:solidFill>
                  <a:srgbClr val="EEF2EC"/>
                </a:solidFill>
              </a:defRPr>
            </a:lvl1pPr>
          </a:lstStyle>
          <a:p>
            <a:fld id="{6B0B0632-44AB-E64F-9964-F97E8E40AC00}" type="slidenum">
              <a:rPr lang="uk-UA" altLang="en-US"/>
              <a:pPr/>
              <a:t>‹#›</a:t>
            </a:fld>
            <a:endParaRPr lang="uk-UA" altLang="en-US" dirty="0"/>
          </a:p>
        </p:txBody>
      </p:sp>
    </p:spTree>
    <p:extLst>
      <p:ext uri="{BB962C8B-B14F-4D97-AF65-F5344CB8AC3E}">
        <p14:creationId xmlns:p14="http://schemas.microsoft.com/office/powerpoint/2010/main" val="787197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Yellow subsection divi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000" y="4279119"/>
            <a:ext cx="5715734" cy="805092"/>
          </a:xfrm>
          <a:prstGeom prst="rect">
            <a:avLst/>
          </a:prstGeom>
        </p:spPr>
        <p:txBody>
          <a:bodyPr wrap="square">
            <a:spAutoFit/>
          </a:bodyPr>
          <a:lstStyle>
            <a:lvl1pPr>
              <a:defRPr lang="en-GB" sz="2400" dirty="0">
                <a:solidFill>
                  <a:schemeClr val="accent4"/>
                </a:solidFill>
                <a:latin typeface="+mn-lt"/>
                <a:ea typeface="+mj-ea"/>
                <a:cs typeface="+mj-cs"/>
              </a:defRPr>
            </a:lvl1pPr>
          </a:lstStyle>
          <a:p>
            <a:pPr lvl="0"/>
            <a:r>
              <a:rPr lang="en-GB"/>
              <a:t>Click to edit Master subtitle style</a:t>
            </a:r>
            <a:endParaRPr lang="en-GB" dirty="0"/>
          </a:p>
        </p:txBody>
      </p:sp>
      <p:sp>
        <p:nvSpPr>
          <p:cNvPr id="2" name="Title 1"/>
          <p:cNvSpPr>
            <a:spLocks noGrp="1"/>
          </p:cNvSpPr>
          <p:nvPr>
            <p:ph type="ctrTitle"/>
          </p:nvPr>
        </p:nvSpPr>
        <p:spPr>
          <a:xfrm>
            <a:off x="540000" y="2461259"/>
            <a:ext cx="11127883" cy="768224"/>
          </a:xfrm>
        </p:spPr>
        <p:txBody>
          <a:bodyPr/>
          <a:lstStyle>
            <a:lvl1pPr algn="l">
              <a:lnSpc>
                <a:spcPct val="104000"/>
              </a:lnSpc>
              <a:defRPr sz="4800">
                <a:solidFill>
                  <a:schemeClr val="accent4"/>
                </a:solidFill>
              </a:defRPr>
            </a:lvl1pPr>
          </a:lstStyle>
          <a:p>
            <a:r>
              <a:rPr lang="en-US" dirty="0"/>
              <a:t>Click to edit Master title style</a:t>
            </a:r>
            <a:endParaRPr lang="en-GB" dirty="0"/>
          </a:p>
        </p:txBody>
      </p:sp>
      <p:sp>
        <p:nvSpPr>
          <p:cNvPr id="5" name="Slide Number Placeholder 9"/>
          <p:cNvSpPr>
            <a:spLocks noGrp="1"/>
          </p:cNvSpPr>
          <p:nvPr>
            <p:ph type="sldNum" sz="quarter" idx="11"/>
          </p:nvPr>
        </p:nvSpPr>
        <p:spPr/>
        <p:txBody>
          <a:bodyPr/>
          <a:lstStyle>
            <a:lvl1pPr>
              <a:defRPr/>
            </a:lvl1pPr>
          </a:lstStyle>
          <a:p>
            <a:fld id="{35FBE988-4F8A-A847-85FA-7FDCA1891FAC}" type="slidenum">
              <a:rPr lang="uk-UA" altLang="en-US"/>
              <a:pPr/>
              <a:t>‹#›</a:t>
            </a:fld>
            <a:endParaRPr lang="uk-UA" alt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671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statement – Green templat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533250" y="525600"/>
            <a:ext cx="11129022" cy="5572800"/>
          </a:xfrm>
          <a:prstGeom prst="rect">
            <a:avLst/>
          </a:prstGeom>
        </p:spPr>
        <p:txBody>
          <a:bodyPr anchor="ctr"/>
          <a:lstStyle>
            <a:lvl1pPr algn="ctr">
              <a:lnSpc>
                <a:spcPct val="110000"/>
              </a:lnSpc>
              <a:spcAft>
                <a:spcPts val="2000"/>
              </a:spcAft>
              <a:defRPr sz="3600" b="0" i="0" spc="50" baseline="0">
                <a:solidFill>
                  <a:srgbClr val="EEF2EC"/>
                </a:solidFill>
                <a:latin typeface="+mn-lt"/>
                <a:ea typeface="Hind Medium" charset="0"/>
                <a:cs typeface="Hind Medium" charset="0"/>
              </a:defRPr>
            </a:lvl1pPr>
            <a:lvl2pPr algn="ctr">
              <a:lnSpc>
                <a:spcPct val="110000"/>
              </a:lnSpc>
              <a:defRPr b="0" i="0">
                <a:solidFill>
                  <a:srgbClr val="EEF2EC"/>
                </a:solidFill>
                <a:latin typeface="Hind Medium" charset="0"/>
                <a:ea typeface="Hind Medium" charset="0"/>
                <a:cs typeface="Hind Medium" charset="0"/>
              </a:defRPr>
            </a:lvl2pPr>
            <a:lvl3pPr>
              <a:spcAft>
                <a:spcPts val="1500"/>
              </a:spcAft>
              <a:defRPr/>
            </a:lvl3pPr>
          </a:lstStyle>
          <a:p>
            <a:pPr lvl="0"/>
            <a:r>
              <a:rPr lang="en-US" dirty="0"/>
              <a:t>Click to edit Master text styles</a:t>
            </a:r>
          </a:p>
          <a:p>
            <a:pPr lvl="1"/>
            <a:r>
              <a:rPr lang="en-US" dirty="0"/>
              <a:t>Second level</a:t>
            </a:r>
            <a:endParaRPr lang="en-GB" dirty="0"/>
          </a:p>
        </p:txBody>
      </p:sp>
      <p:sp>
        <p:nvSpPr>
          <p:cNvPr id="5" name="Slide Number Placeholder 9"/>
          <p:cNvSpPr>
            <a:spLocks noGrp="1"/>
          </p:cNvSpPr>
          <p:nvPr>
            <p:ph type="sldNum" sz="quarter" idx="11"/>
          </p:nvPr>
        </p:nvSpPr>
        <p:spPr/>
        <p:txBody>
          <a:bodyPr/>
          <a:lstStyle>
            <a:lvl1pPr>
              <a:defRPr>
                <a:solidFill>
                  <a:srgbClr val="EEF2EC"/>
                </a:solidFill>
              </a:defRPr>
            </a:lvl1pPr>
          </a:lstStyle>
          <a:p>
            <a:fld id="{38A562FF-9E0C-6A44-94FA-5EFAAB105799}" type="slidenum">
              <a:rPr lang="uk-UA" altLang="en-US"/>
              <a:pPr/>
              <a:t>‹#›</a:t>
            </a:fld>
            <a:endParaRPr lang="uk-UA" altLang="en-US" dirty="0"/>
          </a:p>
        </p:txBody>
      </p:sp>
    </p:spTree>
    <p:extLst>
      <p:ext uri="{BB962C8B-B14F-4D97-AF65-F5344CB8AC3E}">
        <p14:creationId xmlns:p14="http://schemas.microsoft.com/office/powerpoint/2010/main" val="1349845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Quote/statement">
    <p:bg>
      <p:bgPr>
        <a:solidFill>
          <a:schemeClr val="tx1"/>
        </a:solidFill>
        <a:effectLst/>
      </p:bgPr>
    </p:bg>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533250" y="952107"/>
            <a:ext cx="11129022" cy="4845378"/>
          </a:xfrm>
        </p:spPr>
        <p:txBody>
          <a:bodyPr rIns="0" anchor="ctr">
            <a:noAutofit/>
          </a:bodyPr>
          <a:lstStyle>
            <a:lvl1pPr algn="ctr">
              <a:lnSpc>
                <a:spcPct val="104000"/>
              </a:lnSpc>
              <a:defRPr sz="4800" spc="20" baseline="0">
                <a:solidFill>
                  <a:schemeClr val="bg1"/>
                </a:solidFill>
              </a:defRPr>
            </a:lvl1pPr>
          </a:lstStyle>
          <a:p>
            <a:r>
              <a:rPr lang="en-US"/>
              <a:t>Click </a:t>
            </a:r>
            <a:r>
              <a:rPr lang="en-US" dirty="0"/>
              <a:t>to edit Master title style</a:t>
            </a:r>
            <a:endParaRPr lang="en-GB" dirty="0"/>
          </a:p>
        </p:txBody>
      </p:sp>
      <p:sp>
        <p:nvSpPr>
          <p:cNvPr id="5" name="Slide Number Placeholder 9"/>
          <p:cNvSpPr>
            <a:spLocks noGrp="1"/>
          </p:cNvSpPr>
          <p:nvPr>
            <p:ph type="sldNum" sz="quarter" idx="11"/>
          </p:nvPr>
        </p:nvSpPr>
        <p:spPr/>
        <p:txBody>
          <a:bodyPr/>
          <a:lstStyle>
            <a:lvl1pPr>
              <a:defRPr>
                <a:solidFill>
                  <a:srgbClr val="EEF2EC"/>
                </a:solidFill>
              </a:defRPr>
            </a:lvl1pPr>
          </a:lstStyle>
          <a:p>
            <a:fld id="{9AAABE4F-E323-754C-9DC3-2E4BB4EF58F9}" type="slidenum">
              <a:rPr lang="uk-UA" altLang="en-US"/>
              <a:pPr/>
              <a:t>‹#›</a:t>
            </a:fld>
            <a:endParaRPr lang="uk-UA" altLang="en-US" dirty="0"/>
          </a:p>
        </p:txBody>
      </p:sp>
    </p:spTree>
    <p:extLst>
      <p:ext uri="{BB962C8B-B14F-4D97-AF65-F5344CB8AC3E}">
        <p14:creationId xmlns:p14="http://schemas.microsoft.com/office/powerpoint/2010/main" val="83250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 Green templat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65"/>
          <p:cNvSpPr txBox="1">
            <a:spLocks/>
          </p:cNvSpPr>
          <p:nvPr userDrawn="1"/>
        </p:nvSpPr>
        <p:spPr>
          <a:xfrm>
            <a:off x="6173788"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en-GB" dirty="0"/>
              <a:t>Visit us at</a:t>
            </a:r>
          </a:p>
          <a:p>
            <a:pPr lvl="1" fontAlgn="auto">
              <a:spcAft>
                <a:spcPts val="0"/>
              </a:spcAft>
              <a:defRPr/>
            </a:pPr>
            <a:r>
              <a:rPr lang="en-GB" dirty="0"/>
              <a:t>www.internetsociety.org</a:t>
            </a:r>
          </a:p>
          <a:p>
            <a:pPr fontAlgn="auto">
              <a:spcAft>
                <a:spcPts val="0"/>
              </a:spcAft>
              <a:defRPr/>
            </a:pPr>
            <a:r>
              <a:rPr lang="en-GB" dirty="0"/>
              <a:t>Follow us</a:t>
            </a:r>
          </a:p>
          <a:p>
            <a:pPr fontAlgn="auto">
              <a:spcAft>
                <a:spcPts val="0"/>
              </a:spcAft>
              <a:defRPr/>
            </a:pPr>
            <a:r>
              <a:rPr lang="en-GB" dirty="0"/>
              <a:t>@internetsociety</a:t>
            </a:r>
          </a:p>
        </p:txBody>
      </p:sp>
      <p:sp>
        <p:nvSpPr>
          <p:cNvPr id="5" name="Text Placeholder 7"/>
          <p:cNvSpPr txBox="1">
            <a:spLocks/>
          </p:cNvSpPr>
          <p:nvPr userDrawn="1"/>
        </p:nvSpPr>
        <p:spPr>
          <a:xfrm>
            <a:off x="8056563"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en-GB" dirty="0"/>
              <a:t>Galerie Jean-Malbuisson 15, </a:t>
            </a:r>
            <a:br>
              <a:rPr lang="en-GB" dirty="0"/>
            </a:br>
            <a:r>
              <a:rPr lang="en-GB" dirty="0"/>
              <a:t>CH-1204 Geneva, </a:t>
            </a:r>
            <a:br>
              <a:rPr lang="en-GB" dirty="0"/>
            </a:br>
            <a:r>
              <a:rPr lang="en-GB" dirty="0"/>
              <a:t>Switzerland.</a:t>
            </a:r>
            <a:br>
              <a:rPr lang="en-GB" dirty="0"/>
            </a:br>
            <a:r>
              <a:rPr lang="en-GB" dirty="0"/>
              <a:t>+41 22 807 1444</a:t>
            </a:r>
          </a:p>
          <a:p>
            <a:pPr fontAlgn="auto">
              <a:spcAft>
                <a:spcPts val="0"/>
              </a:spcAft>
              <a:defRPr/>
            </a:pPr>
            <a:endParaRPr lang="en-GB" dirty="0"/>
          </a:p>
          <a:p>
            <a:pPr fontAlgn="auto">
              <a:spcAft>
                <a:spcPts val="0"/>
              </a:spcAft>
              <a:defRPr/>
            </a:pPr>
            <a:endParaRPr lang="en-GB" dirty="0"/>
          </a:p>
        </p:txBody>
      </p:sp>
      <p:sp>
        <p:nvSpPr>
          <p:cNvPr id="6" name="Text Placeholder 8"/>
          <p:cNvSpPr txBox="1">
            <a:spLocks/>
          </p:cNvSpPr>
          <p:nvPr userDrawn="1"/>
        </p:nvSpPr>
        <p:spPr>
          <a:xfrm>
            <a:off x="9932988"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de-DE" dirty="0"/>
              <a:t>1775 Wiehle Avenue, </a:t>
            </a:r>
            <a:br>
              <a:rPr lang="de-DE" dirty="0"/>
            </a:br>
            <a:r>
              <a:rPr lang="de-DE" dirty="0"/>
              <a:t>Suite 201, Reston, VA </a:t>
            </a:r>
            <a:br>
              <a:rPr lang="de-DE" dirty="0"/>
            </a:br>
            <a:r>
              <a:rPr lang="de-DE" dirty="0"/>
              <a:t>20190-5108 USA. </a:t>
            </a:r>
            <a:br>
              <a:rPr lang="de-DE" dirty="0"/>
            </a:br>
            <a:r>
              <a:rPr lang="de-DE" dirty="0"/>
              <a:t>+1 703 439 2120</a:t>
            </a:r>
          </a:p>
          <a:p>
            <a:pPr fontAlgn="auto">
              <a:spcAft>
                <a:spcPts val="0"/>
              </a:spcAft>
              <a:defRPr/>
            </a:pPr>
            <a:endParaRPr lang="de-DE" dirty="0"/>
          </a:p>
          <a:p>
            <a:pPr fontAlgn="auto">
              <a:spcAft>
                <a:spcPts val="0"/>
              </a:spcAft>
              <a:defRPr/>
            </a:pPr>
            <a:endParaRPr lang="en-GB" dirty="0"/>
          </a:p>
        </p:txBody>
      </p:sp>
      <p:sp>
        <p:nvSpPr>
          <p:cNvPr id="7" name="Title 4"/>
          <p:cNvSpPr txBox="1">
            <a:spLocks/>
          </p:cNvSpPr>
          <p:nvPr userDrawn="1"/>
        </p:nvSpPr>
        <p:spPr>
          <a:xfrm>
            <a:off x="540000" y="2281238"/>
            <a:ext cx="9001125" cy="1006475"/>
          </a:xfrm>
          <a:prstGeom prst="rect">
            <a:avLst/>
          </a:prstGeom>
        </p:spPr>
        <p:txBody>
          <a:bodyPr lIns="0" tIns="0" rIns="0" bIns="0">
            <a:spAutoFit/>
          </a:bodyPr>
          <a:lstStyle>
            <a:lvl1pPr algn="l" defTabSz="914400" rtl="0" eaLnBrk="1" latinLnBrk="0" hangingPunct="1">
              <a:lnSpc>
                <a:spcPct val="109000"/>
              </a:lnSpc>
              <a:spcBef>
                <a:spcPct val="0"/>
              </a:spcBef>
              <a:buNone/>
              <a:defRPr sz="6000" kern="1200" spc="20">
                <a:solidFill>
                  <a:schemeClr val="bg1"/>
                </a:solidFill>
                <a:latin typeface="+mj-lt"/>
                <a:ea typeface="+mj-ea"/>
                <a:cs typeface="+mj-cs"/>
              </a:defRPr>
            </a:lvl1pPr>
          </a:lstStyle>
          <a:p>
            <a:pPr fontAlgn="auto">
              <a:spcAft>
                <a:spcPts val="0"/>
              </a:spcAft>
              <a:defRPr/>
            </a:pPr>
            <a:r>
              <a:rPr lang="en-GB" dirty="0"/>
              <a:t>Thank you.</a:t>
            </a:r>
          </a:p>
        </p:txBody>
      </p:sp>
      <p:sp>
        <p:nvSpPr>
          <p:cNvPr id="10" name="Text Placeholder 9"/>
          <p:cNvSpPr>
            <a:spLocks noGrp="1"/>
          </p:cNvSpPr>
          <p:nvPr>
            <p:ph type="body" sz="quarter" idx="10"/>
          </p:nvPr>
        </p:nvSpPr>
        <p:spPr>
          <a:xfrm>
            <a:off x="540000" y="4351780"/>
            <a:ext cx="4097551" cy="902123"/>
          </a:xfrm>
          <a:prstGeom prst="rect">
            <a:avLst/>
          </a:prstGeom>
        </p:spPr>
        <p:txBody>
          <a:bodyPr/>
          <a:lstStyle>
            <a:lvl1pPr marL="0" indent="0">
              <a:lnSpc>
                <a:spcPct val="117000"/>
              </a:lnSpc>
              <a:buFont typeface="Arial" charset="0"/>
              <a:buNone/>
              <a:defRPr sz="1500">
                <a:solidFill>
                  <a:srgbClr val="EEF2EC"/>
                </a:solidFill>
              </a:defRPr>
            </a:lvl1pPr>
            <a:lvl2pPr marL="0" indent="0">
              <a:lnSpc>
                <a:spcPct val="117000"/>
              </a:lnSpc>
              <a:buFont typeface="Arial" charset="0"/>
              <a:buNone/>
              <a:defRPr sz="1500">
                <a:solidFill>
                  <a:schemeClr val="bg1"/>
                </a:solidFill>
              </a:defRPr>
            </a:lvl2pPr>
            <a:lvl3pPr marL="0" indent="0">
              <a:lnSpc>
                <a:spcPct val="117000"/>
              </a:lnSpc>
              <a:buNone/>
              <a:defRPr sz="1500">
                <a:solidFill>
                  <a:schemeClr val="tx2"/>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p:txBody>
      </p:sp>
      <p:sp>
        <p:nvSpPr>
          <p:cNvPr id="9" name="Slide Number Placeholder 9"/>
          <p:cNvSpPr>
            <a:spLocks noGrp="1"/>
          </p:cNvSpPr>
          <p:nvPr>
            <p:ph type="sldNum" sz="quarter" idx="12"/>
          </p:nvPr>
        </p:nvSpPr>
        <p:spPr/>
        <p:txBody>
          <a:bodyPr/>
          <a:lstStyle>
            <a:lvl1pPr>
              <a:defRPr>
                <a:solidFill>
                  <a:srgbClr val="EEF2EC"/>
                </a:solidFill>
              </a:defRPr>
            </a:lvl1pPr>
          </a:lstStyle>
          <a:p>
            <a:fld id="{938626C2-145F-DB41-8654-1777F0E9F2FB}" type="slidenum">
              <a:rPr lang="uk-UA" altLang="en-US"/>
              <a:pPr/>
              <a:t>‹#›</a:t>
            </a:fld>
            <a:endParaRPr lang="uk-UA" altLang="en-US" dirty="0"/>
          </a:p>
        </p:txBody>
      </p:sp>
    </p:spTree>
    <p:extLst>
      <p:ext uri="{BB962C8B-B14F-4D97-AF65-F5344CB8AC3E}">
        <p14:creationId xmlns:p14="http://schemas.microsoft.com/office/powerpoint/2010/main" val="1114533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Get involved – Green templat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65"/>
          <p:cNvSpPr txBox="1">
            <a:spLocks/>
          </p:cNvSpPr>
          <p:nvPr userDrawn="1"/>
        </p:nvSpPr>
        <p:spPr>
          <a:xfrm>
            <a:off x="6173788"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en-GB" dirty="0"/>
              <a:t>Visit us at</a:t>
            </a:r>
          </a:p>
          <a:p>
            <a:pPr lvl="1" fontAlgn="auto">
              <a:spcAft>
                <a:spcPts val="0"/>
              </a:spcAft>
              <a:defRPr/>
            </a:pPr>
            <a:r>
              <a:rPr lang="en-GB" dirty="0"/>
              <a:t>www.internetsociety.org</a:t>
            </a:r>
          </a:p>
          <a:p>
            <a:pPr fontAlgn="auto">
              <a:spcAft>
                <a:spcPts val="0"/>
              </a:spcAft>
              <a:defRPr/>
            </a:pPr>
            <a:r>
              <a:rPr lang="en-GB" dirty="0"/>
              <a:t>Follow us</a:t>
            </a:r>
          </a:p>
          <a:p>
            <a:pPr fontAlgn="auto">
              <a:spcAft>
                <a:spcPts val="0"/>
              </a:spcAft>
              <a:defRPr/>
            </a:pPr>
            <a:r>
              <a:rPr lang="en-GB" dirty="0"/>
              <a:t>@internetsociety</a:t>
            </a:r>
          </a:p>
        </p:txBody>
      </p:sp>
      <p:sp>
        <p:nvSpPr>
          <p:cNvPr id="5" name="Text Placeholder 7"/>
          <p:cNvSpPr txBox="1">
            <a:spLocks/>
          </p:cNvSpPr>
          <p:nvPr userDrawn="1"/>
        </p:nvSpPr>
        <p:spPr>
          <a:xfrm>
            <a:off x="8056563"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en-GB" dirty="0"/>
              <a:t>Galerie Jean-Malbuisson 15, </a:t>
            </a:r>
            <a:br>
              <a:rPr lang="en-GB" dirty="0"/>
            </a:br>
            <a:r>
              <a:rPr lang="en-GB" dirty="0"/>
              <a:t>CH-1204 Geneva, </a:t>
            </a:r>
            <a:br>
              <a:rPr lang="en-GB" dirty="0"/>
            </a:br>
            <a:r>
              <a:rPr lang="en-GB" dirty="0"/>
              <a:t>Switzerland.</a:t>
            </a:r>
            <a:br>
              <a:rPr lang="en-GB" dirty="0"/>
            </a:br>
            <a:r>
              <a:rPr lang="en-GB" dirty="0"/>
              <a:t>+41 22 807 1444</a:t>
            </a:r>
          </a:p>
          <a:p>
            <a:pPr fontAlgn="auto">
              <a:spcAft>
                <a:spcPts val="0"/>
              </a:spcAft>
              <a:defRPr/>
            </a:pPr>
            <a:endParaRPr lang="en-GB" dirty="0"/>
          </a:p>
          <a:p>
            <a:pPr fontAlgn="auto">
              <a:spcAft>
                <a:spcPts val="0"/>
              </a:spcAft>
              <a:defRPr/>
            </a:pPr>
            <a:endParaRPr lang="en-GB" dirty="0"/>
          </a:p>
        </p:txBody>
      </p:sp>
      <p:sp>
        <p:nvSpPr>
          <p:cNvPr id="6" name="Text Placeholder 8"/>
          <p:cNvSpPr txBox="1">
            <a:spLocks/>
          </p:cNvSpPr>
          <p:nvPr userDrawn="1"/>
        </p:nvSpPr>
        <p:spPr>
          <a:xfrm>
            <a:off x="9932988"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de-DE" dirty="0"/>
              <a:t>1775 Wiehle Avenue, </a:t>
            </a:r>
            <a:br>
              <a:rPr lang="de-DE" dirty="0"/>
            </a:br>
            <a:r>
              <a:rPr lang="de-DE" dirty="0"/>
              <a:t>Suite 201, Reston, VA </a:t>
            </a:r>
            <a:br>
              <a:rPr lang="de-DE" dirty="0"/>
            </a:br>
            <a:r>
              <a:rPr lang="de-DE" dirty="0"/>
              <a:t>20190-5108 USA. </a:t>
            </a:r>
            <a:br>
              <a:rPr lang="de-DE" dirty="0"/>
            </a:br>
            <a:r>
              <a:rPr lang="de-DE" dirty="0"/>
              <a:t>+1 703 439 2120</a:t>
            </a:r>
          </a:p>
          <a:p>
            <a:pPr fontAlgn="auto">
              <a:spcAft>
                <a:spcPts val="0"/>
              </a:spcAft>
              <a:defRPr/>
            </a:pPr>
            <a:endParaRPr lang="de-DE" dirty="0"/>
          </a:p>
          <a:p>
            <a:pPr fontAlgn="auto">
              <a:spcAft>
                <a:spcPts val="0"/>
              </a:spcAft>
              <a:defRPr/>
            </a:pPr>
            <a:endParaRPr lang="en-GB" dirty="0"/>
          </a:p>
        </p:txBody>
      </p:sp>
      <p:sp>
        <p:nvSpPr>
          <p:cNvPr id="7" name="Title 4"/>
          <p:cNvSpPr txBox="1">
            <a:spLocks/>
          </p:cNvSpPr>
          <p:nvPr userDrawn="1"/>
        </p:nvSpPr>
        <p:spPr>
          <a:xfrm>
            <a:off x="540000" y="2281238"/>
            <a:ext cx="9001125" cy="1006475"/>
          </a:xfrm>
          <a:prstGeom prst="rect">
            <a:avLst/>
          </a:prstGeom>
        </p:spPr>
        <p:txBody>
          <a:bodyPr lIns="0" tIns="0" rIns="0" bIns="0">
            <a:spAutoFit/>
          </a:bodyPr>
          <a:lstStyle>
            <a:lvl1pPr algn="l" defTabSz="914400" rtl="0" eaLnBrk="1" latinLnBrk="0" hangingPunct="1">
              <a:lnSpc>
                <a:spcPct val="109000"/>
              </a:lnSpc>
              <a:spcBef>
                <a:spcPct val="0"/>
              </a:spcBef>
              <a:buNone/>
              <a:defRPr sz="6000" kern="1200" spc="20">
                <a:solidFill>
                  <a:schemeClr val="bg1"/>
                </a:solidFill>
                <a:latin typeface="+mj-lt"/>
                <a:ea typeface="+mj-ea"/>
                <a:cs typeface="+mj-cs"/>
              </a:defRPr>
            </a:lvl1pPr>
          </a:lstStyle>
          <a:p>
            <a:pPr fontAlgn="auto">
              <a:spcAft>
                <a:spcPts val="0"/>
              </a:spcAft>
              <a:defRPr/>
            </a:pPr>
            <a:r>
              <a:rPr lang="en-GB" dirty="0"/>
              <a:t>Get involved.</a:t>
            </a:r>
          </a:p>
        </p:txBody>
      </p:sp>
      <p:sp>
        <p:nvSpPr>
          <p:cNvPr id="10" name="Text Placeholder 9"/>
          <p:cNvSpPr>
            <a:spLocks noGrp="1"/>
          </p:cNvSpPr>
          <p:nvPr>
            <p:ph type="body" sz="quarter" idx="10"/>
          </p:nvPr>
        </p:nvSpPr>
        <p:spPr>
          <a:xfrm>
            <a:off x="540000" y="4351780"/>
            <a:ext cx="4097551" cy="902123"/>
          </a:xfrm>
          <a:prstGeom prst="rect">
            <a:avLst/>
          </a:prstGeom>
        </p:spPr>
        <p:txBody>
          <a:bodyPr/>
          <a:lstStyle>
            <a:lvl1pPr marL="0" indent="0">
              <a:lnSpc>
                <a:spcPct val="117000"/>
              </a:lnSpc>
              <a:buFont typeface="Arial" charset="0"/>
              <a:buNone/>
              <a:defRPr sz="1500">
                <a:solidFill>
                  <a:srgbClr val="EEF2EC"/>
                </a:solidFill>
              </a:defRPr>
            </a:lvl1pPr>
            <a:lvl2pPr marL="0" indent="0">
              <a:lnSpc>
                <a:spcPct val="117000"/>
              </a:lnSpc>
              <a:buFont typeface="Arial" charset="0"/>
              <a:buNone/>
              <a:defRPr sz="1500">
                <a:solidFill>
                  <a:schemeClr val="bg1"/>
                </a:solidFill>
              </a:defRPr>
            </a:lvl2pPr>
            <a:lvl3pPr marL="0" indent="0">
              <a:lnSpc>
                <a:spcPct val="117000"/>
              </a:lnSpc>
              <a:buNone/>
              <a:defRPr sz="1500">
                <a:solidFill>
                  <a:schemeClr val="tx2"/>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p:txBody>
      </p:sp>
      <p:sp>
        <p:nvSpPr>
          <p:cNvPr id="9" name="Slide Number Placeholder 9"/>
          <p:cNvSpPr>
            <a:spLocks noGrp="1"/>
          </p:cNvSpPr>
          <p:nvPr>
            <p:ph type="sldNum" sz="quarter" idx="12"/>
          </p:nvPr>
        </p:nvSpPr>
        <p:spPr/>
        <p:txBody>
          <a:bodyPr/>
          <a:lstStyle>
            <a:lvl1pPr>
              <a:defRPr>
                <a:solidFill>
                  <a:srgbClr val="EEF2EC"/>
                </a:solidFill>
              </a:defRPr>
            </a:lvl1pPr>
          </a:lstStyle>
          <a:p>
            <a:fld id="{C54E8D6B-F017-D744-B01E-3BF4A1060F5E}" type="slidenum">
              <a:rPr lang="uk-UA" altLang="en-US"/>
              <a:pPr/>
              <a:t>‹#›</a:t>
            </a:fld>
            <a:endParaRPr lang="uk-UA" altLang="en-US" dirty="0"/>
          </a:p>
        </p:txBody>
      </p:sp>
    </p:spTree>
    <p:extLst>
      <p:ext uri="{BB962C8B-B14F-4D97-AF65-F5344CB8AC3E}">
        <p14:creationId xmlns:p14="http://schemas.microsoft.com/office/powerpoint/2010/main" val="1616383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column – Text only – Green template">
    <p:spTree>
      <p:nvGrpSpPr>
        <p:cNvPr id="1" name=""/>
        <p:cNvGrpSpPr/>
        <p:nvPr/>
      </p:nvGrpSpPr>
      <p:grpSpPr>
        <a:xfrm>
          <a:off x="0" y="0"/>
          <a:ext cx="0" cy="0"/>
          <a:chOff x="0" y="0"/>
          <a:chExt cx="0" cy="0"/>
        </a:xfrm>
      </p:grpSpPr>
      <p:sp>
        <p:nvSpPr>
          <p:cNvPr id="2" name="Title 1"/>
          <p:cNvSpPr>
            <a:spLocks noGrp="1"/>
          </p:cNvSpPr>
          <p:nvPr>
            <p:ph type="title"/>
          </p:nvPr>
        </p:nvSpPr>
        <p:spPr>
          <a:xfrm>
            <a:off x="540976" y="567101"/>
            <a:ext cx="11121296" cy="537799"/>
          </a:xfrm>
        </p:spPr>
        <p:txBody>
          <a:bodyPr/>
          <a:lstStyle/>
          <a:p>
            <a:r>
              <a:rPr lang="en-US" dirty="0"/>
              <a:t>Click to edit Master title style</a:t>
            </a:r>
            <a:endParaRPr lang="en-GB" dirty="0"/>
          </a:p>
        </p:txBody>
      </p:sp>
      <p:sp>
        <p:nvSpPr>
          <p:cNvPr id="6" name="Slide Number Placeholder 9"/>
          <p:cNvSpPr>
            <a:spLocks noGrp="1"/>
          </p:cNvSpPr>
          <p:nvPr>
            <p:ph type="sldNum" sz="quarter" idx="15"/>
          </p:nvPr>
        </p:nvSpPr>
        <p:spPr/>
        <p:txBody>
          <a:bodyPr/>
          <a:lstStyle>
            <a:lvl1pPr>
              <a:defRPr/>
            </a:lvl1pPr>
          </a:lstStyle>
          <a:p>
            <a:fld id="{E6D84CED-884A-CE4A-BD8A-D28B96D1098D}" type="slidenum">
              <a:rPr lang="uk-UA" altLang="en-US"/>
              <a:pPr/>
              <a:t>‹#›</a:t>
            </a:fld>
            <a:endParaRPr lang="uk-UA" altLang="en-US" dirty="0"/>
          </a:p>
        </p:txBody>
      </p:sp>
      <p:pic>
        <p:nvPicPr>
          <p:cNvPr id="9"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a:extLst>
              <a:ext uri="{FF2B5EF4-FFF2-40B4-BE49-F238E27FC236}">
                <a16:creationId xmlns:a16="http://schemas.microsoft.com/office/drawing/2014/main" xmlns="" id="{0E12D376-4052-A440-9DA9-A52359A88DA2}"/>
              </a:ext>
            </a:extLst>
          </p:cNvPr>
          <p:cNvSpPr>
            <a:spLocks noGrp="1"/>
          </p:cNvSpPr>
          <p:nvPr>
            <p:ph idx="1" hasCustomPrompt="1"/>
          </p:nvPr>
        </p:nvSpPr>
        <p:spPr>
          <a:xfrm>
            <a:off x="539750" y="1548400"/>
            <a:ext cx="11109600" cy="3598862"/>
          </a:xfrm>
          <a:prstGeom prst="rect">
            <a:avLst/>
          </a:prstGeom>
        </p:spPr>
        <p:txBody>
          <a:bodyPr vert="horz" lIns="0" tIns="0" rIns="0" bIns="0" rtlCol="0" anchor="t" anchorCtr="0">
            <a:noAutofit/>
          </a:bodyPr>
          <a:lstStyle>
            <a:lvl2pPr marL="0" indent="0">
              <a:buFont typeface="Arial" panose="020B0604020202020204" pitchFamily="34" charset="0"/>
              <a:buNone/>
              <a:defRPr/>
            </a:lvl2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25144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 – Text only – Green template">
    <p:spTree>
      <p:nvGrpSpPr>
        <p:cNvPr id="1" name=""/>
        <p:cNvGrpSpPr/>
        <p:nvPr/>
      </p:nvGrpSpPr>
      <p:grpSpPr>
        <a:xfrm>
          <a:off x="0" y="0"/>
          <a:ext cx="0" cy="0"/>
          <a:chOff x="0" y="0"/>
          <a:chExt cx="0" cy="0"/>
        </a:xfrm>
      </p:grpSpPr>
      <p:sp>
        <p:nvSpPr>
          <p:cNvPr id="2" name="Title 1"/>
          <p:cNvSpPr>
            <a:spLocks noGrp="1"/>
          </p:cNvSpPr>
          <p:nvPr>
            <p:ph type="title"/>
          </p:nvPr>
        </p:nvSpPr>
        <p:spPr>
          <a:xfrm>
            <a:off x="540976" y="567101"/>
            <a:ext cx="11120694" cy="391517"/>
          </a:xfrm>
        </p:spPr>
        <p:txBody>
          <a:bodyPr/>
          <a:lstStyle/>
          <a:p>
            <a:r>
              <a:rPr lang="en-US" dirty="0"/>
              <a:t>Click to edit Master title style</a:t>
            </a:r>
            <a:endParaRPr lang="en-GB" dirty="0"/>
          </a:p>
        </p:txBody>
      </p:sp>
      <p:sp>
        <p:nvSpPr>
          <p:cNvPr id="8" name="Slide Number Placeholder 9"/>
          <p:cNvSpPr>
            <a:spLocks noGrp="1"/>
          </p:cNvSpPr>
          <p:nvPr>
            <p:ph type="sldNum" sz="quarter" idx="19"/>
          </p:nvPr>
        </p:nvSpPr>
        <p:spPr/>
        <p:txBody>
          <a:bodyPr/>
          <a:lstStyle>
            <a:lvl1pPr>
              <a:defRPr/>
            </a:lvl1pPr>
          </a:lstStyle>
          <a:p>
            <a:fld id="{FF8D7C12-E787-174C-812A-EC3C0082FBB9}" type="slidenum">
              <a:rPr lang="uk-UA" altLang="en-US"/>
              <a:pPr/>
              <a:t>‹#›</a:t>
            </a:fld>
            <a:endParaRPr lang="uk-UA" altLang="en-US" dirty="0"/>
          </a:p>
        </p:txBody>
      </p:sp>
      <p:pic>
        <p:nvPicPr>
          <p:cNvPr id="11"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a:spLocks noGrp="1"/>
          </p:cNvSpPr>
          <p:nvPr>
            <p:ph idx="21" hasCustomPrompt="1"/>
          </p:nvPr>
        </p:nvSpPr>
        <p:spPr>
          <a:xfrm>
            <a:off x="540000" y="1548400"/>
            <a:ext cx="5478179" cy="3220368"/>
          </a:xfrm>
          <a:prstGeom prst="rect">
            <a:avLst/>
          </a:prstGeom>
        </p:spPr>
        <p:txBody>
          <a:bodyPr/>
          <a:lstStyle>
            <a:lvl1pPr marL="0" marR="0" indent="0" algn="l" defTabSz="914400" rtl="0" eaLnBrk="1" fontAlgn="base" latinLnBrk="0" hangingPunct="1">
              <a:lnSpc>
                <a:spcPct val="106000"/>
              </a:lnSpc>
              <a:spcBef>
                <a:spcPct val="0"/>
              </a:spcBef>
              <a:spcAft>
                <a:spcPts val="1200"/>
              </a:spcAft>
              <a:buClrTx/>
              <a:buSzTx/>
              <a:buFont typeface="Arial" charset="0"/>
              <a:buNone/>
              <a:tabLst/>
              <a:defRPr b="0" i="0">
                <a:latin typeface="Hind Medium" charset="0"/>
                <a:ea typeface="Hind Medium" charset="0"/>
                <a:cs typeface="Hind Medium" charset="0"/>
              </a:defRPr>
            </a:lvl1pPr>
            <a:lvl2pPr marL="0" marR="0" indent="0" algn="l" defTabSz="914400" rtl="0" eaLnBrk="1" fontAlgn="base" latinLnBrk="0" hangingPunct="1">
              <a:lnSpc>
                <a:spcPct val="113000"/>
              </a:lnSpc>
              <a:spcBef>
                <a:spcPct val="0"/>
              </a:spcBef>
              <a:spcAft>
                <a:spcPct val="0"/>
              </a:spcAft>
              <a:buClrTx/>
              <a:buSzTx/>
              <a:buFont typeface=".AppleSystemUIFont" charset="0"/>
              <a:buNone/>
              <a:tabLst/>
              <a:defRPr sz="1800"/>
            </a:lvl2pPr>
            <a:lvl3pPr marL="285750" marR="0" indent="-285750" algn="l" defTabSz="914400" rtl="0" eaLnBrk="1" fontAlgn="base" latinLnBrk="0" hangingPunct="1">
              <a:lnSpc>
                <a:spcPct val="113000"/>
              </a:lnSpc>
              <a:spcBef>
                <a:spcPct val="0"/>
              </a:spcBef>
              <a:spcAft>
                <a:spcPts val="0"/>
              </a:spcAft>
              <a:buClrTx/>
              <a:buSzPct val="72000"/>
              <a:buFont typeface="Arial" panose="020B0604020202020204" pitchFamily="34" charset="0"/>
              <a:buChar char="•"/>
              <a:tabLst/>
              <a:defRPr sz="1800"/>
            </a:lvl3pPr>
            <a:lvl4pPr marL="322725" marR="0" indent="0" algn="l" defTabSz="914400" rtl="0" eaLnBrk="1" fontAlgn="base" latinLnBrk="0" hangingPunct="1">
              <a:lnSpc>
                <a:spcPct val="113000"/>
              </a:lnSpc>
              <a:spcBef>
                <a:spcPct val="0"/>
              </a:spcBef>
              <a:spcAft>
                <a:spcPct val="0"/>
              </a:spcAft>
              <a:buClrTx/>
              <a:buSzPct val="90000"/>
              <a:buFont typeface=".AppleSystemUIFont" charset="0"/>
              <a:buNone/>
              <a:tabLst/>
              <a:defRPr sz="1800"/>
            </a:lvl4pPr>
            <a:lvl5pPr marL="860475" marR="0" indent="-285750" algn="l" defTabSz="914400" rtl="0" eaLnBrk="1" fontAlgn="base" latinLnBrk="0" hangingPunct="1">
              <a:lnSpc>
                <a:spcPct val="113000"/>
              </a:lnSpc>
              <a:spcBef>
                <a:spcPct val="0"/>
              </a:spcBef>
              <a:spcAft>
                <a:spcPts val="1500"/>
              </a:spcAft>
              <a:buClrTx/>
              <a:buSzPct val="75000"/>
              <a:buFont typeface="Arial" panose="020B0604020202020204" pitchFamily="34" charset="0"/>
              <a:buChar char="•"/>
              <a:tabLst/>
              <a:defRPr sz="1800"/>
            </a:lvl5pPr>
          </a:lstStyle>
          <a:p>
            <a:pPr marL="0" marR="0" lvl="0" indent="0" algn="l" defTabSz="914400" rtl="0" eaLnBrk="1" fontAlgn="base" latinLnBrk="0" hangingPunct="1">
              <a:lnSpc>
                <a:spcPct val="106000"/>
              </a:lnSpc>
              <a:spcBef>
                <a:spcPct val="0"/>
              </a:spcBef>
              <a:spcAft>
                <a:spcPts val="1200"/>
              </a:spcAft>
              <a:buClrTx/>
              <a:buSzTx/>
              <a:buFont typeface="Arial" charset="0"/>
              <a:buNone/>
              <a:tabLst/>
              <a:defRPr/>
            </a:pPr>
            <a:r>
              <a:rPr kumimoji="0" lang="en-US" sz="2000" b="0" i="0" u="none" strike="noStrike" kern="1200" cap="none" spc="20" normalizeH="0" baseline="0" noProof="0" dirty="0">
                <a:ln>
                  <a:noFill/>
                </a:ln>
                <a:solidFill>
                  <a:srgbClr val="0C1C2C"/>
                </a:solidFill>
                <a:effectLst/>
                <a:uLnTx/>
                <a:uFillTx/>
                <a:latin typeface="Hind Light"/>
                <a:ea typeface="Hind Medium" charset="0"/>
                <a:cs typeface="Hind Medium" charset="0"/>
              </a:rPr>
              <a:t>Click to edit Master text styles</a:t>
            </a:r>
          </a:p>
          <a:p>
            <a:pPr lvl="1"/>
            <a:r>
              <a:rPr lang="en-US" noProof="0" dirty="0"/>
              <a:t>Second level</a:t>
            </a:r>
          </a:p>
          <a:p>
            <a:pPr lvl="2"/>
            <a:r>
              <a:rPr lang="en-US" noProof="0" dirty="0"/>
              <a:t>Third level</a:t>
            </a:r>
          </a:p>
          <a:p>
            <a:pPr lvl="4"/>
            <a:r>
              <a:rPr lang="en-US" noProof="0" dirty="0"/>
              <a:t>Fourth level</a:t>
            </a:r>
          </a:p>
        </p:txBody>
      </p:sp>
      <p:sp>
        <p:nvSpPr>
          <p:cNvPr id="7" name="Content Placeholder 2">
            <a:extLst>
              <a:ext uri="{FF2B5EF4-FFF2-40B4-BE49-F238E27FC236}">
                <a16:creationId xmlns:a16="http://schemas.microsoft.com/office/drawing/2014/main" xmlns="" id="{94ACCD8E-BD6F-3F4F-9C9A-40DB47CCE459}"/>
              </a:ext>
            </a:extLst>
          </p:cNvPr>
          <p:cNvSpPr>
            <a:spLocks noGrp="1"/>
          </p:cNvSpPr>
          <p:nvPr>
            <p:ph idx="22" hasCustomPrompt="1"/>
          </p:nvPr>
        </p:nvSpPr>
        <p:spPr>
          <a:xfrm>
            <a:off x="6183491" y="1548400"/>
            <a:ext cx="5478179" cy="3220368"/>
          </a:xfrm>
          <a:prstGeom prst="rect">
            <a:avLst/>
          </a:prstGeom>
        </p:spPr>
        <p:txBody>
          <a:bodyPr/>
          <a:lstStyle>
            <a:lvl1pPr marL="0" marR="0" indent="0" algn="l" defTabSz="914400" rtl="0" eaLnBrk="1" fontAlgn="base" latinLnBrk="0" hangingPunct="1">
              <a:lnSpc>
                <a:spcPct val="106000"/>
              </a:lnSpc>
              <a:spcBef>
                <a:spcPct val="0"/>
              </a:spcBef>
              <a:spcAft>
                <a:spcPts val="1200"/>
              </a:spcAft>
              <a:buClrTx/>
              <a:buSzTx/>
              <a:buFont typeface="Arial" charset="0"/>
              <a:buNone/>
              <a:tabLst/>
              <a:defRPr b="0" i="0">
                <a:latin typeface="Hind Medium" charset="0"/>
                <a:ea typeface="Hind Medium" charset="0"/>
                <a:cs typeface="Hind Medium" charset="0"/>
              </a:defRPr>
            </a:lvl1pPr>
            <a:lvl2pPr marL="0" marR="0" indent="0" algn="l" defTabSz="914400" rtl="0" eaLnBrk="1" fontAlgn="base" latinLnBrk="0" hangingPunct="1">
              <a:lnSpc>
                <a:spcPct val="113000"/>
              </a:lnSpc>
              <a:spcBef>
                <a:spcPct val="0"/>
              </a:spcBef>
              <a:spcAft>
                <a:spcPct val="0"/>
              </a:spcAft>
              <a:buClrTx/>
              <a:buSzTx/>
              <a:buFont typeface=".AppleSystemUIFont" charset="0"/>
              <a:buNone/>
              <a:tabLst/>
              <a:defRPr sz="1800"/>
            </a:lvl2pPr>
            <a:lvl3pPr marL="285750" marR="0" indent="-285750" algn="l" defTabSz="914400" rtl="0" eaLnBrk="1" fontAlgn="base" latinLnBrk="0" hangingPunct="1">
              <a:lnSpc>
                <a:spcPct val="113000"/>
              </a:lnSpc>
              <a:spcBef>
                <a:spcPct val="0"/>
              </a:spcBef>
              <a:spcAft>
                <a:spcPts val="0"/>
              </a:spcAft>
              <a:buClrTx/>
              <a:buSzPct val="72000"/>
              <a:buFont typeface="Arial" panose="020B0604020202020204" pitchFamily="34" charset="0"/>
              <a:buChar char="•"/>
              <a:tabLst/>
              <a:defRPr sz="1800"/>
            </a:lvl3pPr>
            <a:lvl4pPr marL="322725" marR="0" indent="0" algn="l" defTabSz="914400" rtl="0" eaLnBrk="1" fontAlgn="base" latinLnBrk="0" hangingPunct="1">
              <a:lnSpc>
                <a:spcPct val="113000"/>
              </a:lnSpc>
              <a:spcBef>
                <a:spcPct val="0"/>
              </a:spcBef>
              <a:spcAft>
                <a:spcPct val="0"/>
              </a:spcAft>
              <a:buClrTx/>
              <a:buSzPct val="90000"/>
              <a:buFont typeface=".AppleSystemUIFont" charset="0"/>
              <a:buNone/>
              <a:tabLst/>
              <a:defRPr sz="1800"/>
            </a:lvl4pPr>
            <a:lvl5pPr marL="860475" marR="0" indent="-285750" algn="l" defTabSz="914400" rtl="0" eaLnBrk="1" fontAlgn="base" latinLnBrk="0" hangingPunct="1">
              <a:lnSpc>
                <a:spcPct val="113000"/>
              </a:lnSpc>
              <a:spcBef>
                <a:spcPct val="0"/>
              </a:spcBef>
              <a:spcAft>
                <a:spcPts val="1500"/>
              </a:spcAft>
              <a:buClrTx/>
              <a:buSzPct val="75000"/>
              <a:buFont typeface="Arial" panose="020B0604020202020204" pitchFamily="34" charset="0"/>
              <a:buChar char="•"/>
              <a:tabLst/>
              <a:defRPr sz="1800"/>
            </a:lvl5pPr>
          </a:lstStyle>
          <a:p>
            <a:pPr marL="0" marR="0" lvl="0" indent="0" algn="l" defTabSz="914400" rtl="0" eaLnBrk="1" fontAlgn="base" latinLnBrk="0" hangingPunct="1">
              <a:lnSpc>
                <a:spcPct val="106000"/>
              </a:lnSpc>
              <a:spcBef>
                <a:spcPct val="0"/>
              </a:spcBef>
              <a:spcAft>
                <a:spcPts val="1200"/>
              </a:spcAft>
              <a:buClrTx/>
              <a:buSzTx/>
              <a:buFont typeface="Arial" charset="0"/>
              <a:buNone/>
              <a:tabLst/>
              <a:defRPr/>
            </a:pPr>
            <a:r>
              <a:rPr kumimoji="0" lang="en-US" sz="2000" b="0" i="0" u="none" strike="noStrike" kern="1200" cap="none" spc="20" normalizeH="0" baseline="0" noProof="0" dirty="0">
                <a:ln>
                  <a:noFill/>
                </a:ln>
                <a:solidFill>
                  <a:srgbClr val="0C1C2C"/>
                </a:solidFill>
                <a:effectLst/>
                <a:uLnTx/>
                <a:uFillTx/>
                <a:latin typeface="Hind Light"/>
                <a:ea typeface="Hind Medium" charset="0"/>
                <a:cs typeface="Hind Medium" charset="0"/>
              </a:rPr>
              <a:t>Click to edit Master text styles</a:t>
            </a:r>
          </a:p>
          <a:p>
            <a:pPr lvl="1"/>
            <a:r>
              <a:rPr lang="en-US" noProof="0" dirty="0"/>
              <a:t>Second level</a:t>
            </a:r>
          </a:p>
          <a:p>
            <a:pPr lvl="2"/>
            <a:r>
              <a:rPr lang="en-US" noProof="0" dirty="0"/>
              <a:t>Third level</a:t>
            </a:r>
          </a:p>
          <a:p>
            <a:pPr lvl="4"/>
            <a:r>
              <a:rPr lang="en-US" noProof="0" dirty="0"/>
              <a:t>Fourth level</a:t>
            </a:r>
          </a:p>
        </p:txBody>
      </p:sp>
    </p:spTree>
    <p:extLst>
      <p:ext uri="{BB962C8B-B14F-4D97-AF65-F5344CB8AC3E}">
        <p14:creationId xmlns:p14="http://schemas.microsoft.com/office/powerpoint/2010/main" val="1990874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 Text + image – Green template">
    <p:spTree>
      <p:nvGrpSpPr>
        <p:cNvPr id="1" name=""/>
        <p:cNvGrpSpPr/>
        <p:nvPr/>
      </p:nvGrpSpPr>
      <p:grpSpPr>
        <a:xfrm>
          <a:off x="0" y="0"/>
          <a:ext cx="0" cy="0"/>
          <a:chOff x="0" y="0"/>
          <a:chExt cx="0" cy="0"/>
        </a:xfrm>
      </p:grpSpPr>
      <p:sp>
        <p:nvSpPr>
          <p:cNvPr id="8" name="Rectangle 7"/>
          <p:cNvSpPr/>
          <p:nvPr userDrawn="1"/>
        </p:nvSpPr>
        <p:spPr>
          <a:xfrm>
            <a:off x="6175375" y="522288"/>
            <a:ext cx="5486400" cy="55816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 name="Title 1"/>
          <p:cNvSpPr>
            <a:spLocks noGrp="1"/>
          </p:cNvSpPr>
          <p:nvPr>
            <p:ph type="title"/>
          </p:nvPr>
        </p:nvSpPr>
        <p:spPr>
          <a:xfrm>
            <a:off x="540977" y="567101"/>
            <a:ext cx="5476774" cy="391517"/>
          </a:xfrm>
        </p:spPr>
        <p:txBody>
          <a:bodyPr rIns="0"/>
          <a:lstStyle/>
          <a:p>
            <a:r>
              <a:rPr lang="en-US" dirty="0"/>
              <a:t>Click to edit Master title style</a:t>
            </a:r>
            <a:endParaRPr lang="en-GB" dirty="0"/>
          </a:p>
        </p:txBody>
      </p:sp>
      <p:sp>
        <p:nvSpPr>
          <p:cNvPr id="6" name="Text Placeholder 5"/>
          <p:cNvSpPr>
            <a:spLocks noGrp="1"/>
          </p:cNvSpPr>
          <p:nvPr>
            <p:ph type="body" sz="quarter" idx="18"/>
          </p:nvPr>
        </p:nvSpPr>
        <p:spPr>
          <a:xfrm>
            <a:off x="6286356" y="661060"/>
            <a:ext cx="5375915" cy="387927"/>
          </a:xfrm>
          <a:prstGeom prst="rect">
            <a:avLst/>
          </a:prstGeom>
        </p:spPr>
        <p:txBody>
          <a:bodyPr/>
          <a:lstStyle>
            <a:lvl1pPr>
              <a:lnSpc>
                <a:spcPct val="100000"/>
              </a:lnSpc>
              <a:defRPr sz="1000"/>
            </a:lvl1pPr>
            <a:lvl2pPr>
              <a:lnSpc>
                <a:spcPct val="100000"/>
              </a:lnSpc>
              <a:defRPr sz="1000"/>
            </a:lvl2pPr>
          </a:lstStyle>
          <a:p>
            <a:pPr lvl="0"/>
            <a:r>
              <a:rPr lang="en-US" dirty="0"/>
              <a:t>Click to edit Master text styles</a:t>
            </a:r>
          </a:p>
          <a:p>
            <a:pPr lvl="1"/>
            <a:r>
              <a:rPr lang="en-US" dirty="0"/>
              <a:t>Second level</a:t>
            </a:r>
            <a:endParaRPr lang="en-GB" dirty="0"/>
          </a:p>
        </p:txBody>
      </p:sp>
      <p:sp>
        <p:nvSpPr>
          <p:cNvPr id="10" name="Slide Number Placeholder 9"/>
          <p:cNvSpPr>
            <a:spLocks noGrp="1"/>
          </p:cNvSpPr>
          <p:nvPr>
            <p:ph type="sldNum" sz="quarter" idx="20"/>
          </p:nvPr>
        </p:nvSpPr>
        <p:spPr/>
        <p:txBody>
          <a:bodyPr/>
          <a:lstStyle>
            <a:lvl1pPr>
              <a:defRPr/>
            </a:lvl1pPr>
          </a:lstStyle>
          <a:p>
            <a:fld id="{F9D797C3-5F1D-EB43-9194-D8BE87AD2A9C}" type="slidenum">
              <a:rPr lang="uk-UA" altLang="en-US"/>
              <a:pPr/>
              <a:t>‹#›</a:t>
            </a:fld>
            <a:endParaRPr lang="uk-UA" altLang="en-US" dirty="0"/>
          </a:p>
        </p:txBody>
      </p:sp>
      <p:pic>
        <p:nvPicPr>
          <p:cNvPr id="1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xmlns="" id="{F85DCD56-3BA1-4241-BA04-227AF5E84CFA}"/>
              </a:ext>
            </a:extLst>
          </p:cNvPr>
          <p:cNvSpPr>
            <a:spLocks noGrp="1"/>
          </p:cNvSpPr>
          <p:nvPr>
            <p:ph idx="21" hasCustomPrompt="1"/>
          </p:nvPr>
        </p:nvSpPr>
        <p:spPr>
          <a:xfrm>
            <a:off x="540000" y="1548400"/>
            <a:ext cx="5478179" cy="3220368"/>
          </a:xfrm>
          <a:prstGeom prst="rect">
            <a:avLst/>
          </a:prstGeom>
        </p:spPr>
        <p:txBody>
          <a:bodyPr/>
          <a:lstStyle>
            <a:lvl1pPr marL="0" marR="0" indent="0" algn="l" defTabSz="914400" rtl="0" eaLnBrk="1" fontAlgn="base" latinLnBrk="0" hangingPunct="1">
              <a:lnSpc>
                <a:spcPct val="106000"/>
              </a:lnSpc>
              <a:spcBef>
                <a:spcPct val="0"/>
              </a:spcBef>
              <a:spcAft>
                <a:spcPts val="1200"/>
              </a:spcAft>
              <a:buClrTx/>
              <a:buSzTx/>
              <a:buFont typeface="Arial" charset="0"/>
              <a:buNone/>
              <a:tabLst/>
              <a:defRPr b="0" i="0">
                <a:latin typeface="Hind Medium" charset="0"/>
                <a:ea typeface="Hind Medium" charset="0"/>
                <a:cs typeface="Hind Medium" charset="0"/>
              </a:defRPr>
            </a:lvl1pPr>
            <a:lvl2pPr marL="0" marR="0" indent="0" algn="l" defTabSz="914400" rtl="0" eaLnBrk="1" fontAlgn="base" latinLnBrk="0" hangingPunct="1">
              <a:lnSpc>
                <a:spcPct val="113000"/>
              </a:lnSpc>
              <a:spcBef>
                <a:spcPct val="0"/>
              </a:spcBef>
              <a:spcAft>
                <a:spcPct val="0"/>
              </a:spcAft>
              <a:buClrTx/>
              <a:buSzTx/>
              <a:buFont typeface=".AppleSystemUIFont" charset="0"/>
              <a:buNone/>
              <a:tabLst/>
              <a:defRPr sz="1800"/>
            </a:lvl2pPr>
            <a:lvl3pPr marL="285750" marR="0" indent="-285750" algn="l" defTabSz="914400" rtl="0" eaLnBrk="1" fontAlgn="base" latinLnBrk="0" hangingPunct="1">
              <a:lnSpc>
                <a:spcPct val="113000"/>
              </a:lnSpc>
              <a:spcBef>
                <a:spcPct val="0"/>
              </a:spcBef>
              <a:spcAft>
                <a:spcPts val="0"/>
              </a:spcAft>
              <a:buClrTx/>
              <a:buSzPct val="72000"/>
              <a:buFont typeface="Arial" panose="020B0604020202020204" pitchFamily="34" charset="0"/>
              <a:buChar char="•"/>
              <a:tabLst/>
              <a:defRPr sz="1800"/>
            </a:lvl3pPr>
            <a:lvl4pPr marL="322725" marR="0" indent="0" algn="l" defTabSz="914400" rtl="0" eaLnBrk="1" fontAlgn="base" latinLnBrk="0" hangingPunct="1">
              <a:lnSpc>
                <a:spcPct val="113000"/>
              </a:lnSpc>
              <a:spcBef>
                <a:spcPct val="0"/>
              </a:spcBef>
              <a:spcAft>
                <a:spcPct val="0"/>
              </a:spcAft>
              <a:buClrTx/>
              <a:buSzPct val="90000"/>
              <a:buFont typeface=".AppleSystemUIFont" charset="0"/>
              <a:buNone/>
              <a:tabLst/>
              <a:defRPr sz="1800"/>
            </a:lvl4pPr>
            <a:lvl5pPr marL="574725" marR="0" indent="0" algn="l" defTabSz="914400" rtl="0" eaLnBrk="1" fontAlgn="base" latinLnBrk="0" hangingPunct="1">
              <a:lnSpc>
                <a:spcPct val="113000"/>
              </a:lnSpc>
              <a:spcBef>
                <a:spcPct val="0"/>
              </a:spcBef>
              <a:spcAft>
                <a:spcPts val="1500"/>
              </a:spcAft>
              <a:buClrTx/>
              <a:buSzPct val="75000"/>
              <a:buFont typeface="Arial" charset="0"/>
              <a:buNone/>
              <a:tabLst/>
              <a:defRPr sz="1800"/>
            </a:lvl5pPr>
          </a:lstStyle>
          <a:p>
            <a:pPr marL="0" marR="0" lvl="0" indent="0" algn="l" defTabSz="914400" rtl="0" eaLnBrk="1" fontAlgn="base" latinLnBrk="0" hangingPunct="1">
              <a:lnSpc>
                <a:spcPct val="106000"/>
              </a:lnSpc>
              <a:spcBef>
                <a:spcPct val="0"/>
              </a:spcBef>
              <a:spcAft>
                <a:spcPts val="1200"/>
              </a:spcAft>
              <a:buClrTx/>
              <a:buSzTx/>
              <a:buFont typeface="Arial" charset="0"/>
              <a:buNone/>
              <a:tabLst/>
              <a:defRPr/>
            </a:pPr>
            <a:r>
              <a:rPr kumimoji="0" lang="en-US" sz="2000" b="0" i="0" u="none" strike="noStrike" kern="1200" cap="none" spc="20" normalizeH="0" baseline="0" noProof="0" dirty="0">
                <a:ln>
                  <a:noFill/>
                </a:ln>
                <a:solidFill>
                  <a:srgbClr val="0C1C2C"/>
                </a:solidFill>
                <a:effectLst/>
                <a:uLnTx/>
                <a:uFillTx/>
                <a:latin typeface="Hind Light"/>
                <a:ea typeface="Hind Medium" charset="0"/>
                <a:cs typeface="Hind Medium" charset="0"/>
              </a:rPr>
              <a:t>Click to edit Master text styles</a:t>
            </a:r>
          </a:p>
          <a:p>
            <a:pPr lvl="1"/>
            <a:r>
              <a:rPr lang="en-US" noProof="0" dirty="0"/>
              <a:t>Second level</a:t>
            </a:r>
          </a:p>
          <a:p>
            <a:pPr lvl="2"/>
            <a:r>
              <a:rPr lang="en-US" noProof="0" dirty="0"/>
              <a:t>Third level</a:t>
            </a:r>
          </a:p>
          <a:p>
            <a:pPr lvl="4"/>
            <a:r>
              <a:rPr lang="en-US" noProof="0" dirty="0"/>
              <a:t>Fourth level</a:t>
            </a:r>
          </a:p>
        </p:txBody>
      </p:sp>
    </p:spTree>
    <p:extLst>
      <p:ext uri="{BB962C8B-B14F-4D97-AF65-F5344CB8AC3E}">
        <p14:creationId xmlns:p14="http://schemas.microsoft.com/office/powerpoint/2010/main" val="896459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urple subsection divi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540000" y="4279119"/>
            <a:ext cx="5715734" cy="805092"/>
          </a:xfrm>
        </p:spPr>
        <p:txBody>
          <a:bodyPr wrap="square">
            <a:spAutoFit/>
          </a:bodyPr>
          <a:lstStyle>
            <a:lvl1pPr>
              <a:defRPr lang="en-GB" sz="2400" dirty="0">
                <a:solidFill>
                  <a:srgbClr val="EEF2EC"/>
                </a:solidFill>
                <a:latin typeface="+mn-lt"/>
                <a:ea typeface="+mj-ea"/>
                <a:cs typeface="+mj-cs"/>
              </a:defRPr>
            </a:lvl1pPr>
          </a:lstStyle>
          <a:p>
            <a:pPr lvl="0"/>
            <a:r>
              <a:rPr lang="en-US"/>
              <a:t>Click to edit Master subtitle style</a:t>
            </a:r>
            <a:endParaRPr lang="en-GB" dirty="0"/>
          </a:p>
        </p:txBody>
      </p:sp>
      <p:sp>
        <p:nvSpPr>
          <p:cNvPr id="2" name="Title 1"/>
          <p:cNvSpPr>
            <a:spLocks noGrp="1"/>
          </p:cNvSpPr>
          <p:nvPr>
            <p:ph type="ctrTitle"/>
          </p:nvPr>
        </p:nvSpPr>
        <p:spPr>
          <a:xfrm>
            <a:off x="540000" y="2461259"/>
            <a:ext cx="11127883" cy="768224"/>
          </a:xfrm>
        </p:spPr>
        <p:txBody>
          <a:bodyPr/>
          <a:lstStyle>
            <a:lvl1pPr algn="l">
              <a:lnSpc>
                <a:spcPct val="104000"/>
              </a:lnSpc>
              <a:defRPr sz="4800">
                <a:solidFill>
                  <a:srgbClr val="EEF2EC"/>
                </a:solidFill>
              </a:defRPr>
            </a:lvl1pPr>
          </a:lstStyle>
          <a:p>
            <a:r>
              <a:rPr lang="en-US"/>
              <a:t>Click to edit Master title style</a:t>
            </a:r>
            <a:endParaRPr lang="en-GB" dirty="0"/>
          </a:p>
        </p:txBody>
      </p:sp>
      <p:sp>
        <p:nvSpPr>
          <p:cNvPr id="6" name="Slide Number Placeholder 9"/>
          <p:cNvSpPr>
            <a:spLocks noGrp="1"/>
          </p:cNvSpPr>
          <p:nvPr>
            <p:ph type="sldNum" sz="quarter" idx="11"/>
          </p:nvPr>
        </p:nvSpPr>
        <p:spPr/>
        <p:txBody>
          <a:bodyPr/>
          <a:lstStyle>
            <a:lvl1pPr>
              <a:defRPr>
                <a:solidFill>
                  <a:srgbClr val="EEF2EC"/>
                </a:solidFill>
              </a:defRPr>
            </a:lvl1pPr>
          </a:lstStyle>
          <a:p>
            <a:fld id="{68C4A143-42F1-CD4D-A024-23DD4025078D}" type="slidenum">
              <a:rPr lang="uk-UA" altLang="en-US"/>
              <a:pPr/>
              <a:t>‹#›</a:t>
            </a:fld>
            <a:endParaRPr lang="uk-UA" altLang="en-US" dirty="0"/>
          </a:p>
        </p:txBody>
      </p:sp>
    </p:spTree>
    <p:extLst>
      <p:ext uri="{BB962C8B-B14F-4D97-AF65-F5344CB8AC3E}">
        <p14:creationId xmlns:p14="http://schemas.microsoft.com/office/powerpoint/2010/main" val="1581199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 – Text + large image – Green template">
    <p:spTree>
      <p:nvGrpSpPr>
        <p:cNvPr id="1" name=""/>
        <p:cNvGrpSpPr/>
        <p:nvPr/>
      </p:nvGrpSpPr>
      <p:grpSpPr>
        <a:xfrm>
          <a:off x="0" y="0"/>
          <a:ext cx="0" cy="0"/>
          <a:chOff x="0" y="0"/>
          <a:chExt cx="0" cy="0"/>
        </a:xfrm>
      </p:grpSpPr>
      <p:sp>
        <p:nvSpPr>
          <p:cNvPr id="5" name="Picture Placeholder 4"/>
          <p:cNvSpPr>
            <a:spLocks noGrp="1"/>
          </p:cNvSpPr>
          <p:nvPr>
            <p:ph type="pic" sz="quarter" idx="19"/>
          </p:nvPr>
        </p:nvSpPr>
        <p:spPr>
          <a:xfrm>
            <a:off x="6168855" y="0"/>
            <a:ext cx="6023145" cy="6857999"/>
          </a:xfrm>
          <a:prstGeom prst="rect">
            <a:avLst/>
          </a:prstGeom>
        </p:spPr>
        <p:txBody>
          <a:bodyPr/>
          <a:lstStyle/>
          <a:p>
            <a:pPr lvl="0"/>
            <a:endParaRPr lang="en-GB" noProof="0" dirty="0"/>
          </a:p>
        </p:txBody>
      </p:sp>
      <p:sp>
        <p:nvSpPr>
          <p:cNvPr id="2" name="Title 1"/>
          <p:cNvSpPr>
            <a:spLocks noGrp="1"/>
          </p:cNvSpPr>
          <p:nvPr>
            <p:ph type="title"/>
          </p:nvPr>
        </p:nvSpPr>
        <p:spPr>
          <a:xfrm>
            <a:off x="540976" y="567101"/>
            <a:ext cx="5479200" cy="391517"/>
          </a:xfrm>
        </p:spPr>
        <p:txBody>
          <a:bodyPr rIns="0"/>
          <a:lstStyle/>
          <a:p>
            <a:r>
              <a:rPr lang="en-US" dirty="0"/>
              <a:t>Click to edit Master title style</a:t>
            </a:r>
            <a:endParaRPr lang="en-GB" dirty="0"/>
          </a:p>
        </p:txBody>
      </p:sp>
      <p:sp>
        <p:nvSpPr>
          <p:cNvPr id="11" name="Text Placeholder 5"/>
          <p:cNvSpPr>
            <a:spLocks noGrp="1"/>
          </p:cNvSpPr>
          <p:nvPr>
            <p:ph type="body" sz="quarter" idx="18"/>
          </p:nvPr>
        </p:nvSpPr>
        <p:spPr>
          <a:xfrm>
            <a:off x="6286356" y="661060"/>
            <a:ext cx="5375915" cy="387927"/>
          </a:xfrm>
          <a:prstGeom prst="rect">
            <a:avLst/>
          </a:prstGeom>
        </p:spPr>
        <p:txBody>
          <a:bodyPr/>
          <a:lstStyle>
            <a:lvl1pPr>
              <a:lnSpc>
                <a:spcPct val="100000"/>
              </a:lnSpc>
              <a:defRPr sz="1000">
                <a:solidFill>
                  <a:srgbClr val="FFFFFF"/>
                </a:solidFill>
              </a:defRPr>
            </a:lvl1pPr>
            <a:lvl2pPr>
              <a:lnSpc>
                <a:spcPct val="100000"/>
              </a:lnSpc>
              <a:defRPr sz="1000">
                <a:solidFill>
                  <a:srgbClr val="FFFFFF"/>
                </a:solidFill>
              </a:defRPr>
            </a:lvl2pPr>
          </a:lstStyle>
          <a:p>
            <a:pPr lvl="0"/>
            <a:r>
              <a:rPr lang="en-US" dirty="0"/>
              <a:t>Click to edit Master text styles</a:t>
            </a:r>
          </a:p>
          <a:p>
            <a:pPr lvl="1"/>
            <a:r>
              <a:rPr lang="en-US" dirty="0"/>
              <a:t>Second level</a:t>
            </a:r>
            <a:endParaRPr lang="en-GB" dirty="0"/>
          </a:p>
        </p:txBody>
      </p:sp>
      <p:sp>
        <p:nvSpPr>
          <p:cNvPr id="9" name="Slide Number Placeholder 9"/>
          <p:cNvSpPr>
            <a:spLocks noGrp="1"/>
          </p:cNvSpPr>
          <p:nvPr>
            <p:ph type="sldNum" sz="quarter" idx="21"/>
          </p:nvPr>
        </p:nvSpPr>
        <p:spPr/>
        <p:txBody>
          <a:bodyPr/>
          <a:lstStyle>
            <a:lvl1pPr>
              <a:defRPr/>
            </a:lvl1pPr>
          </a:lstStyle>
          <a:p>
            <a:fld id="{6143A7B2-C35C-E346-A08D-155760DB7296}" type="slidenum">
              <a:rPr lang="uk-UA" altLang="en-US"/>
              <a:pPr/>
              <a:t>‹#›</a:t>
            </a:fld>
            <a:endParaRPr lang="uk-UA" altLang="en-US" dirty="0"/>
          </a:p>
        </p:txBody>
      </p:sp>
      <p:pic>
        <p:nvPicPr>
          <p:cNvPr id="1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xmlns="" id="{5C0F4DA1-36A1-044B-B30F-C1320DE01F44}"/>
              </a:ext>
            </a:extLst>
          </p:cNvPr>
          <p:cNvSpPr>
            <a:spLocks noGrp="1"/>
          </p:cNvSpPr>
          <p:nvPr>
            <p:ph idx="22" hasCustomPrompt="1"/>
          </p:nvPr>
        </p:nvSpPr>
        <p:spPr>
          <a:xfrm>
            <a:off x="540000" y="1548400"/>
            <a:ext cx="5478179" cy="3220368"/>
          </a:xfrm>
          <a:prstGeom prst="rect">
            <a:avLst/>
          </a:prstGeom>
        </p:spPr>
        <p:txBody>
          <a:bodyPr/>
          <a:lstStyle>
            <a:lvl1pPr marL="0" marR="0" indent="0" algn="l" defTabSz="914400" rtl="0" eaLnBrk="1" fontAlgn="base" latinLnBrk="0" hangingPunct="1">
              <a:lnSpc>
                <a:spcPct val="106000"/>
              </a:lnSpc>
              <a:spcBef>
                <a:spcPct val="0"/>
              </a:spcBef>
              <a:spcAft>
                <a:spcPts val="1200"/>
              </a:spcAft>
              <a:buClrTx/>
              <a:buSzTx/>
              <a:buFont typeface="Arial" charset="0"/>
              <a:buNone/>
              <a:tabLst/>
              <a:defRPr b="0" i="0">
                <a:latin typeface="Hind Medium" charset="0"/>
                <a:ea typeface="Hind Medium" charset="0"/>
                <a:cs typeface="Hind Medium" charset="0"/>
              </a:defRPr>
            </a:lvl1pPr>
            <a:lvl2pPr marL="0" marR="0" indent="0" algn="l" defTabSz="914400" rtl="0" eaLnBrk="1" fontAlgn="base" latinLnBrk="0" hangingPunct="1">
              <a:lnSpc>
                <a:spcPct val="113000"/>
              </a:lnSpc>
              <a:spcBef>
                <a:spcPct val="0"/>
              </a:spcBef>
              <a:spcAft>
                <a:spcPct val="0"/>
              </a:spcAft>
              <a:buClrTx/>
              <a:buSzTx/>
              <a:buFont typeface=".AppleSystemUIFont" charset="0"/>
              <a:buNone/>
              <a:tabLst/>
              <a:defRPr sz="1800"/>
            </a:lvl2pPr>
            <a:lvl3pPr marL="285750" marR="0" indent="-285750" algn="l" defTabSz="914400" rtl="0" eaLnBrk="1" fontAlgn="base" latinLnBrk="0" hangingPunct="1">
              <a:lnSpc>
                <a:spcPct val="113000"/>
              </a:lnSpc>
              <a:spcBef>
                <a:spcPct val="0"/>
              </a:spcBef>
              <a:spcAft>
                <a:spcPts val="0"/>
              </a:spcAft>
              <a:buClrTx/>
              <a:buSzPct val="72000"/>
              <a:buFont typeface="Arial" panose="020B0604020202020204" pitchFamily="34" charset="0"/>
              <a:buChar char="•"/>
              <a:tabLst/>
              <a:defRPr sz="1800"/>
            </a:lvl3pPr>
            <a:lvl4pPr marL="322725" marR="0" indent="0" algn="l" defTabSz="914400" rtl="0" eaLnBrk="1" fontAlgn="base" latinLnBrk="0" hangingPunct="1">
              <a:lnSpc>
                <a:spcPct val="113000"/>
              </a:lnSpc>
              <a:spcBef>
                <a:spcPct val="0"/>
              </a:spcBef>
              <a:spcAft>
                <a:spcPct val="0"/>
              </a:spcAft>
              <a:buClrTx/>
              <a:buSzPct val="90000"/>
              <a:buFont typeface=".AppleSystemUIFont" charset="0"/>
              <a:buNone/>
              <a:tabLst/>
              <a:defRPr sz="1800"/>
            </a:lvl4pPr>
            <a:lvl5pPr marL="574725" marR="0" indent="0" algn="l" defTabSz="914400" rtl="0" eaLnBrk="1" fontAlgn="base" latinLnBrk="0" hangingPunct="1">
              <a:lnSpc>
                <a:spcPct val="113000"/>
              </a:lnSpc>
              <a:spcBef>
                <a:spcPct val="0"/>
              </a:spcBef>
              <a:spcAft>
                <a:spcPts val="1500"/>
              </a:spcAft>
              <a:buClrTx/>
              <a:buSzPct val="75000"/>
              <a:buFont typeface="Arial" charset="0"/>
              <a:buNone/>
              <a:tabLst/>
              <a:defRPr sz="1800"/>
            </a:lvl5pPr>
          </a:lstStyle>
          <a:p>
            <a:pPr marL="0" marR="0" lvl="0" indent="0" algn="l" defTabSz="914400" rtl="0" eaLnBrk="1" fontAlgn="base" latinLnBrk="0" hangingPunct="1">
              <a:lnSpc>
                <a:spcPct val="106000"/>
              </a:lnSpc>
              <a:spcBef>
                <a:spcPct val="0"/>
              </a:spcBef>
              <a:spcAft>
                <a:spcPts val="1200"/>
              </a:spcAft>
              <a:buClrTx/>
              <a:buSzTx/>
              <a:buFont typeface="Arial" charset="0"/>
              <a:buNone/>
              <a:tabLst/>
              <a:defRPr/>
            </a:pPr>
            <a:r>
              <a:rPr kumimoji="0" lang="en-US" sz="2000" b="0" i="0" u="none" strike="noStrike" kern="1200" cap="none" spc="20" normalizeH="0" baseline="0" noProof="0" dirty="0">
                <a:ln>
                  <a:noFill/>
                </a:ln>
                <a:solidFill>
                  <a:srgbClr val="0C1C2C"/>
                </a:solidFill>
                <a:effectLst/>
                <a:uLnTx/>
                <a:uFillTx/>
                <a:latin typeface="Hind Light"/>
                <a:ea typeface="Hind Medium" charset="0"/>
                <a:cs typeface="Hind Medium" charset="0"/>
              </a:rPr>
              <a:t>Click to edit Master text styles</a:t>
            </a:r>
          </a:p>
          <a:p>
            <a:pPr lvl="1"/>
            <a:r>
              <a:rPr lang="en-US" noProof="0" dirty="0"/>
              <a:t>Second level</a:t>
            </a:r>
          </a:p>
          <a:p>
            <a:pPr lvl="2"/>
            <a:r>
              <a:rPr lang="en-US" noProof="0" dirty="0"/>
              <a:t>Third level</a:t>
            </a:r>
          </a:p>
          <a:p>
            <a:pPr lvl="4"/>
            <a:r>
              <a:rPr lang="en-US" noProof="0" dirty="0"/>
              <a:t>Fourth level</a:t>
            </a:r>
          </a:p>
        </p:txBody>
      </p:sp>
    </p:spTree>
    <p:extLst>
      <p:ext uri="{BB962C8B-B14F-4D97-AF65-F5344CB8AC3E}">
        <p14:creationId xmlns:p14="http://schemas.microsoft.com/office/powerpoint/2010/main" val="688328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 – Text + graph – Green template">
    <p:spTree>
      <p:nvGrpSpPr>
        <p:cNvPr id="1" name=""/>
        <p:cNvGrpSpPr/>
        <p:nvPr/>
      </p:nvGrpSpPr>
      <p:grpSpPr>
        <a:xfrm>
          <a:off x="0" y="0"/>
          <a:ext cx="0" cy="0"/>
          <a:chOff x="0" y="0"/>
          <a:chExt cx="0" cy="0"/>
        </a:xfrm>
      </p:grpSpPr>
      <p:sp>
        <p:nvSpPr>
          <p:cNvPr id="6" name="Rectangle 5"/>
          <p:cNvSpPr/>
          <p:nvPr userDrawn="1"/>
        </p:nvSpPr>
        <p:spPr>
          <a:xfrm>
            <a:off x="6169025" y="0"/>
            <a:ext cx="602297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 name="Title 1"/>
          <p:cNvSpPr>
            <a:spLocks noGrp="1"/>
          </p:cNvSpPr>
          <p:nvPr>
            <p:ph type="title"/>
          </p:nvPr>
        </p:nvSpPr>
        <p:spPr>
          <a:xfrm>
            <a:off x="540975" y="567101"/>
            <a:ext cx="5479200" cy="391517"/>
          </a:xfrm>
        </p:spPr>
        <p:txBody>
          <a:bodyPr rIns="0"/>
          <a:lstStyle/>
          <a:p>
            <a:r>
              <a:rPr lang="en-US" dirty="0"/>
              <a:t>Click to edit Master title style</a:t>
            </a:r>
            <a:endParaRPr lang="en-GB" dirty="0"/>
          </a:p>
        </p:txBody>
      </p:sp>
      <p:sp>
        <p:nvSpPr>
          <p:cNvPr id="11" name="Text Placeholder 10"/>
          <p:cNvSpPr>
            <a:spLocks noGrp="1"/>
          </p:cNvSpPr>
          <p:nvPr>
            <p:ph type="body" sz="quarter" idx="19"/>
          </p:nvPr>
        </p:nvSpPr>
        <p:spPr>
          <a:xfrm>
            <a:off x="6286356" y="662400"/>
            <a:ext cx="5517717" cy="544698"/>
          </a:xfrm>
          <a:prstGeom prst="rect">
            <a:avLst/>
          </a:prstGeom>
        </p:spPr>
        <p:txBody>
          <a:bodyPr/>
          <a:lstStyle>
            <a:lvl1pPr>
              <a:defRPr sz="1000">
                <a:solidFill>
                  <a:schemeClr val="tx2"/>
                </a:solidFill>
              </a:defRPr>
            </a:lvl1pPr>
            <a:lvl2pPr>
              <a:defRPr sz="1000" b="0" i="0">
                <a:latin typeface="Hind Medium" charset="0"/>
                <a:ea typeface="Hind Medium" charset="0"/>
                <a:cs typeface="Hind Medium" charset="0"/>
              </a:defRPr>
            </a:lvl2pPr>
            <a:lvl3pPr marL="0" indent="0">
              <a:lnSpc>
                <a:spcPct val="100000"/>
              </a:lnSpc>
              <a:spcAft>
                <a:spcPts val="0"/>
              </a:spcAft>
              <a:buNone/>
              <a:tabLst/>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p:txBody>
      </p:sp>
      <p:pic>
        <p:nvPicPr>
          <p:cNvPr id="10"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xmlns="" id="{B99D4035-E8E0-EC44-ACB1-6F0D0408F62C}"/>
              </a:ext>
            </a:extLst>
          </p:cNvPr>
          <p:cNvSpPr>
            <a:spLocks noGrp="1"/>
          </p:cNvSpPr>
          <p:nvPr>
            <p:ph idx="21" hasCustomPrompt="1"/>
          </p:nvPr>
        </p:nvSpPr>
        <p:spPr>
          <a:xfrm>
            <a:off x="540000" y="1548400"/>
            <a:ext cx="5478179" cy="3220368"/>
          </a:xfrm>
          <a:prstGeom prst="rect">
            <a:avLst/>
          </a:prstGeom>
        </p:spPr>
        <p:txBody>
          <a:bodyPr/>
          <a:lstStyle>
            <a:lvl1pPr marL="0" marR="0" indent="0" algn="l" defTabSz="914400" rtl="0" eaLnBrk="1" fontAlgn="base" latinLnBrk="0" hangingPunct="1">
              <a:lnSpc>
                <a:spcPct val="106000"/>
              </a:lnSpc>
              <a:spcBef>
                <a:spcPct val="0"/>
              </a:spcBef>
              <a:spcAft>
                <a:spcPts val="1200"/>
              </a:spcAft>
              <a:buClrTx/>
              <a:buSzTx/>
              <a:buFont typeface="Arial" charset="0"/>
              <a:buNone/>
              <a:tabLst/>
              <a:defRPr b="0" i="0">
                <a:latin typeface="Hind Medium" charset="0"/>
                <a:ea typeface="Hind Medium" charset="0"/>
                <a:cs typeface="Hind Medium" charset="0"/>
              </a:defRPr>
            </a:lvl1pPr>
            <a:lvl2pPr marL="0" marR="0" indent="0" algn="l" defTabSz="914400" rtl="0" eaLnBrk="1" fontAlgn="base" latinLnBrk="0" hangingPunct="1">
              <a:lnSpc>
                <a:spcPct val="113000"/>
              </a:lnSpc>
              <a:spcBef>
                <a:spcPct val="0"/>
              </a:spcBef>
              <a:spcAft>
                <a:spcPct val="0"/>
              </a:spcAft>
              <a:buClrTx/>
              <a:buSzTx/>
              <a:buFont typeface=".AppleSystemUIFont" charset="0"/>
              <a:buNone/>
              <a:tabLst/>
              <a:defRPr sz="1800"/>
            </a:lvl2pPr>
            <a:lvl3pPr marL="285750" marR="0" indent="-285750" algn="l" defTabSz="914400" rtl="0" eaLnBrk="1" fontAlgn="base" latinLnBrk="0" hangingPunct="1">
              <a:lnSpc>
                <a:spcPct val="113000"/>
              </a:lnSpc>
              <a:spcBef>
                <a:spcPct val="0"/>
              </a:spcBef>
              <a:spcAft>
                <a:spcPts val="0"/>
              </a:spcAft>
              <a:buClrTx/>
              <a:buSzPct val="72000"/>
              <a:buFont typeface="Arial" panose="020B0604020202020204" pitchFamily="34" charset="0"/>
              <a:buChar char="•"/>
              <a:tabLst/>
              <a:defRPr sz="1800"/>
            </a:lvl3pPr>
            <a:lvl4pPr marL="322725" marR="0" indent="0" algn="l" defTabSz="914400" rtl="0" eaLnBrk="1" fontAlgn="base" latinLnBrk="0" hangingPunct="1">
              <a:lnSpc>
                <a:spcPct val="113000"/>
              </a:lnSpc>
              <a:spcBef>
                <a:spcPct val="0"/>
              </a:spcBef>
              <a:spcAft>
                <a:spcPct val="0"/>
              </a:spcAft>
              <a:buClrTx/>
              <a:buSzPct val="90000"/>
              <a:buFont typeface=".AppleSystemUIFont" charset="0"/>
              <a:buNone/>
              <a:tabLst/>
              <a:defRPr sz="1800"/>
            </a:lvl4pPr>
            <a:lvl5pPr marL="574725" marR="0" indent="0" algn="l" defTabSz="914400" rtl="0" eaLnBrk="1" fontAlgn="base" latinLnBrk="0" hangingPunct="1">
              <a:lnSpc>
                <a:spcPct val="113000"/>
              </a:lnSpc>
              <a:spcBef>
                <a:spcPct val="0"/>
              </a:spcBef>
              <a:spcAft>
                <a:spcPts val="1500"/>
              </a:spcAft>
              <a:buClrTx/>
              <a:buSzPct val="75000"/>
              <a:buFont typeface="Arial" charset="0"/>
              <a:buNone/>
              <a:tabLst/>
              <a:defRPr sz="1800"/>
            </a:lvl5pPr>
          </a:lstStyle>
          <a:p>
            <a:pPr marL="0" marR="0" lvl="0" indent="0" algn="l" defTabSz="914400" rtl="0" eaLnBrk="1" fontAlgn="base" latinLnBrk="0" hangingPunct="1">
              <a:lnSpc>
                <a:spcPct val="106000"/>
              </a:lnSpc>
              <a:spcBef>
                <a:spcPct val="0"/>
              </a:spcBef>
              <a:spcAft>
                <a:spcPts val="1200"/>
              </a:spcAft>
              <a:buClrTx/>
              <a:buSzTx/>
              <a:buFont typeface="Arial" charset="0"/>
              <a:buNone/>
              <a:tabLst/>
              <a:defRPr/>
            </a:pPr>
            <a:r>
              <a:rPr kumimoji="0" lang="en-US" sz="2000" b="0" i="0" u="none" strike="noStrike" kern="1200" cap="none" spc="20" normalizeH="0" baseline="0" noProof="0" dirty="0">
                <a:ln>
                  <a:noFill/>
                </a:ln>
                <a:solidFill>
                  <a:srgbClr val="0C1C2C"/>
                </a:solidFill>
                <a:effectLst/>
                <a:uLnTx/>
                <a:uFillTx/>
                <a:latin typeface="Hind Light"/>
                <a:ea typeface="Hind Medium" charset="0"/>
                <a:cs typeface="Hind Medium" charset="0"/>
              </a:rPr>
              <a:t>Click to edit Master text styles</a:t>
            </a:r>
          </a:p>
          <a:p>
            <a:pPr lvl="1"/>
            <a:r>
              <a:rPr lang="en-US" noProof="0" dirty="0"/>
              <a:t>Second level</a:t>
            </a:r>
          </a:p>
          <a:p>
            <a:pPr lvl="2"/>
            <a:r>
              <a:rPr lang="en-US" noProof="0" dirty="0"/>
              <a:t>Third level</a:t>
            </a:r>
          </a:p>
          <a:p>
            <a:pPr lvl="4"/>
            <a:r>
              <a:rPr lang="en-US" noProof="0" dirty="0"/>
              <a:t>Fourth level</a:t>
            </a:r>
          </a:p>
        </p:txBody>
      </p:sp>
    </p:spTree>
    <p:extLst>
      <p:ext uri="{BB962C8B-B14F-4D97-AF65-F5344CB8AC3E}">
        <p14:creationId xmlns:p14="http://schemas.microsoft.com/office/powerpoint/2010/main" val="46372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lumn – Text only – Green templa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976" y="567101"/>
            <a:ext cx="11121296" cy="391517"/>
          </a:xfrm>
        </p:spPr>
        <p:txBody>
          <a:bodyPr/>
          <a:lstStyle/>
          <a:p>
            <a:r>
              <a:rPr lang="en-US" dirty="0"/>
              <a:t>Click to edit Master title style </a:t>
            </a:r>
            <a:endParaRPr lang="en-GB" dirty="0"/>
          </a:p>
        </p:txBody>
      </p:sp>
      <p:sp>
        <p:nvSpPr>
          <p:cNvPr id="15" name="Content Placeholder 2"/>
          <p:cNvSpPr>
            <a:spLocks noGrp="1"/>
          </p:cNvSpPr>
          <p:nvPr>
            <p:ph idx="17"/>
          </p:nvPr>
        </p:nvSpPr>
        <p:spPr>
          <a:xfrm>
            <a:off x="540000" y="2076214"/>
            <a:ext cx="2656800" cy="3062528"/>
          </a:xfrm>
          <a:prstGeom prst="rect">
            <a:avLst/>
          </a:prstGeom>
        </p:spPr>
        <p:txBody>
          <a:bodyPr/>
          <a:lstStyle>
            <a:lvl1pPr>
              <a:lnSpc>
                <a:spcPct val="115000"/>
              </a:lnSpc>
              <a:spcAft>
                <a:spcPts val="0"/>
              </a:spcAft>
              <a:defRPr sz="1600">
                <a:latin typeface="+mn-lt"/>
              </a:defRPr>
            </a:lvl1pPr>
            <a:lvl2pPr>
              <a:lnSpc>
                <a:spcPct val="115000"/>
              </a:lnSpc>
              <a:spcAft>
                <a:spcPts val="1000"/>
              </a:spcAft>
              <a:defRPr sz="1600" b="0" i="0">
                <a:latin typeface="Hind Medium" charset="0"/>
                <a:ea typeface="Hind Medium" charset="0"/>
                <a:cs typeface="Hind Medium" charset="0"/>
              </a:defRPr>
            </a:lvl2pPr>
            <a:lvl3pPr marL="158400" indent="-158400">
              <a:lnSpc>
                <a:spcPct val="115000"/>
              </a:lnSpc>
              <a:spcAft>
                <a:spcPts val="1200"/>
              </a:spcAft>
              <a:buSzPct val="90000"/>
              <a:buFont typeface=".AppleSystemUIFont" charset="-120"/>
              <a:buChar char="–"/>
              <a:defRPr sz="1500">
                <a:latin typeface="+mn-lt"/>
              </a:defRPr>
            </a:lvl3pPr>
            <a:lvl4pPr marL="158400" indent="-158400">
              <a:lnSpc>
                <a:spcPct val="115000"/>
              </a:lnSpc>
              <a:tabLst/>
              <a:defRPr sz="1500">
                <a:latin typeface="+mn-lt"/>
              </a:defRPr>
            </a:lvl4pPr>
            <a:lvl5pPr marL="158400" indent="-158400">
              <a:lnSpc>
                <a:spcPct val="115000"/>
              </a:lnSpc>
              <a:tabLst/>
              <a:defRPr sz="15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8"/>
          </p:nvPr>
        </p:nvSpPr>
        <p:spPr>
          <a:xfrm>
            <a:off x="3359178" y="2076214"/>
            <a:ext cx="2656800" cy="3062528"/>
          </a:xfrm>
          <a:prstGeom prst="rect">
            <a:avLst/>
          </a:prstGeom>
        </p:spPr>
        <p:txBody>
          <a:bodyPr/>
          <a:lstStyle>
            <a:lvl1pPr>
              <a:lnSpc>
                <a:spcPct val="115000"/>
              </a:lnSpc>
              <a:spcAft>
                <a:spcPts val="0"/>
              </a:spcAft>
              <a:defRPr sz="1600">
                <a:latin typeface="+mn-lt"/>
              </a:defRPr>
            </a:lvl1pPr>
            <a:lvl2pPr>
              <a:lnSpc>
                <a:spcPct val="115000"/>
              </a:lnSpc>
              <a:spcAft>
                <a:spcPts val="1000"/>
              </a:spcAft>
              <a:defRPr sz="1600" b="0" i="0">
                <a:latin typeface="Hind Medium" charset="0"/>
                <a:ea typeface="Hind Medium" charset="0"/>
                <a:cs typeface="Hind Medium" charset="0"/>
              </a:defRPr>
            </a:lvl2pPr>
            <a:lvl3pPr marL="158400" indent="-158400">
              <a:lnSpc>
                <a:spcPct val="115000"/>
              </a:lnSpc>
              <a:spcAft>
                <a:spcPts val="1200"/>
              </a:spcAft>
              <a:buSzPct val="90000"/>
              <a:buFont typeface=".AppleSystemUIFont" charset="-120"/>
              <a:buChar char="–"/>
              <a:defRPr sz="1500">
                <a:latin typeface="+mn-lt"/>
              </a:defRPr>
            </a:lvl3pPr>
            <a:lvl4pPr marL="158400" indent="-158400">
              <a:lnSpc>
                <a:spcPct val="115000"/>
              </a:lnSpc>
              <a:tabLst/>
              <a:defRPr sz="1500">
                <a:latin typeface="+mn-lt"/>
              </a:defRPr>
            </a:lvl4pPr>
            <a:lvl5pPr marL="158400" indent="-158400">
              <a:lnSpc>
                <a:spcPct val="115000"/>
              </a:lnSpc>
              <a:tabLst/>
              <a:defRPr sz="15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2"/>
          <p:cNvSpPr>
            <a:spLocks noGrp="1"/>
          </p:cNvSpPr>
          <p:nvPr>
            <p:ph idx="19"/>
          </p:nvPr>
        </p:nvSpPr>
        <p:spPr>
          <a:xfrm>
            <a:off x="6178356" y="2076214"/>
            <a:ext cx="2656800" cy="3062528"/>
          </a:xfrm>
          <a:prstGeom prst="rect">
            <a:avLst/>
          </a:prstGeom>
        </p:spPr>
        <p:txBody>
          <a:bodyPr/>
          <a:lstStyle>
            <a:lvl1pPr>
              <a:lnSpc>
                <a:spcPct val="115000"/>
              </a:lnSpc>
              <a:spcAft>
                <a:spcPts val="0"/>
              </a:spcAft>
              <a:defRPr sz="1600">
                <a:latin typeface="+mn-lt"/>
              </a:defRPr>
            </a:lvl1pPr>
            <a:lvl2pPr>
              <a:lnSpc>
                <a:spcPct val="115000"/>
              </a:lnSpc>
              <a:spcAft>
                <a:spcPts val="1000"/>
              </a:spcAft>
              <a:defRPr sz="1600" b="0" i="0">
                <a:latin typeface="Hind Medium" charset="0"/>
                <a:ea typeface="Hind Medium" charset="0"/>
                <a:cs typeface="Hind Medium" charset="0"/>
              </a:defRPr>
            </a:lvl2pPr>
            <a:lvl3pPr marL="158400" indent="-158400">
              <a:lnSpc>
                <a:spcPct val="115000"/>
              </a:lnSpc>
              <a:spcAft>
                <a:spcPts val="1200"/>
              </a:spcAft>
              <a:buSzPct val="90000"/>
              <a:buFont typeface=".AppleSystemUIFont" charset="-120"/>
              <a:buChar char="–"/>
              <a:defRPr sz="1500">
                <a:latin typeface="+mn-lt"/>
              </a:defRPr>
            </a:lvl3pPr>
            <a:lvl4pPr marL="158400" indent="-158400">
              <a:lnSpc>
                <a:spcPct val="115000"/>
              </a:lnSpc>
              <a:tabLst/>
              <a:defRPr sz="1500">
                <a:latin typeface="+mn-lt"/>
              </a:defRPr>
            </a:lvl4pPr>
            <a:lvl5pPr marL="158400" indent="-158400">
              <a:lnSpc>
                <a:spcPct val="115000"/>
              </a:lnSpc>
              <a:tabLst/>
              <a:defRPr sz="15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2"/>
          <p:cNvSpPr>
            <a:spLocks noGrp="1"/>
          </p:cNvSpPr>
          <p:nvPr>
            <p:ph idx="20"/>
          </p:nvPr>
        </p:nvSpPr>
        <p:spPr>
          <a:xfrm>
            <a:off x="8997535" y="2076214"/>
            <a:ext cx="2656800" cy="3062528"/>
          </a:xfrm>
          <a:prstGeom prst="rect">
            <a:avLst/>
          </a:prstGeom>
        </p:spPr>
        <p:txBody>
          <a:bodyPr/>
          <a:lstStyle>
            <a:lvl1pPr>
              <a:lnSpc>
                <a:spcPct val="115000"/>
              </a:lnSpc>
              <a:spcAft>
                <a:spcPts val="0"/>
              </a:spcAft>
              <a:defRPr sz="1600">
                <a:latin typeface="+mn-lt"/>
              </a:defRPr>
            </a:lvl1pPr>
            <a:lvl2pPr>
              <a:lnSpc>
                <a:spcPct val="115000"/>
              </a:lnSpc>
              <a:spcAft>
                <a:spcPts val="1000"/>
              </a:spcAft>
              <a:defRPr sz="1600" b="0" i="0">
                <a:latin typeface="Hind Medium" charset="0"/>
                <a:ea typeface="Hind Medium" charset="0"/>
                <a:cs typeface="Hind Medium" charset="0"/>
              </a:defRPr>
            </a:lvl2pPr>
            <a:lvl3pPr marL="158400" indent="-158400">
              <a:lnSpc>
                <a:spcPct val="115000"/>
              </a:lnSpc>
              <a:spcAft>
                <a:spcPts val="1200"/>
              </a:spcAft>
              <a:buSzPct val="90000"/>
              <a:buFont typeface=".AppleSystemUIFont" charset="-120"/>
              <a:buChar char="–"/>
              <a:defRPr sz="1500">
                <a:latin typeface="+mn-lt"/>
              </a:defRPr>
            </a:lvl3pPr>
            <a:lvl4pPr marL="158400" indent="-158400">
              <a:lnSpc>
                <a:spcPct val="115000"/>
              </a:lnSpc>
              <a:tabLst/>
              <a:defRPr sz="1500">
                <a:latin typeface="+mn-lt"/>
              </a:defRPr>
            </a:lvl4pPr>
            <a:lvl5pPr marL="158400" indent="-158400">
              <a:lnSpc>
                <a:spcPct val="115000"/>
              </a:lnSpc>
              <a:tabLst/>
              <a:defRPr sz="15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Slide Number Placeholder 9"/>
          <p:cNvSpPr>
            <a:spLocks noGrp="1"/>
          </p:cNvSpPr>
          <p:nvPr>
            <p:ph type="sldNum" sz="quarter" idx="22"/>
          </p:nvPr>
        </p:nvSpPr>
        <p:spPr/>
        <p:txBody>
          <a:bodyPr/>
          <a:lstStyle>
            <a:lvl1pPr>
              <a:defRPr/>
            </a:lvl1pPr>
          </a:lstStyle>
          <a:p>
            <a:fld id="{1A76B3F0-9F3C-DE45-BFE9-2ED2B8F83AF3}" type="slidenum">
              <a:rPr lang="uk-UA" altLang="en-US"/>
              <a:pPr/>
              <a:t>‹#›</a:t>
            </a:fld>
            <a:endParaRPr lang="uk-UA" altLang="en-US" dirty="0"/>
          </a:p>
        </p:txBody>
      </p:sp>
      <p:pic>
        <p:nvPicPr>
          <p:cNvPr id="9"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628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column – Chart – Green template">
    <p:spTree>
      <p:nvGrpSpPr>
        <p:cNvPr id="1" name=""/>
        <p:cNvGrpSpPr/>
        <p:nvPr/>
      </p:nvGrpSpPr>
      <p:grpSpPr>
        <a:xfrm>
          <a:off x="0" y="0"/>
          <a:ext cx="0" cy="0"/>
          <a:chOff x="0" y="0"/>
          <a:chExt cx="0" cy="0"/>
        </a:xfrm>
      </p:grpSpPr>
      <p:sp>
        <p:nvSpPr>
          <p:cNvPr id="2" name="Title 1"/>
          <p:cNvSpPr>
            <a:spLocks noGrp="1"/>
          </p:cNvSpPr>
          <p:nvPr>
            <p:ph type="title"/>
          </p:nvPr>
        </p:nvSpPr>
        <p:spPr>
          <a:xfrm>
            <a:off x="540976" y="567101"/>
            <a:ext cx="11121296" cy="391517"/>
          </a:xfrm>
        </p:spPr>
        <p:txBody>
          <a:bodyPr/>
          <a:lstStyle/>
          <a:p>
            <a:r>
              <a:rPr lang="en-US" dirty="0"/>
              <a:t>Click to edit Master title style</a:t>
            </a:r>
            <a:endParaRPr lang="en-GB" dirty="0"/>
          </a:p>
        </p:txBody>
      </p:sp>
      <p:sp>
        <p:nvSpPr>
          <p:cNvPr id="5" name="Text Placeholder 4"/>
          <p:cNvSpPr>
            <a:spLocks noGrp="1"/>
          </p:cNvSpPr>
          <p:nvPr>
            <p:ph type="body" sz="quarter" idx="14"/>
          </p:nvPr>
        </p:nvSpPr>
        <p:spPr>
          <a:xfrm>
            <a:off x="533249" y="1774405"/>
            <a:ext cx="2662877" cy="3666146"/>
          </a:xfrm>
          <a:prstGeom prst="rect">
            <a:avLst/>
          </a:prstGeom>
          <a:solidFill>
            <a:srgbClr val="FFFFFF"/>
          </a:solidFill>
        </p:spPr>
        <p:txBody>
          <a:bodyPr tIns="864000"/>
          <a:lstStyle>
            <a:lvl1pPr algn="ctr">
              <a:lnSpc>
                <a:spcPct val="115000"/>
              </a:lnSpc>
              <a:spcAft>
                <a:spcPts val="3200"/>
              </a:spcAft>
              <a:defRPr sz="3600" spc="0">
                <a:solidFill>
                  <a:schemeClr val="tx2"/>
                </a:solidFill>
                <a:latin typeface="+mn-lt"/>
              </a:defRPr>
            </a:lvl1pPr>
            <a:lvl2pPr algn="ctr">
              <a:lnSpc>
                <a:spcPct val="115000"/>
              </a:lnSpc>
              <a:defRPr sz="1800" spc="0"/>
            </a:lvl2pPr>
            <a:lvl3pPr algn="ctr">
              <a:defRPr/>
            </a:lvl3pPr>
            <a:lvl4pPr algn="ctr">
              <a:defRPr/>
            </a:lvl4pPr>
            <a:lvl5pPr algn="ctr">
              <a:defRPr/>
            </a:lvl5pPr>
          </a:lstStyle>
          <a:p>
            <a:pPr lvl="0"/>
            <a:r>
              <a:rPr lang="en-US" dirty="0"/>
              <a:t>Click to edit Master text styles</a:t>
            </a:r>
          </a:p>
          <a:p>
            <a:pPr lvl="1"/>
            <a:r>
              <a:rPr lang="en-US" dirty="0"/>
              <a:t>Second level</a:t>
            </a:r>
          </a:p>
        </p:txBody>
      </p:sp>
      <p:sp>
        <p:nvSpPr>
          <p:cNvPr id="12" name="Text Placeholder 4"/>
          <p:cNvSpPr>
            <a:spLocks noGrp="1"/>
          </p:cNvSpPr>
          <p:nvPr>
            <p:ph type="body" sz="quarter" idx="15"/>
          </p:nvPr>
        </p:nvSpPr>
        <p:spPr>
          <a:xfrm>
            <a:off x="3355298" y="1774405"/>
            <a:ext cx="2662877" cy="3666146"/>
          </a:xfrm>
          <a:prstGeom prst="rect">
            <a:avLst/>
          </a:prstGeom>
          <a:solidFill>
            <a:srgbClr val="FFFFFF"/>
          </a:solidFill>
        </p:spPr>
        <p:txBody>
          <a:bodyPr tIns="864000"/>
          <a:lstStyle>
            <a:lvl1pPr algn="ctr">
              <a:lnSpc>
                <a:spcPct val="115000"/>
              </a:lnSpc>
              <a:spcAft>
                <a:spcPts val="3200"/>
              </a:spcAft>
              <a:defRPr sz="3600" spc="0">
                <a:solidFill>
                  <a:schemeClr val="tx2"/>
                </a:solidFill>
                <a:latin typeface="+mn-lt"/>
              </a:defRPr>
            </a:lvl1pPr>
            <a:lvl2pPr algn="ctr">
              <a:lnSpc>
                <a:spcPct val="115000"/>
              </a:lnSpc>
              <a:defRPr sz="1800" spc="0"/>
            </a:lvl2pPr>
            <a:lvl3pPr algn="ctr">
              <a:defRPr/>
            </a:lvl3pPr>
            <a:lvl4pPr algn="ctr">
              <a:defRPr/>
            </a:lvl4pPr>
            <a:lvl5pPr algn="ctr">
              <a:defRPr/>
            </a:lvl5pPr>
          </a:lstStyle>
          <a:p>
            <a:pPr lvl="0"/>
            <a:r>
              <a:rPr lang="en-US" dirty="0"/>
              <a:t>Click to edit Master text styles</a:t>
            </a:r>
          </a:p>
          <a:p>
            <a:pPr lvl="1"/>
            <a:r>
              <a:rPr lang="en-US" dirty="0"/>
              <a:t>Second level</a:t>
            </a:r>
          </a:p>
        </p:txBody>
      </p:sp>
      <p:sp>
        <p:nvSpPr>
          <p:cNvPr id="13" name="Text Placeholder 4"/>
          <p:cNvSpPr>
            <a:spLocks noGrp="1"/>
          </p:cNvSpPr>
          <p:nvPr>
            <p:ph type="body" sz="quarter" idx="16"/>
          </p:nvPr>
        </p:nvSpPr>
        <p:spPr>
          <a:xfrm>
            <a:off x="6177347" y="1774405"/>
            <a:ext cx="2662877" cy="3666146"/>
          </a:xfrm>
          <a:prstGeom prst="rect">
            <a:avLst/>
          </a:prstGeom>
          <a:solidFill>
            <a:schemeClr val="tx2"/>
          </a:solidFill>
        </p:spPr>
        <p:txBody>
          <a:bodyPr tIns="864000"/>
          <a:lstStyle>
            <a:lvl1pPr algn="ctr">
              <a:lnSpc>
                <a:spcPct val="115000"/>
              </a:lnSpc>
              <a:spcAft>
                <a:spcPts val="3200"/>
              </a:spcAft>
              <a:defRPr sz="3600" spc="0">
                <a:solidFill>
                  <a:srgbClr val="FFFFFF"/>
                </a:solidFill>
                <a:latin typeface="+mn-lt"/>
              </a:defRPr>
            </a:lvl1pPr>
            <a:lvl2pPr algn="ctr">
              <a:lnSpc>
                <a:spcPct val="115000"/>
              </a:lnSpc>
              <a:defRPr sz="1800" spc="0">
                <a:solidFill>
                  <a:srgbClr val="FFFFFF"/>
                </a:solidFill>
              </a:defRPr>
            </a:lvl2pPr>
            <a:lvl3pPr algn="ctr">
              <a:defRPr/>
            </a:lvl3pPr>
            <a:lvl4pPr algn="ctr">
              <a:defRPr/>
            </a:lvl4pPr>
            <a:lvl5pPr algn="ctr">
              <a:defRPr/>
            </a:lvl5pPr>
          </a:lstStyle>
          <a:p>
            <a:pPr lvl="0"/>
            <a:r>
              <a:rPr lang="en-US" dirty="0"/>
              <a:t>Click to edit Master text styles</a:t>
            </a:r>
          </a:p>
          <a:p>
            <a:pPr lvl="1"/>
            <a:r>
              <a:rPr lang="en-US" dirty="0"/>
              <a:t>Second level</a:t>
            </a:r>
          </a:p>
        </p:txBody>
      </p:sp>
      <p:sp>
        <p:nvSpPr>
          <p:cNvPr id="14" name="Text Placeholder 4"/>
          <p:cNvSpPr>
            <a:spLocks noGrp="1"/>
          </p:cNvSpPr>
          <p:nvPr>
            <p:ph type="body" sz="quarter" idx="17"/>
          </p:nvPr>
        </p:nvSpPr>
        <p:spPr>
          <a:xfrm>
            <a:off x="8999395" y="1774405"/>
            <a:ext cx="2662877" cy="3666146"/>
          </a:xfrm>
          <a:prstGeom prst="rect">
            <a:avLst/>
          </a:prstGeom>
          <a:solidFill>
            <a:srgbClr val="FFFFFF"/>
          </a:solidFill>
        </p:spPr>
        <p:txBody>
          <a:bodyPr tIns="864000"/>
          <a:lstStyle>
            <a:lvl1pPr algn="ctr">
              <a:lnSpc>
                <a:spcPct val="115000"/>
              </a:lnSpc>
              <a:spcAft>
                <a:spcPts val="3200"/>
              </a:spcAft>
              <a:defRPr sz="3600" spc="0">
                <a:solidFill>
                  <a:schemeClr val="tx2"/>
                </a:solidFill>
                <a:latin typeface="+mn-lt"/>
              </a:defRPr>
            </a:lvl1pPr>
            <a:lvl2pPr algn="ctr">
              <a:lnSpc>
                <a:spcPct val="115000"/>
              </a:lnSpc>
              <a:defRPr sz="1800" spc="0"/>
            </a:lvl2pPr>
            <a:lvl3pPr algn="ctr">
              <a:defRPr/>
            </a:lvl3pPr>
            <a:lvl4pPr algn="ctr">
              <a:defRPr/>
            </a:lvl4pPr>
            <a:lvl5pPr algn="ctr">
              <a:defRPr/>
            </a:lvl5pPr>
          </a:lstStyle>
          <a:p>
            <a:pPr lvl="0"/>
            <a:r>
              <a:rPr lang="en-US" dirty="0"/>
              <a:t>Click to edit Master text styles</a:t>
            </a:r>
          </a:p>
          <a:p>
            <a:pPr lvl="1"/>
            <a:r>
              <a:rPr lang="en-US" dirty="0"/>
              <a:t>Second level</a:t>
            </a:r>
          </a:p>
        </p:txBody>
      </p:sp>
      <p:sp>
        <p:nvSpPr>
          <p:cNvPr id="9" name="Slide Number Placeholder 9"/>
          <p:cNvSpPr>
            <a:spLocks noGrp="1"/>
          </p:cNvSpPr>
          <p:nvPr>
            <p:ph type="sldNum" sz="quarter" idx="19"/>
          </p:nvPr>
        </p:nvSpPr>
        <p:spPr/>
        <p:txBody>
          <a:bodyPr/>
          <a:lstStyle>
            <a:lvl1pPr>
              <a:defRPr/>
            </a:lvl1pPr>
          </a:lstStyle>
          <a:p>
            <a:fld id="{9D8B29AF-7C6A-5F4D-80AD-1814178AF230}" type="slidenum">
              <a:rPr lang="uk-UA" altLang="en-US"/>
              <a:pPr/>
              <a:t>‹#›</a:t>
            </a:fld>
            <a:endParaRPr lang="uk-UA" altLang="en-US" dirty="0"/>
          </a:p>
        </p:txBody>
      </p:sp>
      <p:pic>
        <p:nvPicPr>
          <p:cNvPr id="10"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903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statement – Neutral gree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
          </p:nvPr>
        </p:nvSpPr>
        <p:spPr>
          <a:xfrm>
            <a:off x="842400" y="525600"/>
            <a:ext cx="10508400" cy="5572800"/>
          </a:xfrm>
          <a:prstGeom prst="rect">
            <a:avLst/>
          </a:prstGeom>
        </p:spPr>
        <p:txBody>
          <a:bodyPr anchor="ctr"/>
          <a:lstStyle>
            <a:lvl1pPr algn="ctr">
              <a:lnSpc>
                <a:spcPct val="110000"/>
              </a:lnSpc>
              <a:spcAft>
                <a:spcPts val="2000"/>
              </a:spcAft>
              <a:defRPr sz="3600" b="0" i="0" spc="50" baseline="0">
                <a:solidFill>
                  <a:schemeClr val="tx1"/>
                </a:solidFill>
                <a:latin typeface="+mn-lt"/>
                <a:ea typeface="Hind Medium" charset="0"/>
                <a:cs typeface="Hind Medium" charset="0"/>
              </a:defRPr>
            </a:lvl1pPr>
            <a:lvl2pPr algn="ctr">
              <a:lnSpc>
                <a:spcPct val="110000"/>
              </a:lnSpc>
              <a:defRPr b="0" i="0">
                <a:solidFill>
                  <a:schemeClr val="tx1"/>
                </a:solidFill>
                <a:latin typeface="Hind Medium" charset="0"/>
                <a:ea typeface="Hind Medium" charset="0"/>
                <a:cs typeface="Hind Medium" charset="0"/>
              </a:defRPr>
            </a:lvl2pPr>
            <a:lvl3pPr>
              <a:spcAft>
                <a:spcPts val="1500"/>
              </a:spcAft>
              <a:defRPr/>
            </a:lvl3pPr>
          </a:lstStyle>
          <a:p>
            <a:pPr lvl="0"/>
            <a:r>
              <a:rPr lang="en-US" dirty="0"/>
              <a:t>Click to edit Master text styles</a:t>
            </a:r>
          </a:p>
          <a:p>
            <a:pPr lvl="1"/>
            <a:r>
              <a:rPr lang="en-US" dirty="0"/>
              <a:t>Second level</a:t>
            </a:r>
            <a:endParaRPr lang="en-GB" dirty="0"/>
          </a:p>
        </p:txBody>
      </p:sp>
      <p:sp>
        <p:nvSpPr>
          <p:cNvPr id="4" name="Slide Number Placeholder 9"/>
          <p:cNvSpPr>
            <a:spLocks noGrp="1"/>
          </p:cNvSpPr>
          <p:nvPr>
            <p:ph type="sldNum" sz="quarter" idx="11"/>
          </p:nvPr>
        </p:nvSpPr>
        <p:spPr/>
        <p:txBody>
          <a:bodyPr/>
          <a:lstStyle>
            <a:lvl1pPr>
              <a:defRPr/>
            </a:lvl1pPr>
          </a:lstStyle>
          <a:p>
            <a:fld id="{260074F2-1090-0744-858A-D1BB34EE7CED}" type="slidenum">
              <a:rPr lang="uk-UA" altLang="en-US"/>
              <a:pPr/>
              <a:t>‹#›</a:t>
            </a:fld>
            <a:endParaRPr lang="uk-UA" altLang="en-US" dirty="0"/>
          </a:p>
        </p:txBody>
      </p:sp>
      <p:pic>
        <p:nvPicPr>
          <p:cNvPr id="5"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903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statement – Image">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533250" y="952107"/>
            <a:ext cx="11129022" cy="4845378"/>
          </a:xfrm>
        </p:spPr>
        <p:txBody>
          <a:bodyPr rIns="0" anchor="ctr">
            <a:noAutofit/>
          </a:bodyPr>
          <a:lstStyle>
            <a:lvl1pPr algn="ctr">
              <a:lnSpc>
                <a:spcPct val="104000"/>
              </a:lnSpc>
              <a:defRPr sz="4800" spc="20" baseline="0">
                <a:solidFill>
                  <a:schemeClr val="bg1"/>
                </a:solidFill>
              </a:defRPr>
            </a:lvl1pPr>
          </a:lstStyle>
          <a:p>
            <a:r>
              <a:rPr lang="en-US"/>
              <a:t>Click </a:t>
            </a:r>
            <a:r>
              <a:rPr lang="en-US" dirty="0"/>
              <a:t>to edit Master title style</a:t>
            </a:r>
            <a:endParaRPr lang="en-GB" dirty="0"/>
          </a:p>
        </p:txBody>
      </p:sp>
      <p:sp>
        <p:nvSpPr>
          <p:cNvPr id="12" name="Slide Number Placeholder 9"/>
          <p:cNvSpPr>
            <a:spLocks noGrp="1"/>
          </p:cNvSpPr>
          <p:nvPr>
            <p:ph type="sldNum" sz="quarter" idx="11"/>
          </p:nvPr>
        </p:nvSpPr>
        <p:spPr>
          <a:xfrm>
            <a:off x="8918575" y="6342063"/>
            <a:ext cx="2743200" cy="173037"/>
          </a:xfrm>
        </p:spPr>
        <p:txBody>
          <a:bodyPr/>
          <a:lstStyle>
            <a:lvl1pPr>
              <a:defRPr>
                <a:solidFill>
                  <a:srgbClr val="EEF2EC"/>
                </a:solidFill>
              </a:defRPr>
            </a:lvl1pPr>
          </a:lstStyle>
          <a:p>
            <a:fld id="{528BDF42-62B5-874D-A7F5-A52B65B377A4}" type="slidenum">
              <a:rPr lang="uk-UA" altLang="en-US"/>
              <a:pPr/>
              <a:t>‹#›</a:t>
            </a:fld>
            <a:endParaRPr lang="uk-UA" altLang="en-US" dirty="0"/>
          </a:p>
        </p:txBody>
      </p:sp>
    </p:spTree>
    <p:extLst>
      <p:ext uri="{BB962C8B-B14F-4D97-AF65-F5344CB8AC3E}">
        <p14:creationId xmlns:p14="http://schemas.microsoft.com/office/powerpoint/2010/main" val="73612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column – Content – Green template">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40976" y="567101"/>
            <a:ext cx="11121296" cy="391517"/>
          </a:xfrm>
        </p:spPr>
        <p:txBody>
          <a:bodyPr/>
          <a:lstStyle/>
          <a:p>
            <a:r>
              <a:rPr lang="en-US" dirty="0"/>
              <a:t>Click to edit Master title style</a:t>
            </a:r>
            <a:endParaRPr lang="en-GB" dirty="0"/>
          </a:p>
        </p:txBody>
      </p:sp>
      <p:sp>
        <p:nvSpPr>
          <p:cNvPr id="5" name="Slide Number Placeholder 9"/>
          <p:cNvSpPr>
            <a:spLocks noGrp="1"/>
          </p:cNvSpPr>
          <p:nvPr>
            <p:ph type="sldNum" sz="quarter" idx="11"/>
          </p:nvPr>
        </p:nvSpPr>
        <p:spPr/>
        <p:txBody>
          <a:bodyPr/>
          <a:lstStyle>
            <a:lvl1pPr>
              <a:defRPr/>
            </a:lvl1pPr>
          </a:lstStyle>
          <a:p>
            <a:fld id="{406E2DA8-8964-4745-ACD2-3F214ED7311A}" type="slidenum">
              <a:rPr lang="uk-UA" altLang="en-US"/>
              <a:pPr/>
              <a:t>‹#›</a:t>
            </a:fld>
            <a:endParaRPr lang="uk-UA" altLang="en-US" dirty="0"/>
          </a:p>
        </p:txBody>
      </p:sp>
    </p:spTree>
    <p:extLst>
      <p:ext uri="{BB962C8B-B14F-4D97-AF65-F5344CB8AC3E}">
        <p14:creationId xmlns:p14="http://schemas.microsoft.com/office/powerpoint/2010/main" val="545792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17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range subsection divi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540000" y="4279119"/>
            <a:ext cx="5715734" cy="805092"/>
          </a:xfrm>
        </p:spPr>
        <p:txBody>
          <a:bodyPr wrap="square">
            <a:spAutoFit/>
          </a:bodyPr>
          <a:lstStyle>
            <a:lvl1pPr>
              <a:defRPr lang="en-GB" sz="2400" dirty="0">
                <a:solidFill>
                  <a:srgbClr val="EEF2EC"/>
                </a:solidFill>
                <a:latin typeface="+mn-lt"/>
                <a:ea typeface="+mj-ea"/>
                <a:cs typeface="+mj-cs"/>
              </a:defRPr>
            </a:lvl1pPr>
          </a:lstStyle>
          <a:p>
            <a:pPr lvl="0"/>
            <a:r>
              <a:rPr lang="en-US"/>
              <a:t>Click to edit Master subtitle style</a:t>
            </a:r>
            <a:endParaRPr lang="en-GB" dirty="0"/>
          </a:p>
        </p:txBody>
      </p:sp>
      <p:sp>
        <p:nvSpPr>
          <p:cNvPr id="2" name="Title 1"/>
          <p:cNvSpPr>
            <a:spLocks noGrp="1"/>
          </p:cNvSpPr>
          <p:nvPr>
            <p:ph type="ctrTitle"/>
          </p:nvPr>
        </p:nvSpPr>
        <p:spPr>
          <a:xfrm>
            <a:off x="540000" y="2461259"/>
            <a:ext cx="11127883" cy="768224"/>
          </a:xfrm>
        </p:spPr>
        <p:txBody>
          <a:bodyPr/>
          <a:lstStyle>
            <a:lvl1pPr algn="l">
              <a:lnSpc>
                <a:spcPct val="104000"/>
              </a:lnSpc>
              <a:defRPr sz="4800">
                <a:solidFill>
                  <a:srgbClr val="EEF2EC"/>
                </a:solidFill>
              </a:defRPr>
            </a:lvl1pPr>
          </a:lstStyle>
          <a:p>
            <a:r>
              <a:rPr lang="en-US"/>
              <a:t>Click to edit Master title style</a:t>
            </a:r>
            <a:endParaRPr lang="en-GB" dirty="0"/>
          </a:p>
        </p:txBody>
      </p:sp>
      <p:sp>
        <p:nvSpPr>
          <p:cNvPr id="6" name="Slide Number Placeholder 9"/>
          <p:cNvSpPr>
            <a:spLocks noGrp="1"/>
          </p:cNvSpPr>
          <p:nvPr>
            <p:ph type="sldNum" sz="quarter" idx="11"/>
          </p:nvPr>
        </p:nvSpPr>
        <p:spPr/>
        <p:txBody>
          <a:bodyPr/>
          <a:lstStyle>
            <a:lvl1pPr>
              <a:defRPr>
                <a:solidFill>
                  <a:srgbClr val="EEF2EC"/>
                </a:solidFill>
              </a:defRPr>
            </a:lvl1pPr>
          </a:lstStyle>
          <a:p>
            <a:fld id="{3FB79B9C-4BB8-F94D-A304-79486E9E65B1}" type="slidenum">
              <a:rPr lang="uk-UA" altLang="en-US"/>
              <a:pPr/>
              <a:t>‹#›</a:t>
            </a:fld>
            <a:endParaRPr lang="uk-UA" altLang="en-US" dirty="0"/>
          </a:p>
        </p:txBody>
      </p:sp>
    </p:spTree>
    <p:extLst>
      <p:ext uri="{BB962C8B-B14F-4D97-AF65-F5344CB8AC3E}">
        <p14:creationId xmlns:p14="http://schemas.microsoft.com/office/powerpoint/2010/main" val="110587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ote/statement – Blue templat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hasCustomPrompt="1"/>
          </p:nvPr>
        </p:nvSpPr>
        <p:spPr>
          <a:xfrm>
            <a:off x="533250" y="525600"/>
            <a:ext cx="11129022" cy="5572800"/>
          </a:xfrm>
        </p:spPr>
        <p:txBody>
          <a:bodyPr anchor="ctr"/>
          <a:lstStyle>
            <a:lvl1pPr algn="ctr">
              <a:lnSpc>
                <a:spcPct val="110000"/>
              </a:lnSpc>
              <a:spcAft>
                <a:spcPts val="2000"/>
              </a:spcAft>
              <a:defRPr sz="3600" b="0" i="0" spc="50" baseline="0">
                <a:solidFill>
                  <a:srgbClr val="EEF2EC"/>
                </a:solidFill>
                <a:latin typeface="+mn-lt"/>
                <a:ea typeface="Hind Medium" charset="0"/>
                <a:cs typeface="Hind Medium" charset="0"/>
              </a:defRPr>
            </a:lvl1pPr>
            <a:lvl2pPr algn="ctr">
              <a:lnSpc>
                <a:spcPct val="110000"/>
              </a:lnSpc>
              <a:defRPr b="0" i="0">
                <a:solidFill>
                  <a:srgbClr val="EEF2EC"/>
                </a:solidFill>
                <a:latin typeface="Hind Medium" charset="0"/>
                <a:ea typeface="Hind Medium" charset="0"/>
                <a:cs typeface="Hind Medium" charset="0"/>
              </a:defRPr>
            </a:lvl2pPr>
            <a:lvl3pPr>
              <a:spcAft>
                <a:spcPts val="1500"/>
              </a:spcAft>
              <a:defRPr/>
            </a:lvl3pPr>
          </a:lstStyle>
          <a:p>
            <a:pPr lvl="0"/>
            <a:r>
              <a:rPr lang="en-US" dirty="0"/>
              <a:t>Large quote or statement style</a:t>
            </a:r>
          </a:p>
          <a:p>
            <a:pPr lvl="1"/>
            <a:r>
              <a:rPr lang="en-US" dirty="0"/>
              <a:t>Supporting content</a:t>
            </a:r>
            <a:endParaRPr lang="en-GB" dirty="0"/>
          </a:p>
        </p:txBody>
      </p:sp>
      <p:sp>
        <p:nvSpPr>
          <p:cNvPr id="5" name="Slide Number Placeholder 9"/>
          <p:cNvSpPr>
            <a:spLocks noGrp="1"/>
          </p:cNvSpPr>
          <p:nvPr>
            <p:ph type="sldNum" sz="quarter" idx="11"/>
          </p:nvPr>
        </p:nvSpPr>
        <p:spPr/>
        <p:txBody>
          <a:bodyPr/>
          <a:lstStyle>
            <a:lvl1pPr>
              <a:defRPr>
                <a:solidFill>
                  <a:srgbClr val="EEF2EC"/>
                </a:solidFill>
              </a:defRPr>
            </a:lvl1pPr>
          </a:lstStyle>
          <a:p>
            <a:fld id="{DBE5F007-28FD-B845-A833-24BC97E499D9}" type="slidenum">
              <a:rPr lang="uk-UA" altLang="en-US"/>
              <a:pPr/>
              <a:t>‹#›</a:t>
            </a:fld>
            <a:endParaRPr lang="uk-UA" altLang="en-US" dirty="0"/>
          </a:p>
        </p:txBody>
      </p:sp>
    </p:spTree>
    <p:extLst>
      <p:ext uri="{BB962C8B-B14F-4D97-AF65-F5344CB8AC3E}">
        <p14:creationId xmlns:p14="http://schemas.microsoft.com/office/powerpoint/2010/main" val="1072035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statement – Image">
    <p:bg>
      <p:bgPr>
        <a:solidFill>
          <a:schemeClr val="tx1"/>
        </a:solidFill>
        <a:effectLst/>
      </p:bgPr>
    </p:bg>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533250" y="952107"/>
            <a:ext cx="11129022" cy="4845378"/>
          </a:xfrm>
        </p:spPr>
        <p:txBody>
          <a:bodyPr rIns="0" anchor="ctr">
            <a:noAutofit/>
          </a:bodyPr>
          <a:lstStyle>
            <a:lvl1pPr algn="ctr">
              <a:lnSpc>
                <a:spcPct val="104000"/>
              </a:lnSpc>
              <a:defRPr sz="4800" spc="20" baseline="0">
                <a:solidFill>
                  <a:schemeClr val="bg1"/>
                </a:solidFill>
              </a:defRPr>
            </a:lvl1pPr>
          </a:lstStyle>
          <a:p>
            <a:r>
              <a:rPr lang="en-US"/>
              <a:t>Click to edit Master title style</a:t>
            </a:r>
            <a:endParaRPr lang="en-GB" dirty="0"/>
          </a:p>
        </p:txBody>
      </p:sp>
      <p:sp>
        <p:nvSpPr>
          <p:cNvPr id="5" name="Slide Number Placeholder 9"/>
          <p:cNvSpPr>
            <a:spLocks noGrp="1"/>
          </p:cNvSpPr>
          <p:nvPr>
            <p:ph type="sldNum" sz="quarter" idx="11"/>
          </p:nvPr>
        </p:nvSpPr>
        <p:spPr/>
        <p:txBody>
          <a:bodyPr/>
          <a:lstStyle>
            <a:lvl1pPr>
              <a:defRPr>
                <a:solidFill>
                  <a:srgbClr val="EEF2EC"/>
                </a:solidFill>
              </a:defRPr>
            </a:lvl1pPr>
          </a:lstStyle>
          <a:p>
            <a:fld id="{528BDF42-62B5-874D-A7F5-A52B65B377A4}" type="slidenum">
              <a:rPr lang="uk-UA" altLang="en-US"/>
              <a:pPr/>
              <a:t>‹#›</a:t>
            </a:fld>
            <a:endParaRPr lang="uk-UA" altLang="en-US" dirty="0"/>
          </a:p>
        </p:txBody>
      </p:sp>
    </p:spTree>
    <p:extLst>
      <p:ext uri="{BB962C8B-B14F-4D97-AF65-F5344CB8AC3E}">
        <p14:creationId xmlns:p14="http://schemas.microsoft.com/office/powerpoint/2010/main" val="307421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 Blue templat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65"/>
          <p:cNvSpPr txBox="1">
            <a:spLocks/>
          </p:cNvSpPr>
          <p:nvPr userDrawn="1"/>
        </p:nvSpPr>
        <p:spPr>
          <a:xfrm>
            <a:off x="6173788"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en-GB" dirty="0"/>
              <a:t>Visit us at</a:t>
            </a:r>
          </a:p>
          <a:p>
            <a:pPr lvl="1" fontAlgn="auto">
              <a:spcAft>
                <a:spcPts val="0"/>
              </a:spcAft>
              <a:defRPr/>
            </a:pPr>
            <a:r>
              <a:rPr lang="en-GB" dirty="0"/>
              <a:t>www.internetsociety.org</a:t>
            </a:r>
          </a:p>
          <a:p>
            <a:pPr fontAlgn="auto">
              <a:spcAft>
                <a:spcPts val="0"/>
              </a:spcAft>
              <a:defRPr/>
            </a:pPr>
            <a:r>
              <a:rPr lang="en-GB" dirty="0"/>
              <a:t>Follow us</a:t>
            </a:r>
          </a:p>
          <a:p>
            <a:pPr fontAlgn="auto">
              <a:spcAft>
                <a:spcPts val="0"/>
              </a:spcAft>
              <a:defRPr/>
            </a:pPr>
            <a:r>
              <a:rPr lang="en-GB" dirty="0"/>
              <a:t>@internetsociety</a:t>
            </a:r>
          </a:p>
        </p:txBody>
      </p:sp>
      <p:sp>
        <p:nvSpPr>
          <p:cNvPr id="5" name="Text Placeholder 7"/>
          <p:cNvSpPr txBox="1">
            <a:spLocks/>
          </p:cNvSpPr>
          <p:nvPr userDrawn="1"/>
        </p:nvSpPr>
        <p:spPr>
          <a:xfrm>
            <a:off x="8056563"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en-GB" dirty="0"/>
              <a:t>Galerie Jean-Malbuisson 15, </a:t>
            </a:r>
            <a:br>
              <a:rPr lang="en-GB" dirty="0"/>
            </a:br>
            <a:r>
              <a:rPr lang="en-GB" dirty="0"/>
              <a:t>CH-1204 Geneva, </a:t>
            </a:r>
            <a:br>
              <a:rPr lang="en-GB" dirty="0"/>
            </a:br>
            <a:r>
              <a:rPr lang="en-GB" dirty="0"/>
              <a:t>Switzerland.</a:t>
            </a:r>
            <a:br>
              <a:rPr lang="en-GB" dirty="0"/>
            </a:br>
            <a:r>
              <a:rPr lang="en-GB" dirty="0"/>
              <a:t>+41 22 807 1444</a:t>
            </a:r>
          </a:p>
          <a:p>
            <a:pPr fontAlgn="auto">
              <a:spcAft>
                <a:spcPts val="0"/>
              </a:spcAft>
              <a:defRPr/>
            </a:pPr>
            <a:endParaRPr lang="en-GB" dirty="0"/>
          </a:p>
          <a:p>
            <a:pPr fontAlgn="auto">
              <a:spcAft>
                <a:spcPts val="0"/>
              </a:spcAft>
              <a:defRPr/>
            </a:pPr>
            <a:endParaRPr lang="en-GB" dirty="0"/>
          </a:p>
        </p:txBody>
      </p:sp>
      <p:sp>
        <p:nvSpPr>
          <p:cNvPr id="6" name="Text Placeholder 8"/>
          <p:cNvSpPr txBox="1">
            <a:spLocks/>
          </p:cNvSpPr>
          <p:nvPr userDrawn="1"/>
        </p:nvSpPr>
        <p:spPr>
          <a:xfrm>
            <a:off x="9932988"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de-DE" dirty="0"/>
              <a:t>1775 Wiehle Avenue, </a:t>
            </a:r>
            <a:br>
              <a:rPr lang="de-DE" dirty="0"/>
            </a:br>
            <a:r>
              <a:rPr lang="de-DE" dirty="0"/>
              <a:t>Suite 201, Reston, VA </a:t>
            </a:r>
            <a:br>
              <a:rPr lang="de-DE" dirty="0"/>
            </a:br>
            <a:r>
              <a:rPr lang="de-DE" dirty="0"/>
              <a:t>20190-5108 USA. </a:t>
            </a:r>
            <a:br>
              <a:rPr lang="de-DE" dirty="0"/>
            </a:br>
            <a:r>
              <a:rPr lang="de-DE" dirty="0"/>
              <a:t>+1 703 439 2120</a:t>
            </a:r>
          </a:p>
          <a:p>
            <a:pPr fontAlgn="auto">
              <a:spcAft>
                <a:spcPts val="0"/>
              </a:spcAft>
              <a:defRPr/>
            </a:pPr>
            <a:endParaRPr lang="de-DE" dirty="0"/>
          </a:p>
          <a:p>
            <a:pPr fontAlgn="auto">
              <a:spcAft>
                <a:spcPts val="0"/>
              </a:spcAft>
              <a:defRPr/>
            </a:pPr>
            <a:endParaRPr lang="en-GB" dirty="0"/>
          </a:p>
        </p:txBody>
      </p:sp>
      <p:sp>
        <p:nvSpPr>
          <p:cNvPr id="7" name="Title 4"/>
          <p:cNvSpPr txBox="1">
            <a:spLocks/>
          </p:cNvSpPr>
          <p:nvPr userDrawn="1"/>
        </p:nvSpPr>
        <p:spPr>
          <a:xfrm>
            <a:off x="540000" y="2281238"/>
            <a:ext cx="9001125" cy="1006475"/>
          </a:xfrm>
          <a:prstGeom prst="rect">
            <a:avLst/>
          </a:prstGeom>
        </p:spPr>
        <p:txBody>
          <a:bodyPr lIns="0" tIns="0" rIns="0" bIns="0">
            <a:spAutoFit/>
          </a:bodyPr>
          <a:lstStyle>
            <a:lvl1pPr algn="l" defTabSz="914400" rtl="0" eaLnBrk="1" latinLnBrk="0" hangingPunct="1">
              <a:lnSpc>
                <a:spcPct val="109000"/>
              </a:lnSpc>
              <a:spcBef>
                <a:spcPct val="0"/>
              </a:spcBef>
              <a:buNone/>
              <a:defRPr sz="6000" kern="1200" spc="20">
                <a:solidFill>
                  <a:schemeClr val="bg1"/>
                </a:solidFill>
                <a:latin typeface="+mj-lt"/>
                <a:ea typeface="+mj-ea"/>
                <a:cs typeface="+mj-cs"/>
              </a:defRPr>
            </a:lvl1pPr>
          </a:lstStyle>
          <a:p>
            <a:pPr fontAlgn="auto">
              <a:spcAft>
                <a:spcPts val="0"/>
              </a:spcAft>
              <a:defRPr/>
            </a:pPr>
            <a:r>
              <a:rPr lang="en-GB" dirty="0"/>
              <a:t>Thank you.</a:t>
            </a:r>
          </a:p>
        </p:txBody>
      </p:sp>
      <p:sp>
        <p:nvSpPr>
          <p:cNvPr id="10" name="Text Placeholder 9"/>
          <p:cNvSpPr>
            <a:spLocks noGrp="1"/>
          </p:cNvSpPr>
          <p:nvPr>
            <p:ph type="body" sz="quarter" idx="10"/>
          </p:nvPr>
        </p:nvSpPr>
        <p:spPr>
          <a:xfrm>
            <a:off x="540000" y="4351780"/>
            <a:ext cx="4097551" cy="902123"/>
          </a:xfrm>
        </p:spPr>
        <p:txBody>
          <a:bodyPr/>
          <a:lstStyle>
            <a:lvl1pPr marL="0" indent="0">
              <a:lnSpc>
                <a:spcPct val="117000"/>
              </a:lnSpc>
              <a:buFont typeface="Arial" charset="0"/>
              <a:buNone/>
              <a:defRPr sz="1500">
                <a:solidFill>
                  <a:srgbClr val="EEF2EC"/>
                </a:solidFill>
              </a:defRPr>
            </a:lvl1pPr>
            <a:lvl2pPr marL="0" indent="0">
              <a:lnSpc>
                <a:spcPct val="117000"/>
              </a:lnSpc>
              <a:buFont typeface="Arial" charset="0"/>
              <a:buNone/>
              <a:defRPr sz="1500">
                <a:solidFill>
                  <a:schemeClr val="bg1"/>
                </a:solidFill>
              </a:defRPr>
            </a:lvl2pPr>
            <a:lvl3pPr marL="0" indent="0">
              <a:lnSpc>
                <a:spcPct val="117000"/>
              </a:lnSpc>
              <a:buNone/>
              <a:defRPr sz="1500">
                <a:solidFill>
                  <a:schemeClr val="tx2"/>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p:txBody>
      </p:sp>
      <p:sp>
        <p:nvSpPr>
          <p:cNvPr id="9" name="Slide Number Placeholder 9"/>
          <p:cNvSpPr>
            <a:spLocks noGrp="1"/>
          </p:cNvSpPr>
          <p:nvPr>
            <p:ph type="sldNum" sz="quarter" idx="12"/>
          </p:nvPr>
        </p:nvSpPr>
        <p:spPr/>
        <p:txBody>
          <a:bodyPr/>
          <a:lstStyle>
            <a:lvl1pPr>
              <a:defRPr>
                <a:solidFill>
                  <a:srgbClr val="EEF2EC"/>
                </a:solidFill>
              </a:defRPr>
            </a:lvl1pPr>
          </a:lstStyle>
          <a:p>
            <a:fld id="{18433E0E-72FD-FD40-88BA-BE70973222D5}" type="slidenum">
              <a:rPr lang="uk-UA" altLang="en-US"/>
              <a:pPr/>
              <a:t>‹#›</a:t>
            </a:fld>
            <a:endParaRPr lang="uk-UA" altLang="en-US" dirty="0"/>
          </a:p>
        </p:txBody>
      </p:sp>
    </p:spTree>
    <p:extLst>
      <p:ext uri="{BB962C8B-B14F-4D97-AF65-F5344CB8AC3E}">
        <p14:creationId xmlns:p14="http://schemas.microsoft.com/office/powerpoint/2010/main" val="2135130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et involved – Blue templat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65"/>
          <p:cNvSpPr txBox="1">
            <a:spLocks/>
          </p:cNvSpPr>
          <p:nvPr userDrawn="1"/>
        </p:nvSpPr>
        <p:spPr>
          <a:xfrm>
            <a:off x="6173788"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en-GB" dirty="0"/>
              <a:t>Visit us at</a:t>
            </a:r>
          </a:p>
          <a:p>
            <a:pPr lvl="1" fontAlgn="auto">
              <a:spcAft>
                <a:spcPts val="0"/>
              </a:spcAft>
              <a:defRPr/>
            </a:pPr>
            <a:r>
              <a:rPr lang="en-GB" dirty="0"/>
              <a:t>www.internetsociety.org</a:t>
            </a:r>
          </a:p>
          <a:p>
            <a:pPr fontAlgn="auto">
              <a:spcAft>
                <a:spcPts val="0"/>
              </a:spcAft>
              <a:defRPr/>
            </a:pPr>
            <a:r>
              <a:rPr lang="en-GB" dirty="0"/>
              <a:t>Follow us</a:t>
            </a:r>
          </a:p>
          <a:p>
            <a:pPr fontAlgn="auto">
              <a:spcAft>
                <a:spcPts val="0"/>
              </a:spcAft>
              <a:defRPr/>
            </a:pPr>
            <a:r>
              <a:rPr lang="en-GB" dirty="0"/>
              <a:t>@internetsociety</a:t>
            </a:r>
          </a:p>
        </p:txBody>
      </p:sp>
      <p:sp>
        <p:nvSpPr>
          <p:cNvPr id="5" name="Text Placeholder 7"/>
          <p:cNvSpPr txBox="1">
            <a:spLocks/>
          </p:cNvSpPr>
          <p:nvPr userDrawn="1"/>
        </p:nvSpPr>
        <p:spPr>
          <a:xfrm>
            <a:off x="8056563"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en-GB" dirty="0"/>
              <a:t>Galerie Jean-Malbuisson 15, </a:t>
            </a:r>
            <a:br>
              <a:rPr lang="en-GB" dirty="0"/>
            </a:br>
            <a:r>
              <a:rPr lang="en-GB" dirty="0"/>
              <a:t>CH-1204 Geneva, </a:t>
            </a:r>
            <a:br>
              <a:rPr lang="en-GB" dirty="0"/>
            </a:br>
            <a:r>
              <a:rPr lang="en-GB" dirty="0"/>
              <a:t>Switzerland.</a:t>
            </a:r>
            <a:br>
              <a:rPr lang="en-GB" dirty="0"/>
            </a:br>
            <a:r>
              <a:rPr lang="en-GB" dirty="0"/>
              <a:t>+41 22 807 1444</a:t>
            </a:r>
          </a:p>
          <a:p>
            <a:pPr fontAlgn="auto">
              <a:spcAft>
                <a:spcPts val="0"/>
              </a:spcAft>
              <a:defRPr/>
            </a:pPr>
            <a:endParaRPr lang="en-GB" dirty="0"/>
          </a:p>
          <a:p>
            <a:pPr fontAlgn="auto">
              <a:spcAft>
                <a:spcPts val="0"/>
              </a:spcAft>
              <a:defRPr/>
            </a:pPr>
            <a:endParaRPr lang="en-GB" dirty="0"/>
          </a:p>
        </p:txBody>
      </p:sp>
      <p:sp>
        <p:nvSpPr>
          <p:cNvPr id="6" name="Text Placeholder 8"/>
          <p:cNvSpPr txBox="1">
            <a:spLocks/>
          </p:cNvSpPr>
          <p:nvPr userDrawn="1"/>
        </p:nvSpPr>
        <p:spPr>
          <a:xfrm>
            <a:off x="9932988" y="4367213"/>
            <a:ext cx="1812925" cy="901700"/>
          </a:xfrm>
          <a:prstGeom prst="rect">
            <a:avLst/>
          </a:prstGeom>
        </p:spPr>
        <p:txBody>
          <a:bodyPr lIns="0" tIns="0" rIns="0" bIns="0"/>
          <a:lstStyle>
            <a:lvl1pPr marL="0" indent="0" algn="l" defTabSz="914400" rtl="0" eaLnBrk="1" latinLnBrk="0" hangingPunct="1">
              <a:lnSpc>
                <a:spcPct val="100000"/>
              </a:lnSpc>
              <a:spcBef>
                <a:spcPts val="0"/>
              </a:spcBef>
              <a:buFont typeface="Arial" charset="0"/>
              <a:buNone/>
              <a:defRPr sz="1000" b="0" i="0" kern="1200" spc="20">
                <a:solidFill>
                  <a:srgbClr val="EEF2EC"/>
                </a:solidFill>
                <a:latin typeface="+mn-lt"/>
                <a:ea typeface="Hind Medium" charset="0"/>
                <a:cs typeface="Hind Medium" charset="0"/>
              </a:defRPr>
            </a:lvl1pPr>
            <a:lvl2pPr marL="0" indent="0" algn="l" defTabSz="914400" rtl="0" eaLnBrk="1" latinLnBrk="0" hangingPunct="1">
              <a:lnSpc>
                <a:spcPct val="100000"/>
              </a:lnSpc>
              <a:spcBef>
                <a:spcPts val="0"/>
              </a:spcBef>
              <a:buFont typeface="Arial" charset="0"/>
              <a:buNone/>
              <a:tabLst/>
              <a:defRPr sz="1000" b="0" i="0" kern="1200" spc="20">
                <a:solidFill>
                  <a:srgbClr val="EEF2EC"/>
                </a:solidFill>
                <a:latin typeface="Hind Medium" charset="0"/>
                <a:ea typeface="Hind Medium" charset="0"/>
                <a:cs typeface="Hind Medium" charset="0"/>
              </a:defRPr>
            </a:lvl2pPr>
            <a:lvl3pPr marL="0" indent="0" algn="l" defTabSz="914400" rtl="0" eaLnBrk="1" latinLnBrk="0" hangingPunct="1">
              <a:lnSpc>
                <a:spcPct val="100000"/>
              </a:lnSpc>
              <a:spcBef>
                <a:spcPts val="0"/>
              </a:spcBef>
              <a:spcAft>
                <a:spcPts val="1500"/>
              </a:spcAft>
              <a:buSzPct val="72000"/>
              <a:buFont typeface=".AppleSystemUIFont" charset="-120"/>
              <a:buNone/>
              <a:tabLst/>
              <a:defRPr sz="1000" kern="1200" spc="20" baseline="0">
                <a:solidFill>
                  <a:schemeClr val="bg1"/>
                </a:solidFill>
                <a:latin typeface="+mn-lt"/>
                <a:ea typeface="+mn-ea"/>
                <a:cs typeface="+mn-cs"/>
              </a:defRPr>
            </a:lvl3pPr>
            <a:lvl4pPr marL="630000" indent="-162000" algn="l" defTabSz="914400" rtl="0" eaLnBrk="1" latinLnBrk="0" hangingPunct="1">
              <a:lnSpc>
                <a:spcPct val="106000"/>
              </a:lnSpc>
              <a:spcBef>
                <a:spcPts val="0"/>
              </a:spcBef>
              <a:buSzPct val="90000"/>
              <a:buFont typeface=".AppleSystemUIFont" charset="-120"/>
              <a:buChar char="–"/>
              <a:tabLst/>
              <a:defRPr sz="1800" kern="1200" spc="20">
                <a:solidFill>
                  <a:srgbClr val="FFFFFF"/>
                </a:solidFill>
                <a:latin typeface="+mn-lt"/>
                <a:ea typeface="+mn-ea"/>
                <a:cs typeface="+mn-cs"/>
              </a:defRPr>
            </a:lvl4pPr>
            <a:lvl5pPr marL="630000" indent="-162000" algn="l" defTabSz="914400" rtl="0" eaLnBrk="1" latinLnBrk="0" hangingPunct="1">
              <a:lnSpc>
                <a:spcPct val="106000"/>
              </a:lnSpc>
              <a:spcBef>
                <a:spcPts val="0"/>
              </a:spcBef>
              <a:spcAft>
                <a:spcPts val="1500"/>
              </a:spcAft>
              <a:buSzPct val="90000"/>
              <a:buFont typeface=".AppleSystemUIFont" charset="-120"/>
              <a:buChar char="–"/>
              <a:tabLst/>
              <a:defRPr sz="1800" kern="1200" spc="2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defRPr/>
            </a:pPr>
            <a:r>
              <a:rPr lang="de-DE" dirty="0"/>
              <a:t>1775 Wiehle Avenue, </a:t>
            </a:r>
            <a:br>
              <a:rPr lang="de-DE" dirty="0"/>
            </a:br>
            <a:r>
              <a:rPr lang="de-DE" dirty="0"/>
              <a:t>Suite 201, Reston, VA </a:t>
            </a:r>
            <a:br>
              <a:rPr lang="de-DE" dirty="0"/>
            </a:br>
            <a:r>
              <a:rPr lang="de-DE" dirty="0"/>
              <a:t>20190-5108 USA. </a:t>
            </a:r>
            <a:br>
              <a:rPr lang="de-DE" dirty="0"/>
            </a:br>
            <a:r>
              <a:rPr lang="de-DE" dirty="0"/>
              <a:t>+1 703 439 2120</a:t>
            </a:r>
          </a:p>
          <a:p>
            <a:pPr fontAlgn="auto">
              <a:spcAft>
                <a:spcPts val="0"/>
              </a:spcAft>
              <a:defRPr/>
            </a:pPr>
            <a:endParaRPr lang="de-DE" dirty="0"/>
          </a:p>
          <a:p>
            <a:pPr fontAlgn="auto">
              <a:spcAft>
                <a:spcPts val="0"/>
              </a:spcAft>
              <a:defRPr/>
            </a:pPr>
            <a:endParaRPr lang="en-GB" dirty="0"/>
          </a:p>
        </p:txBody>
      </p:sp>
      <p:sp>
        <p:nvSpPr>
          <p:cNvPr id="7" name="Title 4"/>
          <p:cNvSpPr txBox="1">
            <a:spLocks/>
          </p:cNvSpPr>
          <p:nvPr userDrawn="1"/>
        </p:nvSpPr>
        <p:spPr>
          <a:xfrm>
            <a:off x="540000" y="2281238"/>
            <a:ext cx="9001125" cy="1006475"/>
          </a:xfrm>
          <a:prstGeom prst="rect">
            <a:avLst/>
          </a:prstGeom>
        </p:spPr>
        <p:txBody>
          <a:bodyPr lIns="0" tIns="0" rIns="0" bIns="0">
            <a:spAutoFit/>
          </a:bodyPr>
          <a:lstStyle>
            <a:lvl1pPr algn="l" defTabSz="914400" rtl="0" eaLnBrk="1" latinLnBrk="0" hangingPunct="1">
              <a:lnSpc>
                <a:spcPct val="109000"/>
              </a:lnSpc>
              <a:spcBef>
                <a:spcPct val="0"/>
              </a:spcBef>
              <a:buNone/>
              <a:defRPr sz="6000" kern="1200" spc="20">
                <a:solidFill>
                  <a:schemeClr val="bg1"/>
                </a:solidFill>
                <a:latin typeface="+mj-lt"/>
                <a:ea typeface="+mj-ea"/>
                <a:cs typeface="+mj-cs"/>
              </a:defRPr>
            </a:lvl1pPr>
          </a:lstStyle>
          <a:p>
            <a:pPr fontAlgn="auto">
              <a:spcAft>
                <a:spcPts val="0"/>
              </a:spcAft>
              <a:defRPr/>
            </a:pPr>
            <a:r>
              <a:rPr lang="en-GB" dirty="0"/>
              <a:t>Get involved.</a:t>
            </a:r>
          </a:p>
        </p:txBody>
      </p:sp>
      <p:sp>
        <p:nvSpPr>
          <p:cNvPr id="10" name="Text Placeholder 9"/>
          <p:cNvSpPr>
            <a:spLocks noGrp="1"/>
          </p:cNvSpPr>
          <p:nvPr>
            <p:ph type="body" sz="quarter" idx="10"/>
          </p:nvPr>
        </p:nvSpPr>
        <p:spPr>
          <a:xfrm>
            <a:off x="540000" y="4351780"/>
            <a:ext cx="4097551" cy="902123"/>
          </a:xfrm>
        </p:spPr>
        <p:txBody>
          <a:bodyPr/>
          <a:lstStyle>
            <a:lvl1pPr marL="0" indent="0">
              <a:lnSpc>
                <a:spcPct val="117000"/>
              </a:lnSpc>
              <a:buFont typeface="Arial" charset="0"/>
              <a:buNone/>
              <a:defRPr sz="1500">
                <a:solidFill>
                  <a:srgbClr val="EEF2EC"/>
                </a:solidFill>
              </a:defRPr>
            </a:lvl1pPr>
            <a:lvl2pPr marL="0" indent="0">
              <a:lnSpc>
                <a:spcPct val="117000"/>
              </a:lnSpc>
              <a:buFont typeface="Arial" charset="0"/>
              <a:buNone/>
              <a:defRPr sz="1500">
                <a:solidFill>
                  <a:schemeClr val="bg1"/>
                </a:solidFill>
              </a:defRPr>
            </a:lvl2pPr>
            <a:lvl3pPr marL="0" indent="0">
              <a:lnSpc>
                <a:spcPct val="117000"/>
              </a:lnSpc>
              <a:buNone/>
              <a:defRPr sz="1500">
                <a:solidFill>
                  <a:schemeClr val="tx2"/>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p:txBody>
      </p:sp>
      <p:sp>
        <p:nvSpPr>
          <p:cNvPr id="9" name="Slide Number Placeholder 9"/>
          <p:cNvSpPr>
            <a:spLocks noGrp="1"/>
          </p:cNvSpPr>
          <p:nvPr>
            <p:ph type="sldNum" sz="quarter" idx="12"/>
          </p:nvPr>
        </p:nvSpPr>
        <p:spPr/>
        <p:txBody>
          <a:bodyPr/>
          <a:lstStyle>
            <a:lvl1pPr>
              <a:defRPr>
                <a:solidFill>
                  <a:srgbClr val="EEF2EC"/>
                </a:solidFill>
              </a:defRPr>
            </a:lvl1pPr>
          </a:lstStyle>
          <a:p>
            <a:fld id="{9762ADA9-0755-1F48-8532-9AFBBB73FAAF}" type="slidenum">
              <a:rPr lang="uk-UA" altLang="en-US"/>
              <a:pPr/>
              <a:t>‹#›</a:t>
            </a:fld>
            <a:endParaRPr lang="uk-UA" altLang="en-US" dirty="0"/>
          </a:p>
        </p:txBody>
      </p:sp>
    </p:spTree>
    <p:extLst>
      <p:ext uri="{BB962C8B-B14F-4D97-AF65-F5344CB8AC3E}">
        <p14:creationId xmlns:p14="http://schemas.microsoft.com/office/powerpoint/2010/main" val="690404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ext only – Blue template">
    <p:spTree>
      <p:nvGrpSpPr>
        <p:cNvPr id="1" name=""/>
        <p:cNvGrpSpPr/>
        <p:nvPr/>
      </p:nvGrpSpPr>
      <p:grpSpPr>
        <a:xfrm>
          <a:off x="0" y="0"/>
          <a:ext cx="0" cy="0"/>
          <a:chOff x="0" y="0"/>
          <a:chExt cx="0" cy="0"/>
        </a:xfrm>
      </p:grpSpPr>
      <p:sp>
        <p:nvSpPr>
          <p:cNvPr id="2" name="Title 1"/>
          <p:cNvSpPr>
            <a:spLocks noGrp="1"/>
          </p:cNvSpPr>
          <p:nvPr>
            <p:ph type="title"/>
          </p:nvPr>
        </p:nvSpPr>
        <p:spPr>
          <a:xfrm>
            <a:off x="540976" y="567101"/>
            <a:ext cx="11121296" cy="537799"/>
          </a:xfrm>
        </p:spPr>
        <p:txBody>
          <a:bodyPr/>
          <a:lstStyle>
            <a:lvl1pPr>
              <a:defRPr sz="3000"/>
            </a:lvl1pPr>
          </a:lstStyle>
          <a:p>
            <a:r>
              <a:rPr lang="en-US"/>
              <a:t>Click to edit Master title style</a:t>
            </a:r>
            <a:endParaRPr lang="en-GB" dirty="0"/>
          </a:p>
        </p:txBody>
      </p:sp>
      <p:sp>
        <p:nvSpPr>
          <p:cNvPr id="3" name="Content Placeholder 2"/>
          <p:cNvSpPr>
            <a:spLocks noGrp="1"/>
          </p:cNvSpPr>
          <p:nvPr>
            <p:ph idx="1"/>
          </p:nvPr>
        </p:nvSpPr>
        <p:spPr>
          <a:xfrm>
            <a:off x="540000" y="1548400"/>
            <a:ext cx="11122272" cy="3220368"/>
          </a:xfrm>
        </p:spPr>
        <p:txBody>
          <a:bodyPr/>
          <a:lstStyle>
            <a:lvl1pPr>
              <a:spcAft>
                <a:spcPts val="1200"/>
              </a:spcAft>
              <a:defRPr b="0" i="0">
                <a:latin typeface="+mn-lt"/>
                <a:ea typeface="Hind Medium" charset="0"/>
                <a:cs typeface="Hind Medium" charset="0"/>
              </a:defRPr>
            </a:lvl1pPr>
            <a:lvl2pPr>
              <a:lnSpc>
                <a:spcPct val="114000"/>
              </a:lnSpc>
              <a:defRPr sz="1800">
                <a:latin typeface="+mn-lt"/>
              </a:defRPr>
            </a:lvl2pPr>
            <a:lvl3pPr>
              <a:lnSpc>
                <a:spcPct val="114000"/>
              </a:lnSpc>
              <a:spcAft>
                <a:spcPts val="0"/>
              </a:spcAft>
              <a:defRPr sz="1800">
                <a:latin typeface="+mn-lt"/>
              </a:defRPr>
            </a:lvl3pPr>
            <a:lvl4pPr>
              <a:lnSpc>
                <a:spcPct val="114000"/>
              </a:lnSpc>
              <a:defRPr sz="1800">
                <a:latin typeface="+mn-lt"/>
              </a:defRPr>
            </a:lvl4pPr>
            <a:lvl5pPr>
              <a:lnSpc>
                <a:spcPct val="114000"/>
              </a:lnSpc>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9"/>
          <p:cNvSpPr>
            <a:spLocks noGrp="1"/>
          </p:cNvSpPr>
          <p:nvPr>
            <p:ph type="sldNum" sz="quarter" idx="15"/>
          </p:nvPr>
        </p:nvSpPr>
        <p:spPr/>
        <p:txBody>
          <a:bodyPr/>
          <a:lstStyle>
            <a:lvl1pPr>
              <a:defRPr/>
            </a:lvl1pPr>
          </a:lstStyle>
          <a:p>
            <a:fld id="{9EE1D23A-55C4-7542-8A1B-C225D7430AAE}" type="slidenum">
              <a:rPr lang="uk-UA" altLang="en-US"/>
              <a:pPr/>
              <a:t>‹#›</a:t>
            </a:fld>
            <a:endParaRPr lang="uk-UA" altLang="en-US" dirty="0"/>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62992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37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20" Type="http://schemas.openxmlformats.org/officeDocument/2006/relationships/theme" Target="../theme/theme2.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Relationship Id="rId19" Type="http://schemas.openxmlformats.org/officeDocument/2006/relationships/slideLayout" Target="../slideLayouts/slideLayout37.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1338" y="566738"/>
            <a:ext cx="11109600" cy="783035"/>
          </a:xfrm>
          <a:prstGeom prst="rect">
            <a:avLst/>
          </a:prstGeom>
        </p:spPr>
        <p:txBody>
          <a:bodyPr vert="horz" wrap="square" lIns="0" tIns="0" rIns="0" bIns="0" rtlCol="0" anchor="t" anchorCtr="0">
            <a:no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539750" y="1548400"/>
            <a:ext cx="11109600" cy="3598862"/>
          </a:xfrm>
          <a:prstGeom prst="rect">
            <a:avLst/>
          </a:prstGeom>
        </p:spPr>
        <p:txBody>
          <a:bodyPr vert="horz" lIns="0" tIns="0" rIns="0" bIns="0" rtlCol="0" anchor="t" anchorCtr="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0" name="Slide Number Placeholder 9"/>
          <p:cNvSpPr>
            <a:spLocks noGrp="1"/>
          </p:cNvSpPr>
          <p:nvPr>
            <p:ph type="sldNum" sz="quarter" idx="4"/>
          </p:nvPr>
        </p:nvSpPr>
        <p:spPr>
          <a:xfrm>
            <a:off x="8918575" y="6342063"/>
            <a:ext cx="2743200" cy="173037"/>
          </a:xfrm>
          <a:prstGeom prst="rect">
            <a:avLst/>
          </a:prstGeom>
        </p:spPr>
        <p:txBody>
          <a:bodyPr vert="horz" wrap="square" lIns="0" tIns="0" rIns="0" bIns="0" numCol="1" anchor="t" anchorCtr="0" compatLnSpc="1">
            <a:prstTxWarp prst="textNoShape">
              <a:avLst/>
            </a:prstTxWarp>
          </a:bodyPr>
          <a:lstStyle>
            <a:lvl1pPr algn="r">
              <a:defRPr sz="1000"/>
            </a:lvl1pPr>
          </a:lstStyle>
          <a:p>
            <a:fld id="{F4C3A41F-A775-1140-95F7-087AA6C6EBC6}" type="slidenum">
              <a:rPr lang="en-GB" altLang="en-US" noProof="0" smtClean="0"/>
              <a:pPr/>
              <a:t>‹#›</a:t>
            </a:fld>
            <a:endParaRPr lang="en-GB" altLang="en-US" noProof="0" dirty="0"/>
          </a:p>
        </p:txBody>
      </p:sp>
    </p:spTree>
  </p:cSld>
  <p:clrMap bg1="lt1" tx1="dk1" bg2="lt2" tx2="dk2" accent1="accent1" accent2="accent2" accent3="accent3" accent4="accent4" accent5="accent5" accent6="accent6" hlink="hlink" folHlink="folHlink"/>
  <p:sldLayoutIdLst>
    <p:sldLayoutId id="2147483722" r:id="rId1"/>
    <p:sldLayoutId id="2147483724" r:id="rId2"/>
    <p:sldLayoutId id="2147483725" r:id="rId3"/>
    <p:sldLayoutId id="2147483726" r:id="rId4"/>
    <p:sldLayoutId id="2147483727" r:id="rId5"/>
    <p:sldLayoutId id="2147483728" r:id="rId6"/>
    <p:sldLayoutId id="2147483729" r:id="rId7"/>
    <p:sldLayoutId id="2147483730" r:id="rId8"/>
    <p:sldLayoutId id="2147483714" r:id="rId9"/>
    <p:sldLayoutId id="2147483715" r:id="rId10"/>
    <p:sldLayoutId id="2147483731" r:id="rId11"/>
    <p:sldLayoutId id="2147483716" r:id="rId12"/>
    <p:sldLayoutId id="2147483732" r:id="rId13"/>
    <p:sldLayoutId id="2147483733" r:id="rId14"/>
    <p:sldLayoutId id="2147483717" r:id="rId15"/>
    <p:sldLayoutId id="2147483734" r:id="rId16"/>
    <p:sldLayoutId id="2147483735" r:id="rId17"/>
    <p:sldLayoutId id="2147483751" r:id="rId18"/>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rtl="0" eaLnBrk="1" fontAlgn="base" hangingPunct="1">
        <a:lnSpc>
          <a:spcPct val="106000"/>
        </a:lnSpc>
        <a:spcBef>
          <a:spcPct val="0"/>
        </a:spcBef>
        <a:spcAft>
          <a:spcPct val="0"/>
        </a:spcAft>
        <a:defRPr sz="3000" kern="1200" spc="20">
          <a:solidFill>
            <a:schemeClr val="tx2"/>
          </a:solidFill>
          <a:latin typeface="+mj-lt"/>
          <a:ea typeface="ＭＳ Ｐゴシック" charset="-128"/>
          <a:cs typeface="+mj-cs"/>
        </a:defRPr>
      </a:lvl1pPr>
      <a:lvl2pPr algn="l" rtl="0" eaLnBrk="1" fontAlgn="base" hangingPunct="1">
        <a:lnSpc>
          <a:spcPct val="106000"/>
        </a:lnSpc>
        <a:spcBef>
          <a:spcPct val="0"/>
        </a:spcBef>
        <a:spcAft>
          <a:spcPct val="0"/>
        </a:spcAft>
        <a:defRPr sz="2400">
          <a:solidFill>
            <a:schemeClr val="tx2"/>
          </a:solidFill>
          <a:latin typeface="Hind Light" charset="0"/>
          <a:ea typeface="ＭＳ Ｐゴシック" charset="-128"/>
        </a:defRPr>
      </a:lvl2pPr>
      <a:lvl3pPr algn="l" rtl="0" eaLnBrk="1" fontAlgn="base" hangingPunct="1">
        <a:lnSpc>
          <a:spcPct val="106000"/>
        </a:lnSpc>
        <a:spcBef>
          <a:spcPct val="0"/>
        </a:spcBef>
        <a:spcAft>
          <a:spcPct val="0"/>
        </a:spcAft>
        <a:defRPr sz="2400">
          <a:solidFill>
            <a:schemeClr val="tx2"/>
          </a:solidFill>
          <a:latin typeface="Hind Light" charset="0"/>
          <a:ea typeface="ＭＳ Ｐゴシック" charset="-128"/>
        </a:defRPr>
      </a:lvl3pPr>
      <a:lvl4pPr algn="l" rtl="0" eaLnBrk="1" fontAlgn="base" hangingPunct="1">
        <a:lnSpc>
          <a:spcPct val="106000"/>
        </a:lnSpc>
        <a:spcBef>
          <a:spcPct val="0"/>
        </a:spcBef>
        <a:spcAft>
          <a:spcPct val="0"/>
        </a:spcAft>
        <a:defRPr sz="2400">
          <a:solidFill>
            <a:schemeClr val="tx2"/>
          </a:solidFill>
          <a:latin typeface="Hind Light" charset="0"/>
          <a:ea typeface="ＭＳ Ｐゴシック" charset="-128"/>
        </a:defRPr>
      </a:lvl4pPr>
      <a:lvl5pPr algn="l" rtl="0" eaLnBrk="1" fontAlgn="base" hangingPunct="1">
        <a:lnSpc>
          <a:spcPct val="106000"/>
        </a:lnSpc>
        <a:spcBef>
          <a:spcPct val="0"/>
        </a:spcBef>
        <a:spcAft>
          <a:spcPct val="0"/>
        </a:spcAft>
        <a:defRPr sz="2400">
          <a:solidFill>
            <a:schemeClr val="tx2"/>
          </a:solidFill>
          <a:latin typeface="Hind Light" charset="0"/>
          <a:ea typeface="ＭＳ Ｐゴシック" charset="-128"/>
        </a:defRPr>
      </a:lvl5pPr>
      <a:lvl6pPr marL="457200" algn="l" rtl="0" eaLnBrk="1" fontAlgn="base" hangingPunct="1">
        <a:lnSpc>
          <a:spcPct val="106000"/>
        </a:lnSpc>
        <a:spcBef>
          <a:spcPct val="0"/>
        </a:spcBef>
        <a:spcAft>
          <a:spcPct val="0"/>
        </a:spcAft>
        <a:defRPr sz="2400">
          <a:solidFill>
            <a:schemeClr val="tx2"/>
          </a:solidFill>
          <a:latin typeface="Hind Light" charset="0"/>
          <a:ea typeface="ＭＳ Ｐゴシック" charset="-128"/>
        </a:defRPr>
      </a:lvl6pPr>
      <a:lvl7pPr marL="914400" algn="l" rtl="0" eaLnBrk="1" fontAlgn="base" hangingPunct="1">
        <a:lnSpc>
          <a:spcPct val="106000"/>
        </a:lnSpc>
        <a:spcBef>
          <a:spcPct val="0"/>
        </a:spcBef>
        <a:spcAft>
          <a:spcPct val="0"/>
        </a:spcAft>
        <a:defRPr sz="2400">
          <a:solidFill>
            <a:schemeClr val="tx2"/>
          </a:solidFill>
          <a:latin typeface="Hind Light" charset="0"/>
          <a:ea typeface="ＭＳ Ｐゴシック" charset="-128"/>
        </a:defRPr>
      </a:lvl7pPr>
      <a:lvl8pPr marL="1371600" algn="l" rtl="0" eaLnBrk="1" fontAlgn="base" hangingPunct="1">
        <a:lnSpc>
          <a:spcPct val="106000"/>
        </a:lnSpc>
        <a:spcBef>
          <a:spcPct val="0"/>
        </a:spcBef>
        <a:spcAft>
          <a:spcPct val="0"/>
        </a:spcAft>
        <a:defRPr sz="2400">
          <a:solidFill>
            <a:schemeClr val="tx2"/>
          </a:solidFill>
          <a:latin typeface="Hind Light" charset="0"/>
          <a:ea typeface="ＭＳ Ｐゴシック" charset="-128"/>
        </a:defRPr>
      </a:lvl8pPr>
      <a:lvl9pPr marL="1828800" algn="l" rtl="0" eaLnBrk="1" fontAlgn="base" hangingPunct="1">
        <a:lnSpc>
          <a:spcPct val="106000"/>
        </a:lnSpc>
        <a:spcBef>
          <a:spcPct val="0"/>
        </a:spcBef>
        <a:spcAft>
          <a:spcPct val="0"/>
        </a:spcAft>
        <a:defRPr sz="2400">
          <a:solidFill>
            <a:schemeClr val="tx2"/>
          </a:solidFill>
          <a:latin typeface="Hind Light" charset="0"/>
          <a:ea typeface="ＭＳ Ｐゴシック" charset="-128"/>
        </a:defRPr>
      </a:lvl9pPr>
    </p:titleStyle>
    <p:bodyStyle>
      <a:lvl1pPr algn="l" rtl="0" eaLnBrk="1" fontAlgn="base" hangingPunct="1">
        <a:lnSpc>
          <a:spcPct val="106000"/>
        </a:lnSpc>
        <a:spcBef>
          <a:spcPct val="0"/>
        </a:spcBef>
        <a:spcAft>
          <a:spcPts val="1200"/>
        </a:spcAft>
        <a:buFont typeface="Arial" charset="0"/>
        <a:defRPr sz="2000" kern="1200" spc="20">
          <a:solidFill>
            <a:schemeClr val="tx1"/>
          </a:solidFill>
          <a:latin typeface="+mn-lt"/>
          <a:ea typeface="Hind Medium" charset="0"/>
          <a:cs typeface="Hind Medium" charset="0"/>
        </a:defRPr>
      </a:lvl1pPr>
      <a:lvl2pPr algn="l" rtl="0" eaLnBrk="1" fontAlgn="base" hangingPunct="1">
        <a:lnSpc>
          <a:spcPct val="113000"/>
        </a:lnSpc>
        <a:spcBef>
          <a:spcPct val="0"/>
        </a:spcBef>
        <a:spcAft>
          <a:spcPct val="0"/>
        </a:spcAft>
        <a:buFont typeface=".AppleSystemUIFont" charset="0"/>
        <a:defRPr sz="1800" kern="1200" spc="20">
          <a:solidFill>
            <a:schemeClr val="tx1"/>
          </a:solidFill>
          <a:latin typeface="+mn-lt"/>
          <a:ea typeface="ＭＳ Ｐゴシック" charset="-128"/>
          <a:cs typeface="+mn-cs"/>
        </a:defRPr>
      </a:lvl2pPr>
      <a:lvl3pPr marL="270000" indent="-270000" algn="l" rtl="0" eaLnBrk="1" fontAlgn="base" hangingPunct="1">
        <a:lnSpc>
          <a:spcPct val="113000"/>
        </a:lnSpc>
        <a:spcBef>
          <a:spcPct val="0"/>
        </a:spcBef>
        <a:spcAft>
          <a:spcPts val="0"/>
        </a:spcAft>
        <a:buSzPct val="100000"/>
        <a:buFont typeface="Arial" panose="020B0604020202020204" pitchFamily="34" charset="0"/>
        <a:buChar char="•"/>
        <a:defRPr sz="1800" kern="1200" spc="20">
          <a:solidFill>
            <a:schemeClr val="tx1"/>
          </a:solidFill>
          <a:latin typeface="+mn-lt"/>
          <a:ea typeface="ＭＳ Ｐゴシック" charset="-128"/>
          <a:cs typeface="+mn-cs"/>
        </a:defRPr>
      </a:lvl3pPr>
      <a:lvl4pPr marL="556650" indent="-233925" algn="l" rtl="0" eaLnBrk="1" fontAlgn="base" hangingPunct="1">
        <a:lnSpc>
          <a:spcPct val="113000"/>
        </a:lnSpc>
        <a:spcBef>
          <a:spcPct val="0"/>
        </a:spcBef>
        <a:spcAft>
          <a:spcPct val="0"/>
        </a:spcAft>
        <a:buSzPct val="90000"/>
        <a:buFont typeface="Arial" panose="020B0604020202020204" pitchFamily="34" charset="0"/>
        <a:buChar char="•"/>
        <a:defRPr sz="1800" kern="1200" spc="20">
          <a:solidFill>
            <a:schemeClr val="tx1"/>
          </a:solidFill>
          <a:latin typeface="+mn-lt"/>
          <a:ea typeface="ＭＳ Ｐゴシック" charset="-128"/>
          <a:cs typeface="+mn-cs"/>
        </a:defRPr>
      </a:lvl4pPr>
      <a:lvl5pPr marL="772650" indent="-197925" algn="l" rtl="0" eaLnBrk="1" fontAlgn="base" hangingPunct="1">
        <a:lnSpc>
          <a:spcPct val="113000"/>
        </a:lnSpc>
        <a:spcBef>
          <a:spcPct val="0"/>
        </a:spcBef>
        <a:spcAft>
          <a:spcPts val="1500"/>
        </a:spcAft>
        <a:buSzPct val="75000"/>
        <a:buFont typeface="Arial" charset="0"/>
        <a:buChar char="•"/>
        <a:defRPr sz="1800" kern="1200" spc="20">
          <a:solidFill>
            <a:schemeClr val="tx1"/>
          </a:solidFill>
          <a:latin typeface="+mn-lt"/>
          <a:ea typeface="ＭＳ Ｐゴシック" charset="-128"/>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1338" y="566738"/>
            <a:ext cx="11109600" cy="489365"/>
          </a:xfrm>
          <a:prstGeom prst="rect">
            <a:avLst/>
          </a:prstGeom>
        </p:spPr>
        <p:txBody>
          <a:bodyPr vert="horz" wrap="square" lIns="0" tIns="0" rIns="0" bIns="0" rtlCol="0" anchor="t" anchorCtr="0">
            <a:spAutoFit/>
          </a:bodyPr>
          <a:lstStyle/>
          <a:p>
            <a:r>
              <a:rPr lang="en-GB" noProof="1"/>
              <a:t>Click to edit Master title style</a:t>
            </a:r>
          </a:p>
        </p:txBody>
      </p:sp>
      <p:sp>
        <p:nvSpPr>
          <p:cNvPr id="10" name="Slide Number Placeholder 9"/>
          <p:cNvSpPr>
            <a:spLocks noGrp="1"/>
          </p:cNvSpPr>
          <p:nvPr>
            <p:ph type="sldNum" sz="quarter" idx="4"/>
          </p:nvPr>
        </p:nvSpPr>
        <p:spPr>
          <a:xfrm>
            <a:off x="8918575" y="6342063"/>
            <a:ext cx="2743200" cy="173037"/>
          </a:xfrm>
          <a:prstGeom prst="rect">
            <a:avLst/>
          </a:prstGeom>
        </p:spPr>
        <p:txBody>
          <a:bodyPr vert="horz" wrap="square" lIns="0" tIns="0" rIns="0" bIns="0" numCol="1" anchor="t" anchorCtr="0" compatLnSpc="1">
            <a:prstTxWarp prst="textNoShape">
              <a:avLst/>
            </a:prstTxWarp>
          </a:bodyPr>
          <a:lstStyle>
            <a:lvl1pPr algn="r">
              <a:defRPr sz="1000"/>
            </a:lvl1pPr>
          </a:lstStyle>
          <a:p>
            <a:fld id="{66C934B7-3B58-BB48-B505-F2B1E8AB1EFB}" type="slidenum">
              <a:rPr lang="en-GB" altLang="en-US" noProof="1" dirty="0" smtClean="0"/>
              <a:pPr/>
              <a:t>‹#›</a:t>
            </a:fld>
            <a:endParaRPr lang="en-GB" altLang="en-US" noProof="1"/>
          </a:p>
        </p:txBody>
      </p:sp>
      <p:sp>
        <p:nvSpPr>
          <p:cNvPr id="6" name="Text Placeholder 2">
            <a:extLst>
              <a:ext uri="{FF2B5EF4-FFF2-40B4-BE49-F238E27FC236}">
                <a16:creationId xmlns:a16="http://schemas.microsoft.com/office/drawing/2014/main" xmlns="" id="{655C1521-FBB9-464A-AFBF-991AE64E8E07}"/>
              </a:ext>
            </a:extLst>
          </p:cNvPr>
          <p:cNvSpPr>
            <a:spLocks noGrp="1"/>
          </p:cNvSpPr>
          <p:nvPr>
            <p:ph type="body" idx="1"/>
          </p:nvPr>
        </p:nvSpPr>
        <p:spPr>
          <a:xfrm>
            <a:off x="539750" y="1548400"/>
            <a:ext cx="11109600" cy="3598862"/>
          </a:xfrm>
          <a:prstGeom prst="rect">
            <a:avLst/>
          </a:prstGeom>
        </p:spPr>
        <p:txBody>
          <a:bodyPr vert="horz" lIns="0" tIns="0" rIns="0" bIns="0" rtlCol="0" anchor="t" anchorCtr="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cSld>
  <p:clrMap bg1="lt1" tx1="dk1" bg2="lt2" tx2="dk2" accent1="accent1" accent2="accent2" accent3="accent3" accent4="accent4" accent5="accent5" accent6="accent6" hlink="hlink" folHlink="folHlink"/>
  <p:sldLayoutIdLst>
    <p:sldLayoutId id="2147483736" r:id="rId1"/>
    <p:sldLayoutId id="2147483738" r:id="rId2"/>
    <p:sldLayoutId id="2147483739" r:id="rId3"/>
    <p:sldLayoutId id="2147483740" r:id="rId4"/>
    <p:sldLayoutId id="2147483741" r:id="rId5"/>
    <p:sldLayoutId id="2147483742" r:id="rId6"/>
    <p:sldLayoutId id="2147483743" r:id="rId7"/>
    <p:sldLayoutId id="2147483744" r:id="rId8"/>
    <p:sldLayoutId id="2147483718" r:id="rId9"/>
    <p:sldLayoutId id="2147483719" r:id="rId10"/>
    <p:sldLayoutId id="2147483745" r:id="rId11"/>
    <p:sldLayoutId id="2147483720" r:id="rId12"/>
    <p:sldLayoutId id="2147483746" r:id="rId13"/>
    <p:sldLayoutId id="2147483747" r:id="rId14"/>
    <p:sldLayoutId id="2147483721" r:id="rId15"/>
    <p:sldLayoutId id="2147483748" r:id="rId16"/>
    <p:sldLayoutId id="2147483750" r:id="rId17"/>
    <p:sldLayoutId id="2147483749" r:id="rId18"/>
    <p:sldLayoutId id="2147483752" r:id="rId19"/>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rtl="0" fontAlgn="base">
        <a:lnSpc>
          <a:spcPct val="106000"/>
        </a:lnSpc>
        <a:spcBef>
          <a:spcPct val="0"/>
        </a:spcBef>
        <a:spcAft>
          <a:spcPct val="0"/>
        </a:spcAft>
        <a:defRPr sz="3000" kern="1200" spc="20">
          <a:solidFill>
            <a:schemeClr val="tx2"/>
          </a:solidFill>
          <a:latin typeface="+mj-lt"/>
          <a:ea typeface="ＭＳ Ｐゴシック" charset="-128"/>
          <a:cs typeface="+mj-cs"/>
        </a:defRPr>
      </a:lvl1pPr>
      <a:lvl2pPr algn="l" rtl="0" fontAlgn="base">
        <a:lnSpc>
          <a:spcPct val="106000"/>
        </a:lnSpc>
        <a:spcBef>
          <a:spcPct val="0"/>
        </a:spcBef>
        <a:spcAft>
          <a:spcPct val="0"/>
        </a:spcAft>
        <a:defRPr sz="2400">
          <a:solidFill>
            <a:schemeClr val="tx2"/>
          </a:solidFill>
          <a:latin typeface="Hind Light" charset="0"/>
          <a:ea typeface="ＭＳ Ｐゴシック" charset="-128"/>
        </a:defRPr>
      </a:lvl2pPr>
      <a:lvl3pPr algn="l" rtl="0" fontAlgn="base">
        <a:lnSpc>
          <a:spcPct val="106000"/>
        </a:lnSpc>
        <a:spcBef>
          <a:spcPct val="0"/>
        </a:spcBef>
        <a:spcAft>
          <a:spcPct val="0"/>
        </a:spcAft>
        <a:defRPr sz="2400">
          <a:solidFill>
            <a:schemeClr val="tx2"/>
          </a:solidFill>
          <a:latin typeface="Hind Light" charset="0"/>
          <a:ea typeface="ＭＳ Ｐゴシック" charset="-128"/>
        </a:defRPr>
      </a:lvl3pPr>
      <a:lvl4pPr algn="l" rtl="0" fontAlgn="base">
        <a:lnSpc>
          <a:spcPct val="106000"/>
        </a:lnSpc>
        <a:spcBef>
          <a:spcPct val="0"/>
        </a:spcBef>
        <a:spcAft>
          <a:spcPct val="0"/>
        </a:spcAft>
        <a:defRPr sz="2400">
          <a:solidFill>
            <a:schemeClr val="tx2"/>
          </a:solidFill>
          <a:latin typeface="Hind Light" charset="0"/>
          <a:ea typeface="ＭＳ Ｐゴシック" charset="-128"/>
        </a:defRPr>
      </a:lvl4pPr>
      <a:lvl5pPr algn="l" rtl="0" fontAlgn="base">
        <a:lnSpc>
          <a:spcPct val="106000"/>
        </a:lnSpc>
        <a:spcBef>
          <a:spcPct val="0"/>
        </a:spcBef>
        <a:spcAft>
          <a:spcPct val="0"/>
        </a:spcAft>
        <a:defRPr sz="2400">
          <a:solidFill>
            <a:schemeClr val="tx2"/>
          </a:solidFill>
          <a:latin typeface="Hind Light" charset="0"/>
          <a:ea typeface="ＭＳ Ｐゴシック" charset="-128"/>
        </a:defRPr>
      </a:lvl5pPr>
      <a:lvl6pPr marL="457200" algn="l" rtl="0" fontAlgn="base">
        <a:lnSpc>
          <a:spcPct val="106000"/>
        </a:lnSpc>
        <a:spcBef>
          <a:spcPct val="0"/>
        </a:spcBef>
        <a:spcAft>
          <a:spcPct val="0"/>
        </a:spcAft>
        <a:defRPr sz="2400">
          <a:solidFill>
            <a:schemeClr val="tx2"/>
          </a:solidFill>
          <a:latin typeface="Hind Light" charset="0"/>
          <a:ea typeface="ＭＳ Ｐゴシック" charset="-128"/>
        </a:defRPr>
      </a:lvl6pPr>
      <a:lvl7pPr marL="914400" algn="l" rtl="0" fontAlgn="base">
        <a:lnSpc>
          <a:spcPct val="106000"/>
        </a:lnSpc>
        <a:spcBef>
          <a:spcPct val="0"/>
        </a:spcBef>
        <a:spcAft>
          <a:spcPct val="0"/>
        </a:spcAft>
        <a:defRPr sz="2400">
          <a:solidFill>
            <a:schemeClr val="tx2"/>
          </a:solidFill>
          <a:latin typeface="Hind Light" charset="0"/>
          <a:ea typeface="ＭＳ Ｐゴシック" charset="-128"/>
        </a:defRPr>
      </a:lvl7pPr>
      <a:lvl8pPr marL="1371600" algn="l" rtl="0" fontAlgn="base">
        <a:lnSpc>
          <a:spcPct val="106000"/>
        </a:lnSpc>
        <a:spcBef>
          <a:spcPct val="0"/>
        </a:spcBef>
        <a:spcAft>
          <a:spcPct val="0"/>
        </a:spcAft>
        <a:defRPr sz="2400">
          <a:solidFill>
            <a:schemeClr val="tx2"/>
          </a:solidFill>
          <a:latin typeface="Hind Light" charset="0"/>
          <a:ea typeface="ＭＳ Ｐゴシック" charset="-128"/>
        </a:defRPr>
      </a:lvl8pPr>
      <a:lvl9pPr marL="1828800" algn="l" rtl="0" fontAlgn="base">
        <a:lnSpc>
          <a:spcPct val="106000"/>
        </a:lnSpc>
        <a:spcBef>
          <a:spcPct val="0"/>
        </a:spcBef>
        <a:spcAft>
          <a:spcPct val="0"/>
        </a:spcAft>
        <a:defRPr sz="2400">
          <a:solidFill>
            <a:schemeClr val="tx2"/>
          </a:solidFill>
          <a:latin typeface="Hind Light" charset="0"/>
          <a:ea typeface="ＭＳ Ｐゴシック" charset="-128"/>
        </a:defRPr>
      </a:lvl9pPr>
    </p:titleStyle>
    <p:bodyStyle>
      <a:lvl1pPr marL="0" marR="0" indent="0" algn="l" defTabSz="914400" rtl="0" eaLnBrk="1" fontAlgn="base" latinLnBrk="0" hangingPunct="1">
        <a:lnSpc>
          <a:spcPct val="106000"/>
        </a:lnSpc>
        <a:spcBef>
          <a:spcPct val="0"/>
        </a:spcBef>
        <a:spcAft>
          <a:spcPts val="1200"/>
        </a:spcAft>
        <a:buClrTx/>
        <a:buSzTx/>
        <a:buFont typeface="Arial" charset="0"/>
        <a:buNone/>
        <a:tabLst/>
        <a:defRPr sz="2000" kern="1200" spc="20">
          <a:solidFill>
            <a:schemeClr val="tx1"/>
          </a:solidFill>
          <a:latin typeface="+mn-lt"/>
          <a:ea typeface="Hind Medium" charset="0"/>
          <a:cs typeface="Hind Medium" charset="0"/>
        </a:defRPr>
      </a:lvl1pPr>
      <a:lvl2pPr marL="0" marR="0" indent="0" algn="l" defTabSz="914400" rtl="0" eaLnBrk="1" fontAlgn="base" latinLnBrk="0" hangingPunct="1">
        <a:lnSpc>
          <a:spcPct val="113000"/>
        </a:lnSpc>
        <a:spcBef>
          <a:spcPct val="0"/>
        </a:spcBef>
        <a:spcAft>
          <a:spcPct val="0"/>
        </a:spcAft>
        <a:buClrTx/>
        <a:buSzTx/>
        <a:buFont typeface="Arial" panose="020B0604020202020204" pitchFamily="34" charset="0"/>
        <a:buNone/>
        <a:tabLst/>
        <a:defRPr kern="1200" spc="20">
          <a:solidFill>
            <a:schemeClr val="tx1"/>
          </a:solidFill>
          <a:latin typeface="+mn-lt"/>
          <a:ea typeface="ＭＳ Ｐゴシック" charset="-128"/>
          <a:cs typeface="+mn-cs"/>
        </a:defRPr>
      </a:lvl2pPr>
      <a:lvl3pPr marL="285750" marR="0" indent="-285750" algn="l" defTabSz="914400" rtl="0" eaLnBrk="1" fontAlgn="base" latinLnBrk="0" hangingPunct="1">
        <a:lnSpc>
          <a:spcPct val="113000"/>
        </a:lnSpc>
        <a:spcBef>
          <a:spcPct val="0"/>
        </a:spcBef>
        <a:spcAft>
          <a:spcPts val="0"/>
        </a:spcAft>
        <a:buClrTx/>
        <a:buSzPct val="100000"/>
        <a:buFont typeface="Arial" panose="020B0604020202020204" pitchFamily="34" charset="0"/>
        <a:buChar char="•"/>
        <a:tabLst/>
        <a:defRPr kern="1200" spc="20">
          <a:solidFill>
            <a:schemeClr val="tx1"/>
          </a:solidFill>
          <a:latin typeface="+mn-lt"/>
          <a:ea typeface="ＭＳ Ｐゴシック" charset="-128"/>
          <a:cs typeface="+mn-cs"/>
        </a:defRPr>
      </a:lvl3pPr>
      <a:lvl4pPr marL="556650" marR="0" indent="-233925" algn="l" defTabSz="914400" rtl="0" eaLnBrk="1" fontAlgn="base" latinLnBrk="0" hangingPunct="1">
        <a:lnSpc>
          <a:spcPct val="113000"/>
        </a:lnSpc>
        <a:spcBef>
          <a:spcPct val="0"/>
        </a:spcBef>
        <a:spcAft>
          <a:spcPct val="0"/>
        </a:spcAft>
        <a:buClrTx/>
        <a:buSzPct val="90000"/>
        <a:buFont typeface="Arial" panose="020B0604020202020204" pitchFamily="34" charset="0"/>
        <a:buChar char="•"/>
        <a:tabLst/>
        <a:defRPr kern="1200" spc="20">
          <a:solidFill>
            <a:schemeClr val="tx1"/>
          </a:solidFill>
          <a:latin typeface="+mn-lt"/>
          <a:ea typeface="ＭＳ Ｐゴシック" charset="-128"/>
          <a:cs typeface="+mn-cs"/>
        </a:defRPr>
      </a:lvl4pPr>
      <a:lvl5pPr marL="860475" marR="0" indent="-285750" algn="l" defTabSz="914400" rtl="0" eaLnBrk="1" fontAlgn="base" latinLnBrk="0" hangingPunct="1">
        <a:lnSpc>
          <a:spcPct val="113000"/>
        </a:lnSpc>
        <a:spcBef>
          <a:spcPct val="0"/>
        </a:spcBef>
        <a:spcAft>
          <a:spcPts val="1500"/>
        </a:spcAft>
        <a:buClrTx/>
        <a:buSzPct val="75000"/>
        <a:buFont typeface="Arial" panose="020B0604020202020204" pitchFamily="34" charset="0"/>
        <a:buChar char="•"/>
        <a:tabLst/>
        <a:defRPr kern="1200" spc="20">
          <a:solidFill>
            <a:schemeClr val="tx1"/>
          </a:solidFill>
          <a:latin typeface="+mn-lt"/>
          <a:ea typeface="ＭＳ Ｐゴシック" charset="-128"/>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381000" y="3810000"/>
            <a:ext cx="9001125" cy="2405192"/>
          </a:xfrm>
        </p:spPr>
        <p:txBody>
          <a:bodyPr/>
          <a:lstStyle/>
          <a:p>
            <a:r>
              <a:rPr lang="pt-PT" sz="4800" dirty="0"/>
              <a:t>Global Internet </a:t>
            </a:r>
            <a:r>
              <a:rPr lang="pt-PT" sz="4800" dirty="0" err="1"/>
              <a:t>Report</a:t>
            </a:r>
            <a:r>
              <a:rPr lang="pt-PT" sz="4800" dirty="0"/>
              <a:t> 2019</a:t>
            </a:r>
            <a:br>
              <a:rPr lang="pt-PT" sz="4800" dirty="0"/>
            </a:br>
            <a:r>
              <a:rPr lang="pt-PT" sz="2800" i="1" dirty="0"/>
              <a:t>Impacto da Concentração no Futuro da Internet</a:t>
            </a:r>
            <a:br>
              <a:rPr lang="pt-PT" sz="2800" i="1" dirty="0"/>
            </a:br>
            <a:r>
              <a:rPr lang="pt-PT" sz="2800" i="1" dirty="0"/>
              <a:t/>
            </a:r>
            <a:br>
              <a:rPr lang="pt-PT" sz="2800" i="1" dirty="0"/>
            </a:br>
            <a:r>
              <a:rPr lang="pt-PT" sz="2000" i="1" dirty="0"/>
              <a:t>(apresentação preparada com base nos materiais dos editores do relatório)</a:t>
            </a:r>
            <a:r>
              <a:rPr lang="pt-PT" sz="4800" dirty="0"/>
              <a:t/>
            </a:r>
            <a:br>
              <a:rPr lang="pt-PT" sz="4800" dirty="0"/>
            </a:br>
            <a:endParaRPr lang="pt-PT" sz="4800" dirty="0"/>
          </a:p>
        </p:txBody>
      </p:sp>
      <p:sp>
        <p:nvSpPr>
          <p:cNvPr id="31749" name="Footer Placeholder 4"/>
          <p:cNvSpPr>
            <a:spLocks noGrp="1"/>
          </p:cNvSpPr>
          <p:nvPr>
            <p:ph type="ftr" sz="quarter" idx="4294967295"/>
          </p:nvPr>
        </p:nvSpPr>
        <p:spPr bwMode="auto">
          <a:xfrm>
            <a:off x="0" y="6342063"/>
            <a:ext cx="7031038" cy="173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ind Light" charset="0"/>
                <a:ea typeface="ＭＳ Ｐゴシック" charset="-128"/>
              </a:defRPr>
            </a:lvl1pPr>
            <a:lvl2pPr marL="742950" indent="-285750">
              <a:defRPr>
                <a:solidFill>
                  <a:schemeClr val="tx1"/>
                </a:solidFill>
                <a:latin typeface="Hind Light" charset="0"/>
                <a:ea typeface="ＭＳ Ｐゴシック" charset="-128"/>
              </a:defRPr>
            </a:lvl2pPr>
            <a:lvl3pPr marL="1143000" indent="-228600">
              <a:defRPr>
                <a:solidFill>
                  <a:schemeClr val="tx1"/>
                </a:solidFill>
                <a:latin typeface="Hind Light" charset="0"/>
                <a:ea typeface="ＭＳ Ｐゴシック" charset="-128"/>
              </a:defRPr>
            </a:lvl3pPr>
            <a:lvl4pPr marL="1600200" indent="-228600">
              <a:defRPr>
                <a:solidFill>
                  <a:schemeClr val="tx1"/>
                </a:solidFill>
                <a:latin typeface="Hind Light" charset="0"/>
                <a:ea typeface="ＭＳ Ｐゴシック" charset="-128"/>
              </a:defRPr>
            </a:lvl4pPr>
            <a:lvl5pPr marL="2057400" indent="-228600">
              <a:defRPr>
                <a:solidFill>
                  <a:schemeClr val="tx1"/>
                </a:solidFill>
                <a:latin typeface="Hind Light" charset="0"/>
                <a:ea typeface="ＭＳ Ｐゴシック" charset="-128"/>
              </a:defRPr>
            </a:lvl5pPr>
            <a:lvl6pPr marL="2514600" indent="-228600" fontAlgn="base">
              <a:spcBef>
                <a:spcPct val="0"/>
              </a:spcBef>
              <a:spcAft>
                <a:spcPct val="0"/>
              </a:spcAft>
              <a:defRPr>
                <a:solidFill>
                  <a:schemeClr val="tx1"/>
                </a:solidFill>
                <a:latin typeface="Hind Light" charset="0"/>
                <a:ea typeface="ＭＳ Ｐゴシック" charset="-128"/>
              </a:defRPr>
            </a:lvl6pPr>
            <a:lvl7pPr marL="2971800" indent="-228600" fontAlgn="base">
              <a:spcBef>
                <a:spcPct val="0"/>
              </a:spcBef>
              <a:spcAft>
                <a:spcPct val="0"/>
              </a:spcAft>
              <a:defRPr>
                <a:solidFill>
                  <a:schemeClr val="tx1"/>
                </a:solidFill>
                <a:latin typeface="Hind Light" charset="0"/>
                <a:ea typeface="ＭＳ Ｐゴシック" charset="-128"/>
              </a:defRPr>
            </a:lvl7pPr>
            <a:lvl8pPr marL="3429000" indent="-228600" fontAlgn="base">
              <a:spcBef>
                <a:spcPct val="0"/>
              </a:spcBef>
              <a:spcAft>
                <a:spcPct val="0"/>
              </a:spcAft>
              <a:defRPr>
                <a:solidFill>
                  <a:schemeClr val="tx1"/>
                </a:solidFill>
                <a:latin typeface="Hind Light" charset="0"/>
                <a:ea typeface="ＭＳ Ｐゴシック" charset="-128"/>
              </a:defRPr>
            </a:lvl8pPr>
            <a:lvl9pPr marL="3886200" indent="-228600" fontAlgn="base">
              <a:spcBef>
                <a:spcPct val="0"/>
              </a:spcBef>
              <a:spcAft>
                <a:spcPct val="0"/>
              </a:spcAft>
              <a:defRPr>
                <a:solidFill>
                  <a:schemeClr val="tx1"/>
                </a:solidFill>
                <a:latin typeface="Hind Light" charset="0"/>
                <a:ea typeface="ＭＳ Ｐゴシック" charset="-128"/>
              </a:defRPr>
            </a:lvl9pPr>
          </a:lstStyle>
          <a:p>
            <a:r>
              <a:rPr lang="en-GB" altLang="en-US" dirty="0"/>
              <a:t>Presentation title – Client name</a:t>
            </a:r>
          </a:p>
        </p:txBody>
      </p:sp>
      <p:sp>
        <p:nvSpPr>
          <p:cNvPr id="2" name="TextBox 1">
            <a:extLst>
              <a:ext uri="{FF2B5EF4-FFF2-40B4-BE49-F238E27FC236}">
                <a16:creationId xmlns:a16="http://schemas.microsoft.com/office/drawing/2014/main" xmlns="" id="{67F90DA2-52F7-3D44-B019-9830C2040608}"/>
              </a:ext>
            </a:extLst>
          </p:cNvPr>
          <p:cNvSpPr txBox="1"/>
          <p:nvPr/>
        </p:nvSpPr>
        <p:spPr>
          <a:xfrm>
            <a:off x="381000" y="6018897"/>
            <a:ext cx="184731" cy="369332"/>
          </a:xfrm>
          <a:prstGeom prst="rect">
            <a:avLst/>
          </a:prstGeom>
          <a:noFill/>
        </p:spPr>
        <p:txBody>
          <a:bodyPr wrap="none" rtlCol="0">
            <a:spAutoFit/>
          </a:bodyPr>
          <a:lstStyle/>
          <a:p>
            <a:endParaRPr lang="en-US" dirty="0">
              <a:solidFill>
                <a:srgbClr val="FFFFFF"/>
              </a:solidFill>
            </a:endParaRPr>
          </a:p>
        </p:txBody>
      </p:sp>
    </p:spTree>
    <p:extLst>
      <p:ext uri="{BB962C8B-B14F-4D97-AF65-F5344CB8AC3E}">
        <p14:creationId xmlns:p14="http://schemas.microsoft.com/office/powerpoint/2010/main" val="3964732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z="3200"/>
              <a:t>IA, A Nova Fronteira da Competição</a:t>
            </a:r>
            <a:br>
              <a:rPr lang="pt-PT" sz="3200"/>
            </a:br>
            <a:endParaRPr lang="pt-PT" sz="3200"/>
          </a:p>
        </p:txBody>
      </p:sp>
      <p:sp>
        <p:nvSpPr>
          <p:cNvPr id="3" name="Content Placeholder 2"/>
          <p:cNvSpPr>
            <a:spLocks noGrp="1"/>
          </p:cNvSpPr>
          <p:nvPr>
            <p:ph idx="1"/>
          </p:nvPr>
        </p:nvSpPr>
        <p:spPr>
          <a:xfrm>
            <a:off x="540000" y="1219200"/>
            <a:ext cx="11122272" cy="4876800"/>
          </a:xfrm>
        </p:spPr>
        <p:txBody>
          <a:bodyPr/>
          <a:lstStyle/>
          <a:p>
            <a:r>
              <a:rPr lang="pt-PT" sz="2400" dirty="0"/>
              <a:t>Exemplos de como a IA constituí a nova fronteira para se conseguirem vantagens competitivas:</a:t>
            </a:r>
          </a:p>
          <a:p>
            <a:r>
              <a:rPr lang="pt-PT" sz="2400" dirty="0"/>
              <a:t>• A Google, a Amazon, e outras grandes empresas estão a adquirir </a:t>
            </a:r>
            <a:r>
              <a:rPr lang="pt-PT" sz="2400" i="1" dirty="0" err="1"/>
              <a:t>startups</a:t>
            </a:r>
            <a:r>
              <a:rPr lang="pt-PT" sz="2400" dirty="0"/>
              <a:t> de IA e estão numa competição feroz para recrutarem os melhores investigadores.</a:t>
            </a:r>
          </a:p>
          <a:p>
            <a:r>
              <a:rPr lang="pt-PT" sz="2400" dirty="0"/>
              <a:t>• Os grandes operadores da </a:t>
            </a:r>
            <a:r>
              <a:rPr lang="pt-PT" sz="2400" i="1" dirty="0" err="1"/>
              <a:t>Cloud</a:t>
            </a:r>
            <a:r>
              <a:rPr lang="pt-PT" sz="2400" dirty="0"/>
              <a:t>: AWS, Google, Microsoft, e </a:t>
            </a:r>
            <a:r>
              <a:rPr lang="pt-PT" sz="2400" dirty="0" err="1"/>
              <a:t>Alibaba</a:t>
            </a:r>
            <a:r>
              <a:rPr lang="pt-PT" sz="2400" dirty="0"/>
              <a:t> começam a oferecer suporte de algoritmos e sistemas orientados IA, o que poderá fechar a inovação nesta área nessas plataformas.</a:t>
            </a:r>
          </a:p>
          <a:p>
            <a:r>
              <a:rPr lang="pt-PT" sz="2400" dirty="0"/>
              <a:t>• O Ministério da Ciência e Tecnologia da RP da China elaborou um plano detalhado sobre o desenvolvimento da IA e identificou 3 gigantes tecnológicos, orientados para o consumidor: </a:t>
            </a:r>
            <a:r>
              <a:rPr lang="pt-PT" sz="2400" dirty="0" err="1"/>
              <a:t>Baidu</a:t>
            </a:r>
            <a:r>
              <a:rPr lang="pt-PT" sz="2400" dirty="0"/>
              <a:t>, </a:t>
            </a:r>
            <a:r>
              <a:rPr lang="pt-PT" sz="2400" dirty="0" err="1"/>
              <a:t>Alibaba</a:t>
            </a:r>
            <a:r>
              <a:rPr lang="pt-PT" sz="2400" dirty="0"/>
              <a:t> e </a:t>
            </a:r>
            <a:r>
              <a:rPr lang="pt-PT" sz="2400" dirty="0" err="1"/>
              <a:t>Tencent</a:t>
            </a:r>
            <a:r>
              <a:rPr lang="pt-PT" sz="2400" dirty="0"/>
              <a:t>, como a equipa nacional para dominar a IA a nível internacional por volta de 2030.</a:t>
            </a:r>
          </a:p>
          <a:p>
            <a:endParaRPr lang="pt-PT" sz="2400" dirty="0"/>
          </a:p>
        </p:txBody>
      </p:sp>
      <p:sp>
        <p:nvSpPr>
          <p:cNvPr id="4" name="Slide Number Placeholder 3"/>
          <p:cNvSpPr>
            <a:spLocks noGrp="1"/>
          </p:cNvSpPr>
          <p:nvPr>
            <p:ph type="sldNum" sz="quarter" idx="15"/>
          </p:nvPr>
        </p:nvSpPr>
        <p:spPr/>
        <p:txBody>
          <a:bodyPr/>
          <a:lstStyle/>
          <a:p>
            <a:fld id="{9EE1D23A-55C4-7542-8A1B-C225D7430AAE}" type="slidenum">
              <a:rPr lang="uk-UA" altLang="en-US" smtClean="0"/>
              <a:pPr/>
              <a:t>10</a:t>
            </a:fld>
            <a:endParaRPr lang="uk-UA" altLang="en-US" dirty="0"/>
          </a:p>
        </p:txBody>
      </p:sp>
    </p:spTree>
    <p:extLst>
      <p:ext uri="{BB962C8B-B14F-4D97-AF65-F5344CB8AC3E}">
        <p14:creationId xmlns:p14="http://schemas.microsoft.com/office/powerpoint/2010/main" val="1995868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51B78AD-B413-174E-8C3D-553C38BDC780}"/>
              </a:ext>
            </a:extLst>
          </p:cNvPr>
          <p:cNvSpPr txBox="1"/>
          <p:nvPr/>
        </p:nvSpPr>
        <p:spPr>
          <a:xfrm>
            <a:off x="3581400" y="273424"/>
            <a:ext cx="8153400" cy="6740307"/>
          </a:xfrm>
          <a:prstGeom prst="rect">
            <a:avLst/>
          </a:prstGeom>
          <a:noFill/>
        </p:spPr>
        <p:txBody>
          <a:bodyPr wrap="square" rtlCol="0">
            <a:spAutoFit/>
          </a:bodyPr>
          <a:lstStyle/>
          <a:p>
            <a:pPr marL="285750" lvl="0" indent="-285750">
              <a:buFont typeface="Arial" panose="020B0604020202020204" pitchFamily="34" charset="0"/>
              <a:buChar char="•"/>
            </a:pPr>
            <a:r>
              <a:rPr lang="pt-PT" sz="2400" dirty="0"/>
              <a:t>A capacidade de mercado e a escala organizacional começam a desempenhar um papel fundamental no desenvolvimento e adoção das normas abertas das quais a Internet depende.</a:t>
            </a:r>
          </a:p>
          <a:p>
            <a:pPr lvl="0"/>
            <a:endParaRPr lang="pt-PT" sz="2400" dirty="0"/>
          </a:p>
          <a:p>
            <a:pPr marL="285750" lvl="0" indent="-285750">
              <a:buFont typeface="Arial" panose="020B0604020202020204" pitchFamily="34" charset="0"/>
              <a:buChar char="•"/>
            </a:pPr>
            <a:r>
              <a:rPr lang="pt-PT" sz="2400" dirty="0"/>
              <a:t>As grandes organizações têm a capacidade de acelerar a adoção de normas com dificuldade em “pegar” (e.g. Ipv6, HTTPS, QUIC ou HTTP 3.0, </a:t>
            </a:r>
            <a:r>
              <a:rPr lang="pt-PT" sz="2400" dirty="0" err="1"/>
              <a:t>DoH</a:t>
            </a:r>
            <a:r>
              <a:rPr lang="pt-PT" sz="2400" dirty="0"/>
              <a:t>, …. Isso pode ser bom ou mau.</a:t>
            </a:r>
          </a:p>
          <a:p>
            <a:pPr marL="285750" lvl="0" indent="-285750">
              <a:buFont typeface="Arial" panose="020B0604020202020204" pitchFamily="34" charset="0"/>
              <a:buChar char="•"/>
            </a:pPr>
            <a:endParaRPr lang="pt-PT" sz="2400" dirty="0"/>
          </a:p>
          <a:p>
            <a:pPr marL="285750" lvl="0" indent="-285750">
              <a:buFont typeface="Arial" panose="020B0604020202020204" pitchFamily="34" charset="0"/>
              <a:buChar char="•"/>
            </a:pPr>
            <a:r>
              <a:rPr lang="pt-PT" sz="2400" dirty="0"/>
              <a:t>O cada vez maior número de </a:t>
            </a:r>
            <a:r>
              <a:rPr lang="pt-PT" sz="2400" dirty="0" err="1"/>
              <a:t>APIs</a:t>
            </a:r>
            <a:r>
              <a:rPr lang="pt-PT" sz="2400" dirty="0"/>
              <a:t> coloca cada vez mais a funcionalidade, a inovação e a </a:t>
            </a:r>
            <a:r>
              <a:rPr lang="pt-PT" sz="2400" dirty="0" smtClean="0"/>
              <a:t>interoperabilidade </a:t>
            </a:r>
            <a:r>
              <a:rPr lang="pt-PT" sz="2400"/>
              <a:t>sob </a:t>
            </a:r>
            <a:r>
              <a:rPr lang="pt-PT" sz="2400" smtClean="0"/>
              <a:t>controle </a:t>
            </a:r>
            <a:r>
              <a:rPr lang="pt-PT" sz="2400" dirty="0"/>
              <a:t>das grandes plataformas, cujos interesses podem não coincidir com os da comunidade técnica e outros </a:t>
            </a:r>
            <a:r>
              <a:rPr lang="pt-PT" sz="2400" dirty="0" err="1"/>
              <a:t>players</a:t>
            </a:r>
            <a:r>
              <a:rPr lang="pt-PT" sz="2400" dirty="0"/>
              <a:t>.</a:t>
            </a:r>
          </a:p>
          <a:p>
            <a:pPr marL="285750" lvl="0" indent="-285750">
              <a:buFont typeface="Arial" panose="020B0604020202020204" pitchFamily="34" charset="0"/>
              <a:buChar char="•"/>
            </a:pPr>
            <a:endParaRPr lang="pt-PT" sz="2400" dirty="0"/>
          </a:p>
          <a:p>
            <a:pPr marL="285750" lvl="0" indent="-285750">
              <a:buFont typeface="Arial" panose="020B0604020202020204" pitchFamily="34" charset="0"/>
              <a:buChar char="•"/>
            </a:pPr>
            <a:r>
              <a:rPr lang="pt-PT" sz="2400" dirty="0"/>
              <a:t>A inovação futura, os serviços e as aplicações dependem cada vez mais de um número pequeno de plataformas proprietárias, o que torna essas aplicações menos fiáveis, resilientes e capazes de suportarem inovação.</a:t>
            </a:r>
          </a:p>
        </p:txBody>
      </p:sp>
      <p:sp>
        <p:nvSpPr>
          <p:cNvPr id="6" name="Rounded Rectangle 5">
            <a:extLst>
              <a:ext uri="{FF2B5EF4-FFF2-40B4-BE49-F238E27FC236}">
                <a16:creationId xmlns:a16="http://schemas.microsoft.com/office/drawing/2014/main" xmlns="" id="{C8251746-BDF7-0F4F-B3B1-0C6422A297C9}"/>
              </a:ext>
            </a:extLst>
          </p:cNvPr>
          <p:cNvSpPr/>
          <p:nvPr/>
        </p:nvSpPr>
        <p:spPr>
          <a:xfrm>
            <a:off x="228600" y="286871"/>
            <a:ext cx="2941583" cy="1936530"/>
          </a:xfrm>
          <a:prstGeom prst="roundRect">
            <a:avLst/>
          </a:prstGeom>
          <a:solidFill>
            <a:schemeClr val="accent4">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b="1" dirty="0">
                <a:solidFill>
                  <a:schemeClr val="tx1"/>
                </a:solidFill>
              </a:rPr>
              <a:t>Interoperabilidade como função da escala</a:t>
            </a:r>
          </a:p>
        </p:txBody>
      </p:sp>
    </p:spTree>
    <p:extLst>
      <p:ext uri="{BB962C8B-B14F-4D97-AF65-F5344CB8AC3E}">
        <p14:creationId xmlns:p14="http://schemas.microsoft.com/office/powerpoint/2010/main" val="228142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err="1"/>
              <a:t>Exemplos</a:t>
            </a:r>
            <a:r>
              <a:rPr lang="en-GB" sz="3600" b="1" dirty="0"/>
              <a:t> </a:t>
            </a:r>
            <a:r>
              <a:rPr lang="en-GB" sz="3600" b="1" dirty="0" err="1"/>
              <a:t>positivos</a:t>
            </a:r>
            <a:r>
              <a:rPr lang="en-GB" sz="3600" b="1" dirty="0"/>
              <a:t> e </a:t>
            </a:r>
            <a:r>
              <a:rPr lang="en-GB" sz="3600" b="1" dirty="0" err="1"/>
              <a:t>negativos</a:t>
            </a:r>
            <a:endParaRPr lang="en-GB" sz="3600" b="1" dirty="0"/>
          </a:p>
        </p:txBody>
      </p:sp>
      <p:sp>
        <p:nvSpPr>
          <p:cNvPr id="3" name="Content Placeholder 2"/>
          <p:cNvSpPr>
            <a:spLocks noGrp="1"/>
          </p:cNvSpPr>
          <p:nvPr>
            <p:ph idx="1"/>
          </p:nvPr>
        </p:nvSpPr>
        <p:spPr>
          <a:xfrm>
            <a:off x="540000" y="1548400"/>
            <a:ext cx="11122272" cy="4471400"/>
          </a:xfrm>
        </p:spPr>
        <p:txBody>
          <a:bodyPr/>
          <a:lstStyle/>
          <a:p>
            <a:r>
              <a:rPr lang="en-GB" dirty="0"/>
              <a:t>Google’s Chrome browser displays a “not secure connection” on unencrypted web sites</a:t>
            </a:r>
          </a:p>
          <a:p>
            <a:r>
              <a:rPr lang="en-GB" dirty="0"/>
              <a:t>Apple requires all apps on its iOS </a:t>
            </a:r>
            <a:r>
              <a:rPr lang="en-GB" dirty="0" err="1"/>
              <a:t>AppStore</a:t>
            </a:r>
            <a:r>
              <a:rPr lang="en-GB" dirty="0"/>
              <a:t> to be IPv6 compatible </a:t>
            </a:r>
          </a:p>
          <a:p>
            <a:r>
              <a:rPr lang="en-GB" dirty="0"/>
              <a:t>The role of Google’s Chrome browser and servers to test QUIC and HTTP version 3</a:t>
            </a:r>
          </a:p>
          <a:p>
            <a:r>
              <a:rPr lang="en-GB" dirty="0"/>
              <a:t>“DNS over HTTPS” (</a:t>
            </a:r>
            <a:r>
              <a:rPr lang="en-GB" dirty="0" err="1"/>
              <a:t>DoH</a:t>
            </a:r>
            <a:r>
              <a:rPr lang="en-GB" dirty="0"/>
              <a:t>) — Mozilla is championing </a:t>
            </a:r>
            <a:r>
              <a:rPr lang="en-GB" dirty="0" err="1"/>
              <a:t>DoH</a:t>
            </a:r>
            <a:r>
              <a:rPr lang="en-GB" dirty="0"/>
              <a:t>, a protocol for doing DNS resolution via HTTPS, and testing it in partnership with </a:t>
            </a:r>
            <a:r>
              <a:rPr lang="en-GB" dirty="0" err="1"/>
              <a:t>Cloudflare</a:t>
            </a:r>
            <a:r>
              <a:rPr lang="en-GB" dirty="0"/>
              <a:t>. This is good but can become an huge problem if it is integrated with a dominant browser and a dominant </a:t>
            </a:r>
            <a:r>
              <a:rPr lang="en-US" dirty="0"/>
              <a:t>public DNS provider.</a:t>
            </a:r>
          </a:p>
          <a:p>
            <a:endParaRPr lang="en-US" dirty="0"/>
          </a:p>
          <a:p>
            <a:r>
              <a:rPr lang="en-US" dirty="0"/>
              <a:t>APIs can operate less like the Internet and more like a monolithic system (e.g. Google maps, Google Street View API, </a:t>
            </a:r>
            <a:r>
              <a:rPr lang="mr-IN" dirty="0"/>
              <a:t>…</a:t>
            </a:r>
            <a:r>
              <a:rPr lang="pt-PT" dirty="0"/>
              <a:t>). In some </a:t>
            </a:r>
            <a:r>
              <a:rPr lang="pt-PT" dirty="0" err="1"/>
              <a:t>ways</a:t>
            </a:r>
            <a:r>
              <a:rPr lang="pt-PT" dirty="0"/>
              <a:t>, network </a:t>
            </a:r>
            <a:r>
              <a:rPr lang="pt-PT" dirty="0" err="1"/>
              <a:t>protocols</a:t>
            </a:r>
            <a:r>
              <a:rPr lang="pt-PT" dirty="0"/>
              <a:t> </a:t>
            </a:r>
            <a:r>
              <a:rPr lang="pt-PT" dirty="0" err="1"/>
              <a:t>and</a:t>
            </a:r>
            <a:r>
              <a:rPr lang="pt-PT" dirty="0"/>
              <a:t> </a:t>
            </a:r>
            <a:r>
              <a:rPr lang="pt-PT" dirty="0" err="1"/>
              <a:t>APIs</a:t>
            </a:r>
            <a:r>
              <a:rPr lang="pt-PT" dirty="0"/>
              <a:t> are similar, </a:t>
            </a:r>
            <a:r>
              <a:rPr lang="pt-PT" dirty="0" err="1"/>
              <a:t>but</a:t>
            </a:r>
            <a:r>
              <a:rPr lang="pt-PT" dirty="0"/>
              <a:t> </a:t>
            </a:r>
            <a:r>
              <a:rPr lang="pt-PT" dirty="0" err="1"/>
              <a:t>there</a:t>
            </a:r>
            <a:r>
              <a:rPr lang="pt-PT" dirty="0"/>
              <a:t> </a:t>
            </a:r>
            <a:r>
              <a:rPr lang="pt-PT" dirty="0" err="1"/>
              <a:t>is</a:t>
            </a:r>
            <a:r>
              <a:rPr lang="pt-PT" dirty="0"/>
              <a:t> </a:t>
            </a:r>
            <a:r>
              <a:rPr lang="pt-PT" dirty="0" err="1"/>
              <a:t>an</a:t>
            </a:r>
            <a:r>
              <a:rPr lang="pt-PT" dirty="0"/>
              <a:t> </a:t>
            </a:r>
            <a:r>
              <a:rPr lang="pt-PT" dirty="0" err="1"/>
              <a:t>important</a:t>
            </a:r>
            <a:r>
              <a:rPr lang="pt-PT" dirty="0"/>
              <a:t> </a:t>
            </a:r>
            <a:r>
              <a:rPr lang="pt-PT" dirty="0" err="1"/>
              <a:t>difference</a:t>
            </a:r>
            <a:r>
              <a:rPr lang="pt-PT" dirty="0"/>
              <a:t>. A </a:t>
            </a:r>
            <a:r>
              <a:rPr lang="pt-PT" dirty="0" err="1"/>
              <a:t>protocol</a:t>
            </a:r>
            <a:r>
              <a:rPr lang="pt-PT" dirty="0"/>
              <a:t> must </a:t>
            </a:r>
            <a:r>
              <a:rPr lang="pt-PT" dirty="0" err="1"/>
              <a:t>be</a:t>
            </a:r>
            <a:r>
              <a:rPr lang="pt-PT" dirty="0"/>
              <a:t> </a:t>
            </a:r>
            <a:r>
              <a:rPr lang="pt-PT" dirty="0" err="1"/>
              <a:t>agreed</a:t>
            </a:r>
            <a:r>
              <a:rPr lang="pt-PT" dirty="0"/>
              <a:t> to </a:t>
            </a:r>
            <a:r>
              <a:rPr lang="pt-PT" dirty="0" err="1"/>
              <a:t>by</a:t>
            </a:r>
            <a:r>
              <a:rPr lang="pt-PT" dirty="0"/>
              <a:t> </a:t>
            </a:r>
            <a:r>
              <a:rPr lang="pt-PT" dirty="0" err="1"/>
              <a:t>everyone</a:t>
            </a:r>
            <a:r>
              <a:rPr lang="pt-PT" dirty="0"/>
              <a:t> </a:t>
            </a:r>
            <a:r>
              <a:rPr lang="pt-PT" dirty="0" err="1"/>
              <a:t>who</a:t>
            </a:r>
            <a:r>
              <a:rPr lang="pt-PT" dirty="0"/>
              <a:t> uses </a:t>
            </a:r>
            <a:r>
              <a:rPr lang="pt-PT" dirty="0" err="1"/>
              <a:t>it</a:t>
            </a:r>
            <a:r>
              <a:rPr lang="pt-PT" dirty="0"/>
              <a:t>. </a:t>
            </a:r>
            <a:r>
              <a:rPr lang="pt-PT" dirty="0" err="1"/>
              <a:t>An</a:t>
            </a:r>
            <a:r>
              <a:rPr lang="pt-PT" dirty="0"/>
              <a:t> API </a:t>
            </a:r>
            <a:r>
              <a:rPr lang="pt-PT" dirty="0" err="1"/>
              <a:t>is</a:t>
            </a:r>
            <a:r>
              <a:rPr lang="pt-PT" dirty="0"/>
              <a:t> </a:t>
            </a:r>
            <a:r>
              <a:rPr lang="pt-PT" dirty="0" err="1"/>
              <a:t>under</a:t>
            </a:r>
            <a:r>
              <a:rPr lang="pt-PT" dirty="0"/>
              <a:t> </a:t>
            </a:r>
            <a:r>
              <a:rPr lang="pt-PT" dirty="0" err="1"/>
              <a:t>the</a:t>
            </a:r>
            <a:r>
              <a:rPr lang="pt-PT" dirty="0"/>
              <a:t> </a:t>
            </a:r>
            <a:r>
              <a:rPr lang="pt-PT" dirty="0" err="1"/>
              <a:t>control</a:t>
            </a:r>
            <a:r>
              <a:rPr lang="pt-PT" dirty="0"/>
              <a:t> </a:t>
            </a:r>
            <a:r>
              <a:rPr lang="pt-PT" dirty="0" err="1"/>
              <a:t>of</a:t>
            </a:r>
            <a:r>
              <a:rPr lang="pt-PT" dirty="0"/>
              <a:t> </a:t>
            </a:r>
            <a:r>
              <a:rPr lang="pt-PT" dirty="0" err="1"/>
              <a:t>the</a:t>
            </a:r>
            <a:r>
              <a:rPr lang="pt-PT" dirty="0"/>
              <a:t> </a:t>
            </a:r>
            <a:r>
              <a:rPr lang="pt-PT" dirty="0" err="1"/>
              <a:t>entity</a:t>
            </a:r>
            <a:r>
              <a:rPr lang="pt-PT" dirty="0"/>
              <a:t> </a:t>
            </a:r>
            <a:r>
              <a:rPr lang="pt-PT" dirty="0" err="1"/>
              <a:t>that</a:t>
            </a:r>
            <a:r>
              <a:rPr lang="pt-PT" dirty="0"/>
              <a:t> </a:t>
            </a:r>
            <a:r>
              <a:rPr lang="pt-PT" dirty="0" err="1"/>
              <a:t>owns</a:t>
            </a:r>
            <a:r>
              <a:rPr lang="pt-PT" dirty="0"/>
              <a:t> </a:t>
            </a:r>
            <a:r>
              <a:rPr lang="pt-PT" dirty="0" err="1"/>
              <a:t>the</a:t>
            </a:r>
            <a:r>
              <a:rPr lang="pt-PT" dirty="0"/>
              <a:t> “A”: </a:t>
            </a:r>
            <a:r>
              <a:rPr lang="pt-PT" dirty="0" err="1"/>
              <a:t>the</a:t>
            </a:r>
            <a:r>
              <a:rPr lang="pt-PT" dirty="0"/>
              <a:t> </a:t>
            </a:r>
            <a:r>
              <a:rPr lang="pt-PT" dirty="0" err="1"/>
              <a:t>application</a:t>
            </a:r>
            <a:r>
              <a:rPr lang="pt-PT" dirty="0"/>
              <a:t> </a:t>
            </a:r>
            <a:r>
              <a:rPr lang="pt-PT" dirty="0" err="1"/>
              <a:t>with</a:t>
            </a:r>
            <a:r>
              <a:rPr lang="pt-PT" dirty="0"/>
              <a:t> </a:t>
            </a:r>
            <a:r>
              <a:rPr lang="pt-PT" dirty="0" err="1"/>
              <a:t>which</a:t>
            </a:r>
            <a:r>
              <a:rPr lang="pt-PT" dirty="0"/>
              <a:t> </a:t>
            </a:r>
            <a:r>
              <a:rPr lang="pt-PT" dirty="0" err="1"/>
              <a:t>one</a:t>
            </a:r>
            <a:r>
              <a:rPr lang="pt-PT" dirty="0"/>
              <a:t> interfaces. </a:t>
            </a:r>
          </a:p>
          <a:p>
            <a:endParaRPr lang="en-US" dirty="0"/>
          </a:p>
          <a:p>
            <a:endParaRPr lang="en-US" dirty="0"/>
          </a:p>
          <a:p>
            <a:endParaRPr lang="en-US" dirty="0"/>
          </a:p>
          <a:p>
            <a:endParaRPr lang="en-GB" dirty="0"/>
          </a:p>
          <a:p>
            <a:endParaRPr lang="en-GB" dirty="0"/>
          </a:p>
        </p:txBody>
      </p:sp>
      <p:sp>
        <p:nvSpPr>
          <p:cNvPr id="4" name="Slide Number Placeholder 3"/>
          <p:cNvSpPr>
            <a:spLocks noGrp="1"/>
          </p:cNvSpPr>
          <p:nvPr>
            <p:ph type="sldNum" sz="quarter" idx="15"/>
          </p:nvPr>
        </p:nvSpPr>
        <p:spPr/>
        <p:txBody>
          <a:bodyPr/>
          <a:lstStyle/>
          <a:p>
            <a:fld id="{9EE1D23A-55C4-7542-8A1B-C225D7430AAE}" type="slidenum">
              <a:rPr lang="uk-UA" altLang="en-US" smtClean="0"/>
              <a:pPr/>
              <a:t>12</a:t>
            </a:fld>
            <a:endParaRPr lang="uk-UA" altLang="en-US" dirty="0"/>
          </a:p>
        </p:txBody>
      </p:sp>
    </p:spTree>
    <p:extLst>
      <p:ext uri="{BB962C8B-B14F-4D97-AF65-F5344CB8AC3E}">
        <p14:creationId xmlns:p14="http://schemas.microsoft.com/office/powerpoint/2010/main" val="366984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6A654C1-438A-944D-BF2B-5B05593E6506}"/>
              </a:ext>
            </a:extLst>
          </p:cNvPr>
          <p:cNvSpPr txBox="1"/>
          <p:nvPr/>
        </p:nvSpPr>
        <p:spPr>
          <a:xfrm>
            <a:off x="3657600" y="304800"/>
            <a:ext cx="8077200" cy="6370975"/>
          </a:xfrm>
          <a:prstGeom prst="rect">
            <a:avLst/>
          </a:prstGeom>
          <a:noFill/>
        </p:spPr>
        <p:txBody>
          <a:bodyPr wrap="square" rtlCol="0">
            <a:spAutoFit/>
          </a:bodyPr>
          <a:lstStyle/>
          <a:p>
            <a:pPr marL="285750" lvl="0" indent="-285750">
              <a:buFont typeface="Arial" panose="020B0604020202020204" pitchFamily="34" charset="0"/>
              <a:buChar char="•"/>
            </a:pPr>
            <a:r>
              <a:rPr lang="pt-PT" sz="2400" dirty="0"/>
              <a:t>A viabilidade de um pequeno número de operadores de </a:t>
            </a:r>
            <a:r>
              <a:rPr lang="pt-PT" sz="2400" i="1" dirty="0" err="1"/>
              <a:t>Cloud</a:t>
            </a:r>
            <a:r>
              <a:rPr lang="pt-PT" sz="2400" dirty="0"/>
              <a:t> e de redes de conteúdos, de investirem nas suas próprias redes, assim como de instalarem mini centros de dados, próximos dos operadores de acesso (no “</a:t>
            </a:r>
            <a:r>
              <a:rPr lang="pt-PT" sz="2400" dirty="0" err="1"/>
              <a:t>edge</a:t>
            </a:r>
            <a:r>
              <a:rPr lang="pt-PT" sz="2400" dirty="0"/>
              <a:t>”), estão a modificar a estrutura da Internet e acentuam a tendência para esta se tornar cada vez mais horizontal.</a:t>
            </a:r>
          </a:p>
          <a:p>
            <a:pPr lvl="0"/>
            <a:endParaRPr lang="pt-PT" sz="2400" dirty="0"/>
          </a:p>
          <a:p>
            <a:pPr marL="285750" lvl="0" indent="-285750">
              <a:buFont typeface="Arial" panose="020B0604020202020204" pitchFamily="34" charset="0"/>
              <a:buChar char="•"/>
            </a:pPr>
            <a:r>
              <a:rPr lang="pt-PT" sz="2400" dirty="0"/>
              <a:t>As redes de acesso estão também a tentar evoluir, impulsionadas pelo desenvolvimento da </a:t>
            </a:r>
            <a:r>
              <a:rPr lang="pt-PT" sz="2400" i="1" dirty="0"/>
              <a:t>Internet </a:t>
            </a:r>
            <a:r>
              <a:rPr lang="pt-PT" sz="2400" i="1" dirty="0" err="1"/>
              <a:t>of</a:t>
            </a:r>
            <a:r>
              <a:rPr lang="pt-PT" sz="2400" i="1" dirty="0"/>
              <a:t> </a:t>
            </a:r>
            <a:r>
              <a:rPr lang="pt-PT" sz="2400" i="1" dirty="0" err="1"/>
              <a:t>Things</a:t>
            </a:r>
            <a:r>
              <a:rPr lang="pt-PT" sz="2400" i="1" dirty="0"/>
              <a:t> </a:t>
            </a:r>
            <a:r>
              <a:rPr lang="pt-PT" sz="2400" dirty="0"/>
              <a:t>(</a:t>
            </a:r>
            <a:r>
              <a:rPr lang="pt-PT" sz="2400" dirty="0" err="1"/>
              <a:t>IoT</a:t>
            </a:r>
            <a:r>
              <a:rPr lang="pt-PT" sz="2400" dirty="0"/>
              <a:t>) e outras perspetivas de interconexão de “coisas”, como por exemplo veículos autónomos, cidades inteligentes, etc.</a:t>
            </a:r>
          </a:p>
          <a:p>
            <a:pPr lvl="0"/>
            <a:endParaRPr lang="pt-PT" sz="2400" dirty="0"/>
          </a:p>
          <a:p>
            <a:pPr marL="285750" lvl="0" indent="-285750">
              <a:buFont typeface="Arial" panose="020B0604020202020204" pitchFamily="34" charset="0"/>
              <a:buChar char="•"/>
            </a:pPr>
            <a:r>
              <a:rPr lang="pt-PT" sz="2400" dirty="0"/>
              <a:t>Grandes operadores de </a:t>
            </a:r>
            <a:r>
              <a:rPr lang="pt-PT" sz="2400" dirty="0" err="1"/>
              <a:t>Cloud</a:t>
            </a:r>
            <a:r>
              <a:rPr lang="pt-PT" sz="2400" dirty="0"/>
              <a:t> como a Amazon, </a:t>
            </a:r>
            <a:r>
              <a:rPr lang="pt-PT" sz="2400" dirty="0" err="1"/>
              <a:t>Alibaba</a:t>
            </a:r>
            <a:r>
              <a:rPr lang="pt-PT" sz="2400" dirty="0"/>
              <a:t>, Google, e Microsoft posicionam-se para dominar uma nova era dominada pela </a:t>
            </a:r>
            <a:r>
              <a:rPr lang="pt-PT" sz="2400" dirty="0" err="1"/>
              <a:t>IoT</a:t>
            </a:r>
            <a:r>
              <a:rPr lang="pt-PT" sz="2400" dirty="0"/>
              <a:t> e pelo </a:t>
            </a:r>
            <a:r>
              <a:rPr lang="pt-PT" sz="2400" i="1" dirty="0" err="1"/>
              <a:t>edge</a:t>
            </a:r>
            <a:r>
              <a:rPr lang="pt-PT" sz="2400" i="1" dirty="0"/>
              <a:t> </a:t>
            </a:r>
            <a:r>
              <a:rPr lang="pt-PT" sz="2400" i="1" dirty="0" err="1"/>
              <a:t>computing</a:t>
            </a:r>
            <a:r>
              <a:rPr lang="pt-PT" sz="2400" dirty="0"/>
              <a:t>, o que tornará a estrutura da Internet cada vez mais baseada em redes e serviços de </a:t>
            </a:r>
            <a:r>
              <a:rPr lang="pt-PT" sz="2400" i="1" dirty="0" err="1"/>
              <a:t>edge</a:t>
            </a:r>
            <a:r>
              <a:rPr lang="pt-PT" sz="2400" dirty="0"/>
              <a:t> cada vez mais complexos e omnipresentes.</a:t>
            </a:r>
          </a:p>
        </p:txBody>
      </p:sp>
      <p:sp>
        <p:nvSpPr>
          <p:cNvPr id="4" name="Rounded Rectangle 3">
            <a:extLst>
              <a:ext uri="{FF2B5EF4-FFF2-40B4-BE49-F238E27FC236}">
                <a16:creationId xmlns:a16="http://schemas.microsoft.com/office/drawing/2014/main" xmlns="" id="{3A588590-F6B9-B047-B8B4-7AC02F45F615}"/>
              </a:ext>
            </a:extLst>
          </p:cNvPr>
          <p:cNvSpPr/>
          <p:nvPr/>
        </p:nvSpPr>
        <p:spPr>
          <a:xfrm>
            <a:off x="228600" y="304800"/>
            <a:ext cx="2941583" cy="1936530"/>
          </a:xfrm>
          <a:prstGeom prst="roundRect">
            <a:avLst/>
          </a:prstGeom>
          <a:solidFill>
            <a:schemeClr val="accent3">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Topologia em mudança</a:t>
            </a:r>
          </a:p>
        </p:txBody>
      </p:sp>
    </p:spTree>
    <p:extLst>
      <p:ext uri="{BB962C8B-B14F-4D97-AF65-F5344CB8AC3E}">
        <p14:creationId xmlns:p14="http://schemas.microsoft.com/office/powerpoint/2010/main" val="755271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9EE1D23A-55C4-7542-8A1B-C225D7430AAE}" type="slidenum">
              <a:rPr lang="uk-UA" altLang="en-US" smtClean="0"/>
              <a:pPr/>
              <a:t>14</a:t>
            </a:fld>
            <a:endParaRPr lang="uk-UA"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0200"/>
            <a:ext cx="9144000" cy="6197600"/>
          </a:xfrm>
          <a:prstGeom prst="rect">
            <a:avLst/>
          </a:prstGeom>
        </p:spPr>
      </p:pic>
    </p:spTree>
    <p:extLst>
      <p:ext uri="{BB962C8B-B14F-4D97-AF65-F5344CB8AC3E}">
        <p14:creationId xmlns:p14="http://schemas.microsoft.com/office/powerpoint/2010/main" val="84426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9EE1D23A-55C4-7542-8A1B-C225D7430AAE}" type="slidenum">
              <a:rPr lang="uk-UA" altLang="en-US" smtClean="0"/>
              <a:pPr/>
              <a:t>15</a:t>
            </a:fld>
            <a:endParaRPr lang="uk-UA"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567" y="228600"/>
            <a:ext cx="8846633" cy="6191176"/>
          </a:xfrm>
          <a:prstGeom prst="rect">
            <a:avLst/>
          </a:prstGeom>
        </p:spPr>
      </p:pic>
    </p:spTree>
    <p:extLst>
      <p:ext uri="{BB962C8B-B14F-4D97-AF65-F5344CB8AC3E}">
        <p14:creationId xmlns:p14="http://schemas.microsoft.com/office/powerpoint/2010/main" val="2094761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2A77DB6-755D-C241-A8E8-2835267E4FD4}"/>
              </a:ext>
            </a:extLst>
          </p:cNvPr>
          <p:cNvSpPr txBox="1"/>
          <p:nvPr/>
        </p:nvSpPr>
        <p:spPr>
          <a:xfrm>
            <a:off x="3505200" y="304800"/>
            <a:ext cx="8122841" cy="6001643"/>
          </a:xfrm>
          <a:prstGeom prst="rect">
            <a:avLst/>
          </a:prstGeom>
          <a:noFill/>
        </p:spPr>
        <p:txBody>
          <a:bodyPr wrap="square" rtlCol="0">
            <a:spAutoFit/>
          </a:bodyPr>
          <a:lstStyle/>
          <a:p>
            <a:pPr marL="285750" lvl="0" indent="-285750">
              <a:buFont typeface="Arial" panose="020B0604020202020204" pitchFamily="34" charset="0"/>
              <a:buChar char="•"/>
            </a:pPr>
            <a:r>
              <a:rPr lang="pt-PT" sz="2400" dirty="0"/>
              <a:t>Se estas tendências continuarem, a característica essencial da Internet de não ter “favoritos permanentes” tem tendência para desaparecer.</a:t>
            </a:r>
          </a:p>
          <a:p>
            <a:pPr marL="285750" lvl="0" indent="-285750">
              <a:buFont typeface="Arial" panose="020B0604020202020204" pitchFamily="34" charset="0"/>
              <a:buChar char="•"/>
            </a:pPr>
            <a:endParaRPr lang="pt-PT" sz="2400" dirty="0"/>
          </a:p>
          <a:p>
            <a:pPr marL="285750" lvl="0" indent="-285750">
              <a:buFont typeface="Arial" panose="020B0604020202020204" pitchFamily="34" charset="0"/>
              <a:buChar char="•"/>
            </a:pPr>
            <a:r>
              <a:rPr lang="pt-PT" sz="2400" dirty="0"/>
              <a:t>O desenvolvimento de novos negócios, novas aplicações e serviços, em suma a inovação na economia global, estarão cada vez mais dependentes de um conjunto relativamente pequeno de plataformas, propriedade das maiores empresas Internet.</a:t>
            </a:r>
          </a:p>
          <a:p>
            <a:pPr lvl="0"/>
            <a:endParaRPr lang="pt-PT" sz="2400" dirty="0"/>
          </a:p>
          <a:p>
            <a:pPr marL="285750" lvl="0" indent="-285750">
              <a:buFont typeface="Arial" panose="020B0604020202020204" pitchFamily="34" charset="0"/>
              <a:buChar char="•"/>
            </a:pPr>
            <a:r>
              <a:rPr lang="pt-PT" sz="2400" dirty="0"/>
              <a:t>Essas plataformas e os ambientes de desenvolvimento, execução e acesso que disponibilizam, dominarão cada vez mais sectores e mercados, o que combinado com um poder económico excecional, criará uma nova categoria de dependências e de entidades TBTF “To </a:t>
            </a:r>
            <a:r>
              <a:rPr lang="pt-PT" sz="2400" dirty="0" err="1"/>
              <a:t>Big</a:t>
            </a:r>
            <a:r>
              <a:rPr lang="pt-PT" sz="2400" dirty="0"/>
              <a:t> To Fail”.</a:t>
            </a:r>
          </a:p>
          <a:p>
            <a:endParaRPr lang="pt-PT" sz="2400" dirty="0"/>
          </a:p>
        </p:txBody>
      </p:sp>
      <p:sp>
        <p:nvSpPr>
          <p:cNvPr id="4" name="Rounded Rectangle 3">
            <a:extLst>
              <a:ext uri="{FF2B5EF4-FFF2-40B4-BE49-F238E27FC236}">
                <a16:creationId xmlns:a16="http://schemas.microsoft.com/office/drawing/2014/main" xmlns="" id="{0130C93F-F852-1446-A590-99761BA5203C}"/>
              </a:ext>
            </a:extLst>
          </p:cNvPr>
          <p:cNvSpPr/>
          <p:nvPr/>
        </p:nvSpPr>
        <p:spPr>
          <a:xfrm>
            <a:off x="304800" y="304800"/>
            <a:ext cx="2941583" cy="1936530"/>
          </a:xfrm>
          <a:prstGeom prst="roundRect">
            <a:avLst/>
          </a:prstGeom>
          <a:solidFill>
            <a:schemeClr val="accent5">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solidFill>
                  <a:schemeClr val="tx1"/>
                </a:solidFill>
              </a:rPr>
              <a:t>Dependências profundas</a:t>
            </a:r>
          </a:p>
        </p:txBody>
      </p:sp>
    </p:spTree>
    <p:extLst>
      <p:ext uri="{BB962C8B-B14F-4D97-AF65-F5344CB8AC3E}">
        <p14:creationId xmlns:p14="http://schemas.microsoft.com/office/powerpoint/2010/main" val="353167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9EE1D23A-55C4-7542-8A1B-C225D7430AAE}" type="slidenum">
              <a:rPr lang="uk-UA" altLang="en-US" smtClean="0"/>
              <a:pPr/>
              <a:t>17</a:t>
            </a:fld>
            <a:endParaRPr lang="uk-UA"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042" y="448516"/>
            <a:ext cx="8402133" cy="5880100"/>
          </a:xfrm>
          <a:prstGeom prst="rect">
            <a:avLst/>
          </a:prstGeom>
        </p:spPr>
      </p:pic>
    </p:spTree>
    <p:extLst>
      <p:ext uri="{BB962C8B-B14F-4D97-AF65-F5344CB8AC3E}">
        <p14:creationId xmlns:p14="http://schemas.microsoft.com/office/powerpoint/2010/main" val="1868273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err="1"/>
              <a:t>Ilustração</a:t>
            </a:r>
            <a:r>
              <a:rPr lang="en-GB" sz="3200" b="1" dirty="0"/>
              <a:t> </a:t>
            </a:r>
            <a:r>
              <a:rPr lang="en-GB" sz="3200" b="1" dirty="0" err="1"/>
              <a:t>destas</a:t>
            </a:r>
            <a:r>
              <a:rPr lang="en-GB" sz="3200" b="1" dirty="0"/>
              <a:t> </a:t>
            </a:r>
            <a:r>
              <a:rPr lang="en-GB" sz="3200" b="1" dirty="0" err="1"/>
              <a:t>tendências</a:t>
            </a:r>
            <a:endParaRPr lang="en-GB" sz="3200" b="1" dirty="0"/>
          </a:p>
        </p:txBody>
      </p:sp>
      <p:sp>
        <p:nvSpPr>
          <p:cNvPr id="3" name="Content Placeholder 2"/>
          <p:cNvSpPr>
            <a:spLocks noGrp="1"/>
          </p:cNvSpPr>
          <p:nvPr>
            <p:ph idx="1"/>
          </p:nvPr>
        </p:nvSpPr>
        <p:spPr>
          <a:xfrm>
            <a:off x="558905" y="1295400"/>
            <a:ext cx="5251200" cy="4724400"/>
          </a:xfrm>
        </p:spPr>
        <p:txBody>
          <a:bodyPr/>
          <a:lstStyle/>
          <a:p>
            <a:r>
              <a:rPr lang="en-US" sz="2400" dirty="0"/>
              <a:t>Since Google entered the market with 8.8.8.8, several other public recursive DNS providers have emerged (e.g., </a:t>
            </a:r>
            <a:r>
              <a:rPr lang="en-US" sz="2400" dirty="0" err="1"/>
              <a:t>Cloudflare’s</a:t>
            </a:r>
            <a:r>
              <a:rPr lang="en-US" sz="2400" dirty="0"/>
              <a:t> 1.1.1.1 and Quad9). Google’s public DNS is still considered the largest among these services, with estimates from APNIC indicating that nearly 15% of all Internet users rely on the service. </a:t>
            </a:r>
          </a:p>
          <a:p>
            <a:endParaRPr lang="en-GB" sz="2400" dirty="0"/>
          </a:p>
        </p:txBody>
      </p:sp>
      <p:sp>
        <p:nvSpPr>
          <p:cNvPr id="4" name="Slide Number Placeholder 3"/>
          <p:cNvSpPr>
            <a:spLocks noGrp="1"/>
          </p:cNvSpPr>
          <p:nvPr>
            <p:ph type="sldNum" sz="quarter" idx="15"/>
          </p:nvPr>
        </p:nvSpPr>
        <p:spPr/>
        <p:txBody>
          <a:bodyPr/>
          <a:lstStyle/>
          <a:p>
            <a:fld id="{9EE1D23A-55C4-7542-8A1B-C225D7430AAE}" type="slidenum">
              <a:rPr lang="uk-UA" altLang="en-US" smtClean="0"/>
              <a:pPr/>
              <a:t>18</a:t>
            </a:fld>
            <a:endParaRPr lang="uk-UA" altLang="en-US" dirty="0"/>
          </a:p>
        </p:txBody>
      </p:sp>
      <p:sp>
        <p:nvSpPr>
          <p:cNvPr id="5" name="Content Placeholder 2"/>
          <p:cNvSpPr txBox="1">
            <a:spLocks/>
          </p:cNvSpPr>
          <p:nvPr/>
        </p:nvSpPr>
        <p:spPr>
          <a:xfrm>
            <a:off x="6124036" y="1290918"/>
            <a:ext cx="5251200" cy="4724400"/>
          </a:xfrm>
          <a:prstGeom prst="rect">
            <a:avLst/>
          </a:prstGeom>
        </p:spPr>
        <p:txBody>
          <a:bodyPr vert="horz" lIns="0" tIns="0" rIns="0" bIns="0" rtlCol="0" anchor="t" anchorCtr="0">
            <a:noAutofit/>
          </a:bodyPr>
          <a:lstStyle>
            <a:lvl1pPr algn="l" rtl="0" eaLnBrk="1" fontAlgn="base" hangingPunct="1">
              <a:lnSpc>
                <a:spcPct val="106000"/>
              </a:lnSpc>
              <a:spcBef>
                <a:spcPct val="0"/>
              </a:spcBef>
              <a:spcAft>
                <a:spcPts val="1200"/>
              </a:spcAft>
              <a:buFont typeface="Arial" charset="0"/>
              <a:defRPr sz="2000" b="0" i="0" kern="1200" spc="20">
                <a:solidFill>
                  <a:schemeClr val="tx1"/>
                </a:solidFill>
                <a:latin typeface="+mn-lt"/>
                <a:ea typeface="Hind Medium" charset="0"/>
                <a:cs typeface="Hind Medium" charset="0"/>
              </a:defRPr>
            </a:lvl1pPr>
            <a:lvl2pPr algn="l" rtl="0" eaLnBrk="1" fontAlgn="base" hangingPunct="1">
              <a:lnSpc>
                <a:spcPct val="114000"/>
              </a:lnSpc>
              <a:spcBef>
                <a:spcPct val="0"/>
              </a:spcBef>
              <a:spcAft>
                <a:spcPct val="0"/>
              </a:spcAft>
              <a:buFont typeface=".AppleSystemUIFont" charset="0"/>
              <a:defRPr sz="1800" kern="1200" spc="20">
                <a:solidFill>
                  <a:schemeClr val="tx1"/>
                </a:solidFill>
                <a:latin typeface="+mn-lt"/>
                <a:ea typeface="ＭＳ Ｐゴシック" charset="-128"/>
                <a:cs typeface="+mn-cs"/>
              </a:defRPr>
            </a:lvl2pPr>
            <a:lvl3pPr marL="270000" indent="-270000" algn="l" rtl="0" eaLnBrk="1" fontAlgn="base" hangingPunct="1">
              <a:lnSpc>
                <a:spcPct val="114000"/>
              </a:lnSpc>
              <a:spcBef>
                <a:spcPct val="0"/>
              </a:spcBef>
              <a:spcAft>
                <a:spcPts val="0"/>
              </a:spcAft>
              <a:buSzPct val="100000"/>
              <a:buFont typeface="Arial" panose="020B0604020202020204" pitchFamily="34" charset="0"/>
              <a:buChar char="•"/>
              <a:defRPr sz="1800" kern="1200" spc="20">
                <a:solidFill>
                  <a:schemeClr val="tx1"/>
                </a:solidFill>
                <a:latin typeface="+mn-lt"/>
                <a:ea typeface="ＭＳ Ｐゴシック" charset="-128"/>
                <a:cs typeface="+mn-cs"/>
              </a:defRPr>
            </a:lvl3pPr>
            <a:lvl4pPr marL="556650" indent="-233925" algn="l" rtl="0" eaLnBrk="1" fontAlgn="base" hangingPunct="1">
              <a:lnSpc>
                <a:spcPct val="114000"/>
              </a:lnSpc>
              <a:spcBef>
                <a:spcPct val="0"/>
              </a:spcBef>
              <a:spcAft>
                <a:spcPct val="0"/>
              </a:spcAft>
              <a:buSzPct val="90000"/>
              <a:buFont typeface="Arial" panose="020B0604020202020204" pitchFamily="34" charset="0"/>
              <a:buChar char="•"/>
              <a:defRPr sz="1800" kern="1200" spc="20">
                <a:solidFill>
                  <a:schemeClr val="tx1"/>
                </a:solidFill>
                <a:latin typeface="+mn-lt"/>
                <a:ea typeface="ＭＳ Ｐゴシック" charset="-128"/>
                <a:cs typeface="+mn-cs"/>
              </a:defRPr>
            </a:lvl4pPr>
            <a:lvl5pPr marL="772650" indent="-197925" algn="l" rtl="0" eaLnBrk="1" fontAlgn="base" hangingPunct="1">
              <a:lnSpc>
                <a:spcPct val="114000"/>
              </a:lnSpc>
              <a:spcBef>
                <a:spcPct val="0"/>
              </a:spcBef>
              <a:spcAft>
                <a:spcPts val="1500"/>
              </a:spcAft>
              <a:buSzPct val="75000"/>
              <a:buFont typeface="Arial" charset="0"/>
              <a:buChar char="•"/>
              <a:defRPr sz="1800" kern="1200" spc="20">
                <a:solidFill>
                  <a:schemeClr val="tx1"/>
                </a:solidFill>
                <a:latin typeface="+mn-lt"/>
                <a:ea typeface="ＭＳ Ｐゴシック" charset="-128"/>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A study of the top 1,000 domains using .com, </a:t>
            </a:r>
            <a:r>
              <a:rPr lang="en-US" sz="2400" dirty="0" err="1"/>
              <a:t>.net</a:t>
            </a:r>
            <a:r>
              <a:rPr lang="en-US" sz="2400" dirty="0"/>
              <a:t> and, .org indicates a trend towards consolidation in the DNS space with 4 providers: </a:t>
            </a:r>
            <a:r>
              <a:rPr lang="en-US" sz="2400" dirty="0" err="1"/>
              <a:t>Dyn</a:t>
            </a:r>
            <a:r>
              <a:rPr lang="en-US" sz="2400" dirty="0"/>
              <a:t>, Akamai, AWS, and </a:t>
            </a:r>
            <a:r>
              <a:rPr lang="en-US" sz="2400" dirty="0" err="1"/>
              <a:t>Cloudflare</a:t>
            </a:r>
            <a:r>
              <a:rPr lang="en-US" sz="2400" dirty="0"/>
              <a:t>. These providers had an estimated combined market share of 50%</a:t>
            </a:r>
            <a:br>
              <a:rPr lang="en-US" sz="2400" dirty="0"/>
            </a:br>
            <a:r>
              <a:rPr lang="en-US" sz="2400" dirty="0"/>
              <a:t>in May 2017.78 This is being driven both by the move away from self-hosting and toward cloud-based site-hosting and management platforms, which use the DNS for traffic engineering purposes, and also by consolidation in the broader hosting market. </a:t>
            </a:r>
          </a:p>
          <a:p>
            <a:endParaRPr lang="en-GB" sz="2400" dirty="0"/>
          </a:p>
        </p:txBody>
      </p:sp>
    </p:spTree>
    <p:extLst>
      <p:ext uri="{BB962C8B-B14F-4D97-AF65-F5344CB8AC3E}">
        <p14:creationId xmlns:p14="http://schemas.microsoft.com/office/powerpoint/2010/main" val="952487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37A2C64-54B8-AF45-96EE-BD0A94F642F5}"/>
              </a:ext>
            </a:extLst>
          </p:cNvPr>
          <p:cNvSpPr txBox="1"/>
          <p:nvPr/>
        </p:nvSpPr>
        <p:spPr>
          <a:xfrm>
            <a:off x="3429000" y="331694"/>
            <a:ext cx="7985333" cy="6370975"/>
          </a:xfrm>
          <a:prstGeom prst="rect">
            <a:avLst/>
          </a:prstGeom>
          <a:noFill/>
        </p:spPr>
        <p:txBody>
          <a:bodyPr wrap="square" rtlCol="0">
            <a:spAutoFit/>
          </a:bodyPr>
          <a:lstStyle/>
          <a:p>
            <a:pPr marL="285750" lvl="0" indent="-285750">
              <a:buFont typeface="Arial" panose="020B0604020202020204" pitchFamily="34" charset="0"/>
              <a:buChar char="•"/>
            </a:pPr>
            <a:r>
              <a:rPr lang="pt-PT" sz="2400" dirty="0"/>
              <a:t>A resposta aos efeitos negativos da concentração está distribuída pelos diferentes domínios (aplicações, serviços e acesso) da Economia da Internet, assim como por diferentes sectores, regiões e instituições. Tudo indica que não há uma estratégia global.</a:t>
            </a:r>
          </a:p>
          <a:p>
            <a:pPr lvl="0"/>
            <a:endParaRPr lang="pt-PT" sz="2400" dirty="0"/>
          </a:p>
          <a:p>
            <a:pPr marL="285750" lvl="0" indent="-285750">
              <a:buFont typeface="Arial" panose="020B0604020202020204" pitchFamily="34" charset="0"/>
              <a:buChar char="•"/>
            </a:pPr>
            <a:r>
              <a:rPr lang="pt-PT" sz="2400" dirty="0"/>
              <a:t>Alguns países têm uma maior tolerância ao risco de concentração,  e podem ter uma menor tendência para regular, caso as empresas forneçam serviços populares. Outros, como por exemplo na União Europeia, têm uma maior tendência para imporem regulação com base numa resposta concertada entre países e tipos de agências de regulação. Noutros, o Governo e as grandes plataformas acuam de forma coordenada.</a:t>
            </a:r>
          </a:p>
          <a:p>
            <a:pPr lvl="0"/>
            <a:endParaRPr lang="pt-PT" sz="2400" dirty="0"/>
          </a:p>
          <a:p>
            <a:pPr marL="285750" lvl="0" indent="-285750">
              <a:buFont typeface="Arial" panose="020B0604020202020204" pitchFamily="34" charset="0"/>
              <a:buChar char="•"/>
            </a:pPr>
            <a:r>
              <a:rPr lang="pt-PT" sz="2400" dirty="0"/>
              <a:t>Alguns grupos da sociedade civil têm também procurado intervir.</a:t>
            </a:r>
          </a:p>
        </p:txBody>
      </p:sp>
      <p:sp>
        <p:nvSpPr>
          <p:cNvPr id="4" name="Rounded Rectangle 3">
            <a:extLst>
              <a:ext uri="{FF2B5EF4-FFF2-40B4-BE49-F238E27FC236}">
                <a16:creationId xmlns:a16="http://schemas.microsoft.com/office/drawing/2014/main" xmlns="" id="{83E9C8ED-DF0C-4C43-A23C-0E99E8DF26A3}"/>
              </a:ext>
            </a:extLst>
          </p:cNvPr>
          <p:cNvSpPr/>
          <p:nvPr/>
        </p:nvSpPr>
        <p:spPr>
          <a:xfrm>
            <a:off x="228600" y="304800"/>
            <a:ext cx="2941583" cy="1936530"/>
          </a:xfrm>
          <a:prstGeom prst="roundRect">
            <a:avLst/>
          </a:prstGeom>
          <a:solidFill>
            <a:schemeClr val="accent6">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solidFill>
                  <a:schemeClr val="tx1"/>
                </a:solidFill>
              </a:rPr>
              <a:t>Respostas à concentração</a:t>
            </a:r>
          </a:p>
        </p:txBody>
      </p:sp>
    </p:spTree>
    <p:extLst>
      <p:ext uri="{BB962C8B-B14F-4D97-AF65-F5344CB8AC3E}">
        <p14:creationId xmlns:p14="http://schemas.microsoft.com/office/powerpoint/2010/main" val="160131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E847178-706B-FC40-A66B-D6E4C272AFAF}"/>
              </a:ext>
            </a:extLst>
          </p:cNvPr>
          <p:cNvSpPr>
            <a:spLocks noGrp="1"/>
          </p:cNvSpPr>
          <p:nvPr>
            <p:ph type="title"/>
          </p:nvPr>
        </p:nvSpPr>
        <p:spPr/>
        <p:txBody>
          <a:bodyPr/>
          <a:lstStyle/>
          <a:p>
            <a:r>
              <a:rPr lang="en-US" b="1" dirty="0"/>
              <a:t>Global Internet Report 2019</a:t>
            </a:r>
          </a:p>
        </p:txBody>
      </p:sp>
      <p:sp>
        <p:nvSpPr>
          <p:cNvPr id="6" name="TextBox 5">
            <a:extLst>
              <a:ext uri="{FF2B5EF4-FFF2-40B4-BE49-F238E27FC236}">
                <a16:creationId xmlns:a16="http://schemas.microsoft.com/office/drawing/2014/main" xmlns="" id="{205DD786-17C4-214E-8976-B536F34BCB1D}"/>
              </a:ext>
            </a:extLst>
          </p:cNvPr>
          <p:cNvSpPr txBox="1"/>
          <p:nvPr/>
        </p:nvSpPr>
        <p:spPr>
          <a:xfrm>
            <a:off x="1371600" y="3352800"/>
            <a:ext cx="9829800" cy="2277547"/>
          </a:xfrm>
          <a:prstGeom prst="rect">
            <a:avLst/>
          </a:prstGeom>
          <a:noFill/>
        </p:spPr>
        <p:txBody>
          <a:bodyPr wrap="square" rtlCol="0" anchor="t">
            <a:spAutoFit/>
          </a:bodyPr>
          <a:lstStyle/>
          <a:p>
            <a:r>
              <a:rPr lang="pt-PT" sz="3200" b="1" i="1" dirty="0"/>
              <a:t>Será que há concentração na Internet, e se sim, como será que a mesma vai influenciar a forma como a Internet vai evoluir e será utilizada?</a:t>
            </a:r>
          </a:p>
          <a:p>
            <a:endParaRPr lang="pt-PT" sz="2800" b="1" i="1" dirty="0"/>
          </a:p>
          <a:p>
            <a:pPr algn="r"/>
            <a:endParaRPr lang="pt-PT" b="1" i="1" dirty="0"/>
          </a:p>
        </p:txBody>
      </p:sp>
      <p:sp>
        <p:nvSpPr>
          <p:cNvPr id="2" name="TextBox 1">
            <a:extLst>
              <a:ext uri="{FF2B5EF4-FFF2-40B4-BE49-F238E27FC236}">
                <a16:creationId xmlns:a16="http://schemas.microsoft.com/office/drawing/2014/main" xmlns="" id="{63C2D505-8CA3-3D44-A452-524D36765435}"/>
              </a:ext>
            </a:extLst>
          </p:cNvPr>
          <p:cNvSpPr txBox="1"/>
          <p:nvPr/>
        </p:nvSpPr>
        <p:spPr>
          <a:xfrm>
            <a:off x="609600" y="2209800"/>
            <a:ext cx="3581400" cy="584775"/>
          </a:xfrm>
          <a:prstGeom prst="rect">
            <a:avLst/>
          </a:prstGeom>
          <a:noFill/>
        </p:spPr>
        <p:txBody>
          <a:bodyPr wrap="square" rtlCol="0">
            <a:spAutoFit/>
          </a:bodyPr>
          <a:lstStyle/>
          <a:p>
            <a:r>
              <a:rPr lang="pt-PT" sz="3200" b="1" u="sng" dirty="0"/>
              <a:t>A grande questão:</a:t>
            </a:r>
          </a:p>
        </p:txBody>
      </p:sp>
    </p:spTree>
    <p:extLst>
      <p:ext uri="{BB962C8B-B14F-4D97-AF65-F5344CB8AC3E}">
        <p14:creationId xmlns:p14="http://schemas.microsoft.com/office/powerpoint/2010/main" val="1623454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88" y="381000"/>
            <a:ext cx="11121296" cy="537799"/>
          </a:xfrm>
        </p:spPr>
        <p:txBody>
          <a:bodyPr/>
          <a:lstStyle/>
          <a:p>
            <a:r>
              <a:rPr lang="pt-PT" b="1"/>
              <a:t>Exemplos de iniciativas governamentais</a:t>
            </a:r>
          </a:p>
        </p:txBody>
      </p:sp>
      <p:sp>
        <p:nvSpPr>
          <p:cNvPr id="3" name="Content Placeholder 2"/>
          <p:cNvSpPr>
            <a:spLocks noGrp="1"/>
          </p:cNvSpPr>
          <p:nvPr>
            <p:ph idx="1"/>
          </p:nvPr>
        </p:nvSpPr>
        <p:spPr>
          <a:xfrm>
            <a:off x="540488" y="1122724"/>
            <a:ext cx="11122272" cy="5015413"/>
          </a:xfrm>
        </p:spPr>
        <p:txBody>
          <a:bodyPr/>
          <a:lstStyle/>
          <a:p>
            <a:pPr marL="457200" indent="-457200">
              <a:buFont typeface="Arial" panose="020B0604020202020204" pitchFamily="34" charset="0"/>
              <a:buChar char="•"/>
            </a:pPr>
            <a:r>
              <a:rPr lang="en-US" sz="2400" dirty="0"/>
              <a:t>Data localization laws (seen in Russia, Indonesia, Vietnam) </a:t>
            </a:r>
          </a:p>
          <a:p>
            <a:pPr marL="457200" indent="-457200">
              <a:buFont typeface="Arial" panose="020B0604020202020204" pitchFamily="34" charset="0"/>
              <a:buChar char="•"/>
            </a:pPr>
            <a:r>
              <a:rPr lang="en-US" sz="2400" dirty="0"/>
              <a:t>Data protection frameworks (e.g., General Data Protection Regulation, or GDPR, in the European Economic Area; the African Union’s Convention on Cyber Security and Personal Data Protection; and France, Germany, and the UK’s enforcement actions and investigations into data protection) </a:t>
            </a:r>
          </a:p>
          <a:p>
            <a:pPr marL="457200" indent="-457200">
              <a:buFont typeface="Arial" panose="020B0604020202020204" pitchFamily="34" charset="0"/>
              <a:buChar char="•"/>
            </a:pPr>
            <a:r>
              <a:rPr lang="en-US" sz="2400" dirty="0"/>
              <a:t>“Digital protectionism” and taking steps towards and state-encouraged consolidation (e.g., China) </a:t>
            </a:r>
          </a:p>
          <a:p>
            <a:pPr marL="457200" indent="-457200">
              <a:buFont typeface="Arial" panose="020B0604020202020204" pitchFamily="34" charset="0"/>
              <a:buChar char="•"/>
            </a:pPr>
            <a:r>
              <a:rPr lang="en-US" sz="2400" dirty="0"/>
              <a:t>Investigating and/or imposing taxes and content restrictions to protect the revenues of incumbent operators (e.g., Zambia, Uganda, and Tanzania) </a:t>
            </a:r>
          </a:p>
          <a:p>
            <a:endParaRPr lang="en-GB" sz="2800" dirty="0"/>
          </a:p>
        </p:txBody>
      </p:sp>
      <p:sp>
        <p:nvSpPr>
          <p:cNvPr id="4" name="Slide Number Placeholder 3"/>
          <p:cNvSpPr>
            <a:spLocks noGrp="1"/>
          </p:cNvSpPr>
          <p:nvPr>
            <p:ph type="sldNum" sz="quarter" idx="15"/>
          </p:nvPr>
        </p:nvSpPr>
        <p:spPr/>
        <p:txBody>
          <a:bodyPr/>
          <a:lstStyle/>
          <a:p>
            <a:fld id="{9EE1D23A-55C4-7542-8A1B-C225D7430AAE}" type="slidenum">
              <a:rPr lang="uk-UA" altLang="en-US" smtClean="0"/>
              <a:pPr/>
              <a:t>20</a:t>
            </a:fld>
            <a:endParaRPr lang="uk-UA" altLang="en-US" dirty="0"/>
          </a:p>
        </p:txBody>
      </p:sp>
    </p:spTree>
    <p:extLst>
      <p:ext uri="{BB962C8B-B14F-4D97-AF65-F5344CB8AC3E}">
        <p14:creationId xmlns:p14="http://schemas.microsoft.com/office/powerpoint/2010/main" val="41700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88" y="381000"/>
            <a:ext cx="11121296" cy="537799"/>
          </a:xfrm>
        </p:spPr>
        <p:txBody>
          <a:bodyPr/>
          <a:lstStyle/>
          <a:p>
            <a:r>
              <a:rPr lang="pt-PT" b="1"/>
              <a:t>Exemplos de iniciativas da sociedade civil</a:t>
            </a:r>
          </a:p>
        </p:txBody>
      </p:sp>
      <p:sp>
        <p:nvSpPr>
          <p:cNvPr id="3" name="Content Placeholder 2"/>
          <p:cNvSpPr>
            <a:spLocks noGrp="1"/>
          </p:cNvSpPr>
          <p:nvPr>
            <p:ph idx="1"/>
          </p:nvPr>
        </p:nvSpPr>
        <p:spPr>
          <a:xfrm>
            <a:off x="540488" y="1122724"/>
            <a:ext cx="11122272" cy="5219339"/>
          </a:xfrm>
        </p:spPr>
        <p:txBody>
          <a:bodyPr/>
          <a:lstStyle/>
          <a:p>
            <a:pPr marL="342900" indent="-342900">
              <a:buFont typeface="Arial" panose="020B0604020202020204" pitchFamily="34" charset="0"/>
              <a:buChar char="•"/>
            </a:pPr>
            <a:r>
              <a:rPr lang="en-US" sz="2400" dirty="0"/>
              <a:t>The Internet Architecture Board (IAB) has kicked-off a community discussion with a post on the IETF’s blog</a:t>
            </a:r>
          </a:p>
          <a:p>
            <a:pPr marL="342900" indent="-342900">
              <a:buFont typeface="Arial" panose="020B0604020202020204" pitchFamily="34" charset="0"/>
              <a:buChar char="•"/>
            </a:pPr>
            <a:r>
              <a:rPr lang="en-US" sz="2400" dirty="0"/>
              <a:t>The software company Mozilla has made proposals to the U.S. Federal Trade Commission around API governance, which it calls ‘”the fundamental connective tissue of the Internet.” </a:t>
            </a:r>
          </a:p>
          <a:p>
            <a:pPr marL="342900" indent="-342900">
              <a:buFont typeface="Arial" panose="020B0604020202020204" pitchFamily="34" charset="0"/>
              <a:buChar char="•"/>
            </a:pPr>
            <a:r>
              <a:rPr lang="en-US" sz="2400" dirty="0"/>
              <a:t>Tim Berners Lee’s Solid project, located at MIT, “aims to radically change the way Web applications work today, resulting in true data ownership as well as improved privacy,”</a:t>
            </a:r>
          </a:p>
          <a:p>
            <a:pPr marL="342900" indent="-342900">
              <a:buFont typeface="Arial" panose="020B0604020202020204" pitchFamily="34" charset="0"/>
              <a:buChar char="•"/>
            </a:pPr>
            <a:r>
              <a:rPr lang="en-US" sz="2400" dirty="0"/>
              <a:t>Finally, civil society organizations, NGOs, and intergovernmental organizations have been vocal about the need for transparency and oversight of influential Internet companies. They play an important role in highlighting gaps. </a:t>
            </a:r>
          </a:p>
          <a:p>
            <a:endParaRPr lang="en-GB" sz="2400" dirty="0"/>
          </a:p>
        </p:txBody>
      </p:sp>
      <p:sp>
        <p:nvSpPr>
          <p:cNvPr id="4" name="Slide Number Placeholder 3"/>
          <p:cNvSpPr>
            <a:spLocks noGrp="1"/>
          </p:cNvSpPr>
          <p:nvPr>
            <p:ph type="sldNum" sz="quarter" idx="15"/>
          </p:nvPr>
        </p:nvSpPr>
        <p:spPr/>
        <p:txBody>
          <a:bodyPr/>
          <a:lstStyle/>
          <a:p>
            <a:fld id="{9EE1D23A-55C4-7542-8A1B-C225D7430AAE}" type="slidenum">
              <a:rPr lang="uk-UA" altLang="en-US" smtClean="0"/>
              <a:pPr/>
              <a:t>21</a:t>
            </a:fld>
            <a:endParaRPr lang="uk-UA" altLang="en-US" dirty="0"/>
          </a:p>
        </p:txBody>
      </p:sp>
    </p:spTree>
    <p:extLst>
      <p:ext uri="{BB962C8B-B14F-4D97-AF65-F5344CB8AC3E}">
        <p14:creationId xmlns:p14="http://schemas.microsoft.com/office/powerpoint/2010/main" val="1837697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66D6390-4653-304A-A89A-6BD02E6C8F62}"/>
              </a:ext>
            </a:extLst>
          </p:cNvPr>
          <p:cNvSpPr txBox="1"/>
          <p:nvPr/>
        </p:nvSpPr>
        <p:spPr>
          <a:xfrm>
            <a:off x="609600" y="549771"/>
            <a:ext cx="3681970" cy="584775"/>
          </a:xfrm>
          <a:prstGeom prst="rect">
            <a:avLst/>
          </a:prstGeom>
          <a:noFill/>
        </p:spPr>
        <p:txBody>
          <a:bodyPr wrap="none" rtlCol="0">
            <a:spAutoFit/>
          </a:bodyPr>
          <a:lstStyle/>
          <a:p>
            <a:r>
              <a:rPr lang="pt-PT" sz="3200" b="1" dirty="0"/>
              <a:t>Seção 3: Implicações</a:t>
            </a:r>
          </a:p>
        </p:txBody>
      </p:sp>
      <p:sp>
        <p:nvSpPr>
          <p:cNvPr id="2" name="TextBox 1">
            <a:extLst>
              <a:ext uri="{FF2B5EF4-FFF2-40B4-BE49-F238E27FC236}">
                <a16:creationId xmlns:a16="http://schemas.microsoft.com/office/drawing/2014/main" xmlns="" id="{47A7C09C-0437-884A-9C4A-6448DE0712AA}"/>
              </a:ext>
            </a:extLst>
          </p:cNvPr>
          <p:cNvSpPr txBox="1"/>
          <p:nvPr/>
        </p:nvSpPr>
        <p:spPr>
          <a:xfrm>
            <a:off x="609600" y="1295400"/>
            <a:ext cx="11009586" cy="5262979"/>
          </a:xfrm>
          <a:prstGeom prst="rect">
            <a:avLst/>
          </a:prstGeom>
          <a:noFill/>
        </p:spPr>
        <p:txBody>
          <a:bodyPr wrap="square" rtlCol="0">
            <a:spAutoFit/>
          </a:bodyPr>
          <a:lstStyle/>
          <a:p>
            <a:pPr marL="285750" indent="-285750">
              <a:buFont typeface="Arial" panose="020B0604020202020204" pitchFamily="34" charset="0"/>
              <a:buChar char="•"/>
            </a:pPr>
            <a:r>
              <a:rPr lang="pt-PT" sz="2400" dirty="0"/>
              <a:t>Na Economia da Internet existem claras tendências de concentração</a:t>
            </a:r>
          </a:p>
          <a:p>
            <a:pPr marL="285750" indent="-285750">
              <a:buFont typeface="Arial" panose="020B0604020202020204" pitchFamily="34" charset="0"/>
              <a:buChar char="•"/>
            </a:pPr>
            <a:endParaRPr lang="pt-PT" sz="2400" dirty="0"/>
          </a:p>
          <a:p>
            <a:pPr marL="285750" indent="-285750">
              <a:buFont typeface="Arial" panose="020B0604020202020204" pitchFamily="34" charset="0"/>
              <a:buChar char="•"/>
            </a:pPr>
            <a:r>
              <a:rPr lang="pt-PT" sz="2400" dirty="0"/>
              <a:t>As limitações na escolha também têm um impacto dependente do domínio económico e de facetas relacionadas com a geografia e o grau de competição</a:t>
            </a:r>
          </a:p>
          <a:p>
            <a:pPr marL="285750" indent="-285750">
              <a:buFont typeface="Arial" panose="020B0604020202020204" pitchFamily="34" charset="0"/>
              <a:buChar char="•"/>
            </a:pPr>
            <a:endParaRPr lang="pt-PT" sz="2400" dirty="0"/>
          </a:p>
          <a:p>
            <a:pPr marL="285750" indent="-285750">
              <a:buFont typeface="Arial" panose="020B0604020202020204" pitchFamily="34" charset="0"/>
              <a:buChar char="•"/>
            </a:pPr>
            <a:r>
              <a:rPr lang="pt-PT" sz="2400" dirty="0"/>
              <a:t>A tendência para a dependência de um pequeno conjunto bem conhecido de plataformas proprietárias também implica o afastamento do ambiente em que não era necessária autorização para inovar.</a:t>
            </a:r>
          </a:p>
          <a:p>
            <a:pPr marL="285750" indent="-285750">
              <a:buFont typeface="Arial" panose="020B0604020202020204" pitchFamily="34" charset="0"/>
              <a:buChar char="•"/>
            </a:pPr>
            <a:endParaRPr lang="pt-PT" sz="2400" dirty="0"/>
          </a:p>
          <a:p>
            <a:pPr marL="285750" indent="-285750">
              <a:buFont typeface="Arial" panose="020B0604020202020204" pitchFamily="34" charset="0"/>
              <a:buChar char="•"/>
            </a:pPr>
            <a:r>
              <a:rPr lang="pt-PT" sz="2400" dirty="0"/>
              <a:t>O grau de concentração em uma ou mais plataformas, e a capacidade de substituição rápida de umas pelas outras, é determinante nas implicações na segurança e resiliência do sistema, que se tornarão inevitáveis perante uma concentração sem regulação.</a:t>
            </a:r>
          </a:p>
          <a:p>
            <a:pPr marL="285750" indent="-285750">
              <a:buFont typeface="Arial" panose="020B0604020202020204" pitchFamily="34" charset="0"/>
              <a:buChar char="•"/>
            </a:pPr>
            <a:endParaRPr lang="pt-PT" sz="2400" dirty="0"/>
          </a:p>
        </p:txBody>
      </p:sp>
      <p:sp>
        <p:nvSpPr>
          <p:cNvPr id="4" name="TextBox 3">
            <a:extLst>
              <a:ext uri="{FF2B5EF4-FFF2-40B4-BE49-F238E27FC236}">
                <a16:creationId xmlns:a16="http://schemas.microsoft.com/office/drawing/2014/main" xmlns="" id="{9A9BDA5C-F213-3D4E-9676-BB510703693A}"/>
              </a:ext>
            </a:extLst>
          </p:cNvPr>
          <p:cNvSpPr txBox="1"/>
          <p:nvPr/>
        </p:nvSpPr>
        <p:spPr>
          <a:xfrm>
            <a:off x="2195317" y="6077396"/>
            <a:ext cx="7801366" cy="461665"/>
          </a:xfrm>
          <a:prstGeom prst="rect">
            <a:avLst/>
          </a:prstGeom>
          <a:noFill/>
        </p:spPr>
        <p:txBody>
          <a:bodyPr wrap="none" rtlCol="0">
            <a:spAutoFit/>
          </a:bodyPr>
          <a:lstStyle/>
          <a:p>
            <a:r>
              <a:rPr lang="pt-PT" sz="2400" b="1" dirty="0"/>
              <a:t>Infelizmente … ainda temos de perceber melhor isto tudo ….</a:t>
            </a:r>
          </a:p>
        </p:txBody>
      </p:sp>
    </p:spTree>
    <p:extLst>
      <p:ext uri="{BB962C8B-B14F-4D97-AF65-F5344CB8AC3E}">
        <p14:creationId xmlns:p14="http://schemas.microsoft.com/office/powerpoint/2010/main" val="300762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6D86BE0-499D-8F47-A77B-15657E62EF1C}"/>
              </a:ext>
            </a:extLst>
          </p:cNvPr>
          <p:cNvSpPr txBox="1"/>
          <p:nvPr/>
        </p:nvSpPr>
        <p:spPr>
          <a:xfrm>
            <a:off x="609600" y="685800"/>
            <a:ext cx="3394327" cy="400110"/>
          </a:xfrm>
          <a:prstGeom prst="rect">
            <a:avLst/>
          </a:prstGeom>
          <a:noFill/>
        </p:spPr>
        <p:txBody>
          <a:bodyPr wrap="none" rtlCol="0">
            <a:spAutoFit/>
          </a:bodyPr>
          <a:lstStyle/>
          <a:p>
            <a:r>
              <a:rPr lang="en-US" sz="2000" b="1" dirty="0"/>
              <a:t>Section 4: Outcome Questions</a:t>
            </a:r>
          </a:p>
        </p:txBody>
      </p:sp>
      <p:sp>
        <p:nvSpPr>
          <p:cNvPr id="2" name="TextBox 1">
            <a:extLst>
              <a:ext uri="{FF2B5EF4-FFF2-40B4-BE49-F238E27FC236}">
                <a16:creationId xmlns:a16="http://schemas.microsoft.com/office/drawing/2014/main" xmlns="" id="{B956E8E0-93AF-2343-896E-D8B71DA57034}"/>
              </a:ext>
            </a:extLst>
          </p:cNvPr>
          <p:cNvSpPr txBox="1"/>
          <p:nvPr/>
        </p:nvSpPr>
        <p:spPr>
          <a:xfrm>
            <a:off x="1066800" y="1295401"/>
            <a:ext cx="10363200" cy="4893647"/>
          </a:xfrm>
          <a:prstGeom prst="rect">
            <a:avLst/>
          </a:prstGeom>
          <a:noFill/>
        </p:spPr>
        <p:txBody>
          <a:bodyPr wrap="square" rtlCol="0">
            <a:spAutoFit/>
          </a:bodyPr>
          <a:lstStyle/>
          <a:p>
            <a:pPr marL="171450" lvl="0" indent="-171450">
              <a:buFont typeface="Arial" panose="020B0604020202020204" pitchFamily="34" charset="0"/>
              <a:buChar char="•"/>
            </a:pPr>
            <a:r>
              <a:rPr lang="en-US" sz="1200" dirty="0"/>
              <a:t>What are the relevant indicators for assessing the impact of consolidation over time? What metrics are available, and how can the Internet community collaborate to monitor trends over time?</a:t>
            </a:r>
          </a:p>
          <a:p>
            <a:endParaRPr lang="en-US" sz="1200" dirty="0"/>
          </a:p>
          <a:p>
            <a:pPr marL="171450" lvl="0" indent="-171450">
              <a:buFont typeface="Arial" panose="020B0604020202020204" pitchFamily="34" charset="0"/>
              <a:buChar char="•"/>
            </a:pPr>
            <a:r>
              <a:rPr lang="en-US" sz="1200" dirty="0"/>
              <a:t>How are current trends of consolidation impacting different regions, and are they exacerbating or mitigating digital divides? Is consolidation responsible for creating new digital divides, meaning that some services are offered to others and some are not? </a:t>
            </a:r>
          </a:p>
          <a:p>
            <a:endParaRPr lang="en-US" sz="1200" dirty="0"/>
          </a:p>
          <a:p>
            <a:pPr marL="171450" lvl="0" indent="-171450">
              <a:buFont typeface="Arial" panose="020B0604020202020204" pitchFamily="34" charset="0"/>
              <a:buChar char="•"/>
            </a:pPr>
            <a:r>
              <a:rPr lang="en-US" sz="1200" dirty="0"/>
              <a:t>Could our increasing reliance on just a few companies in the Internet economy make them “too big to fail”? Are there economic and technical dependencies on services that cannot be substituted that effectively create a set of permanent </a:t>
            </a:r>
            <a:r>
              <a:rPr lang="en-US" sz="1200" dirty="0" err="1"/>
              <a:t>favourites</a:t>
            </a:r>
            <a:r>
              <a:rPr lang="en-US" sz="1200" dirty="0"/>
              <a:t>? </a:t>
            </a:r>
          </a:p>
          <a:p>
            <a:endParaRPr lang="en-US" sz="1200" dirty="0"/>
          </a:p>
          <a:p>
            <a:pPr marL="171450" lvl="0" indent="-171450">
              <a:buFont typeface="Arial" panose="020B0604020202020204" pitchFamily="34" charset="0"/>
              <a:buChar char="•"/>
            </a:pPr>
            <a:r>
              <a:rPr lang="en-US" sz="1200" dirty="0"/>
              <a:t>To what degree is concentration, and in some instances near monopolies, on the Internet a result of particular characteristics of the service involved? Are there natural monopolies for some Internet [enabled] services, for which the most efficient number of firms is one? </a:t>
            </a:r>
            <a:r>
              <a:rPr lang="fr-FR" sz="1200" dirty="0"/>
              <a:t>And if </a:t>
            </a:r>
            <a:r>
              <a:rPr lang="fr-FR" sz="1200" dirty="0" err="1"/>
              <a:t>so</a:t>
            </a:r>
            <a:r>
              <a:rPr lang="fr-FR" sz="1200" dirty="0"/>
              <a:t>, </a:t>
            </a:r>
            <a:r>
              <a:rPr lang="fr-FR" sz="1200" dirty="0" err="1"/>
              <a:t>why</a:t>
            </a:r>
            <a:r>
              <a:rPr lang="fr-FR" sz="1200" dirty="0"/>
              <a:t>? </a:t>
            </a:r>
            <a:endParaRPr lang="en-US" sz="1200" dirty="0"/>
          </a:p>
          <a:p>
            <a:endParaRPr lang="en-US" sz="1200" dirty="0"/>
          </a:p>
          <a:p>
            <a:pPr marL="171450" lvl="0" indent="-171450">
              <a:buFont typeface="Arial" panose="020B0604020202020204" pitchFamily="34" charset="0"/>
              <a:buChar char="•"/>
            </a:pPr>
            <a:r>
              <a:rPr lang="en-US" sz="1200" dirty="0"/>
              <a:t>Does the current trend of new traffic patterns, what has been referred to as a “flattening Internet topology”, constitute a concern or an opportunity for the long-term viability of the open Internet? Are there indications that current trends, of private networks deployed by dominant actors in content and cloud provision, may be crowding out access to a general-purpose Internet? Are users facing an access environment that is increasingly </a:t>
            </a:r>
            <a:r>
              <a:rPr lang="en-US" sz="1200" dirty="0" err="1"/>
              <a:t>optimised</a:t>
            </a:r>
            <a:r>
              <a:rPr lang="en-US" sz="1200" dirty="0"/>
              <a:t> for the delivery of services owned by a few, or for access to an open and globally-connected Internet? </a:t>
            </a:r>
          </a:p>
          <a:p>
            <a:endParaRPr lang="en-US" sz="1200" dirty="0"/>
          </a:p>
          <a:p>
            <a:pPr marL="171450" lvl="0" indent="-171450">
              <a:buFont typeface="Arial" panose="020B0604020202020204" pitchFamily="34" charset="0"/>
              <a:buChar char="•"/>
            </a:pPr>
            <a:r>
              <a:rPr lang="en-US" sz="1200" dirty="0"/>
              <a:t>Do new protocols, standards, or practices championed by especially large </a:t>
            </a:r>
            <a:r>
              <a:rPr lang="en-US" sz="1200" dirty="0" err="1"/>
              <a:t>organisations</a:t>
            </a:r>
            <a:r>
              <a:rPr lang="en-US" sz="1200" dirty="0"/>
              <a:t> have positive effects for all or only some? How does concentration in particular services effect the development of standard and non-standard protocols on the Internet? How do the technical community and other stakeholders ensure that there continues to be thriving development and pipeline of open standards that contribute to ensuring continued interoperability and data portability as the Internet economy evolves?  </a:t>
            </a:r>
          </a:p>
          <a:p>
            <a:endParaRPr lang="en-US" sz="1200" dirty="0"/>
          </a:p>
          <a:p>
            <a:pPr marL="171450" lvl="0" indent="-171450">
              <a:buFont typeface="Arial" panose="020B0604020202020204" pitchFamily="34" charset="0"/>
              <a:buChar char="•"/>
            </a:pPr>
            <a:r>
              <a:rPr lang="en-US" sz="1200" dirty="0"/>
              <a:t>If regulation were needed to address consolidation, would it be better to go via the route of consumer protection, competition, or administrative law? </a:t>
            </a:r>
          </a:p>
          <a:p>
            <a:endParaRPr lang="en-US" sz="1200" dirty="0"/>
          </a:p>
          <a:p>
            <a:pPr marL="171450" lvl="0" indent="-171450">
              <a:buFont typeface="Arial" panose="020B0604020202020204" pitchFamily="34" charset="0"/>
              <a:buChar char="•"/>
            </a:pPr>
            <a:r>
              <a:rPr lang="en-US" sz="1200" dirty="0"/>
              <a:t>How do we ensure that any regulatory responses do not interfere with the Internet's underlying properties, i.e. that they do not “break” the Internet? </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8622217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34988" y="2545238"/>
            <a:ext cx="9001125" cy="959961"/>
          </a:xfrm>
        </p:spPr>
        <p:txBody>
          <a:bodyPr/>
          <a:lstStyle/>
          <a:p>
            <a:r>
              <a:rPr lang="en-US" sz="4800" dirty="0" err="1"/>
              <a:t>Obrigado</a:t>
            </a:r>
            <a:r>
              <a:rPr lang="en-US" sz="4800" dirty="0">
                <a:solidFill>
                  <a:schemeClr val="tx1"/>
                </a:solidFill>
                <a:ea typeface="+mj-lt"/>
                <a:cs typeface="+mj-lt"/>
              </a:rPr>
              <a:t/>
            </a:r>
            <a:br>
              <a:rPr lang="en-US" sz="4800" dirty="0">
                <a:solidFill>
                  <a:schemeClr val="tx1"/>
                </a:solidFill>
                <a:ea typeface="+mj-lt"/>
                <a:cs typeface="+mj-lt"/>
              </a:rPr>
            </a:br>
            <a:r>
              <a:rPr lang="en-US" sz="4800" dirty="0">
                <a:solidFill>
                  <a:schemeClr val="tx1"/>
                </a:solidFill>
                <a:ea typeface="+mj-lt"/>
                <a:cs typeface="+mj-lt"/>
              </a:rPr>
              <a:t/>
            </a:r>
            <a:br>
              <a:rPr lang="en-US" sz="4800" dirty="0">
                <a:solidFill>
                  <a:schemeClr val="tx1"/>
                </a:solidFill>
                <a:ea typeface="+mj-lt"/>
                <a:cs typeface="+mj-lt"/>
              </a:rPr>
            </a:br>
            <a:r>
              <a:rPr lang="en-US" sz="2400" dirty="0"/>
              <a:t>For further information or input contact: </a:t>
            </a:r>
            <a:r>
              <a:rPr lang="en-US" sz="2400" dirty="0" err="1"/>
              <a:t>foti@isoc.org</a:t>
            </a:r>
            <a:endParaRPr lang="en-US" sz="2400" dirty="0"/>
          </a:p>
        </p:txBody>
      </p:sp>
      <p:sp>
        <p:nvSpPr>
          <p:cNvPr id="31749" name="Footer Placeholder 4"/>
          <p:cNvSpPr>
            <a:spLocks noGrp="1"/>
          </p:cNvSpPr>
          <p:nvPr>
            <p:ph type="ftr" sz="quarter" idx="4294967295"/>
          </p:nvPr>
        </p:nvSpPr>
        <p:spPr bwMode="auto">
          <a:xfrm>
            <a:off x="0" y="6342063"/>
            <a:ext cx="7031038" cy="173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ind Light" charset="0"/>
                <a:ea typeface="ＭＳ Ｐゴシック" charset="-128"/>
              </a:defRPr>
            </a:lvl1pPr>
            <a:lvl2pPr marL="742950" indent="-285750">
              <a:defRPr>
                <a:solidFill>
                  <a:schemeClr val="tx1"/>
                </a:solidFill>
                <a:latin typeface="Hind Light" charset="0"/>
                <a:ea typeface="ＭＳ Ｐゴシック" charset="-128"/>
              </a:defRPr>
            </a:lvl2pPr>
            <a:lvl3pPr marL="1143000" indent="-228600">
              <a:defRPr>
                <a:solidFill>
                  <a:schemeClr val="tx1"/>
                </a:solidFill>
                <a:latin typeface="Hind Light" charset="0"/>
                <a:ea typeface="ＭＳ Ｐゴシック" charset="-128"/>
              </a:defRPr>
            </a:lvl3pPr>
            <a:lvl4pPr marL="1600200" indent="-228600">
              <a:defRPr>
                <a:solidFill>
                  <a:schemeClr val="tx1"/>
                </a:solidFill>
                <a:latin typeface="Hind Light" charset="0"/>
                <a:ea typeface="ＭＳ Ｐゴシック" charset="-128"/>
              </a:defRPr>
            </a:lvl4pPr>
            <a:lvl5pPr marL="2057400" indent="-228600">
              <a:defRPr>
                <a:solidFill>
                  <a:schemeClr val="tx1"/>
                </a:solidFill>
                <a:latin typeface="Hind Light" charset="0"/>
                <a:ea typeface="ＭＳ Ｐゴシック" charset="-128"/>
              </a:defRPr>
            </a:lvl5pPr>
            <a:lvl6pPr marL="2514600" indent="-228600" fontAlgn="base">
              <a:spcBef>
                <a:spcPct val="0"/>
              </a:spcBef>
              <a:spcAft>
                <a:spcPct val="0"/>
              </a:spcAft>
              <a:defRPr>
                <a:solidFill>
                  <a:schemeClr val="tx1"/>
                </a:solidFill>
                <a:latin typeface="Hind Light" charset="0"/>
                <a:ea typeface="ＭＳ Ｐゴシック" charset="-128"/>
              </a:defRPr>
            </a:lvl6pPr>
            <a:lvl7pPr marL="2971800" indent="-228600" fontAlgn="base">
              <a:spcBef>
                <a:spcPct val="0"/>
              </a:spcBef>
              <a:spcAft>
                <a:spcPct val="0"/>
              </a:spcAft>
              <a:defRPr>
                <a:solidFill>
                  <a:schemeClr val="tx1"/>
                </a:solidFill>
                <a:latin typeface="Hind Light" charset="0"/>
                <a:ea typeface="ＭＳ Ｐゴシック" charset="-128"/>
              </a:defRPr>
            </a:lvl7pPr>
            <a:lvl8pPr marL="3429000" indent="-228600" fontAlgn="base">
              <a:spcBef>
                <a:spcPct val="0"/>
              </a:spcBef>
              <a:spcAft>
                <a:spcPct val="0"/>
              </a:spcAft>
              <a:defRPr>
                <a:solidFill>
                  <a:schemeClr val="tx1"/>
                </a:solidFill>
                <a:latin typeface="Hind Light" charset="0"/>
                <a:ea typeface="ＭＳ Ｐゴシック" charset="-128"/>
              </a:defRPr>
            </a:lvl8pPr>
            <a:lvl9pPr marL="3886200" indent="-228600" fontAlgn="base">
              <a:spcBef>
                <a:spcPct val="0"/>
              </a:spcBef>
              <a:spcAft>
                <a:spcPct val="0"/>
              </a:spcAft>
              <a:defRPr>
                <a:solidFill>
                  <a:schemeClr val="tx1"/>
                </a:solidFill>
                <a:latin typeface="Hind Light" charset="0"/>
                <a:ea typeface="ＭＳ Ｐゴシック" charset="-128"/>
              </a:defRPr>
            </a:lvl9pPr>
          </a:lstStyle>
          <a:p>
            <a:r>
              <a:rPr lang="en-GB" altLang="en-US" dirty="0"/>
              <a:t>Presentation title – Client name</a:t>
            </a:r>
          </a:p>
        </p:txBody>
      </p:sp>
    </p:spTree>
    <p:extLst>
      <p:ext uri="{BB962C8B-B14F-4D97-AF65-F5344CB8AC3E}">
        <p14:creationId xmlns:p14="http://schemas.microsoft.com/office/powerpoint/2010/main" val="60876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E847178-706B-FC40-A66B-D6E4C272AFAF}"/>
              </a:ext>
            </a:extLst>
          </p:cNvPr>
          <p:cNvSpPr>
            <a:spLocks noGrp="1"/>
          </p:cNvSpPr>
          <p:nvPr>
            <p:ph type="title"/>
          </p:nvPr>
        </p:nvSpPr>
        <p:spPr/>
        <p:txBody>
          <a:bodyPr/>
          <a:lstStyle/>
          <a:p>
            <a:r>
              <a:rPr lang="pt-PT" sz="4000" b="1" dirty="0"/>
              <a:t>Algumas definições preliminares:</a:t>
            </a:r>
          </a:p>
        </p:txBody>
      </p:sp>
      <p:sp>
        <p:nvSpPr>
          <p:cNvPr id="6" name="TextBox 5">
            <a:extLst>
              <a:ext uri="{FF2B5EF4-FFF2-40B4-BE49-F238E27FC236}">
                <a16:creationId xmlns:a16="http://schemas.microsoft.com/office/drawing/2014/main" xmlns="" id="{205DD786-17C4-214E-8976-B536F34BCB1D}"/>
              </a:ext>
            </a:extLst>
          </p:cNvPr>
          <p:cNvSpPr txBox="1"/>
          <p:nvPr/>
        </p:nvSpPr>
        <p:spPr>
          <a:xfrm>
            <a:off x="1148624" y="1600200"/>
            <a:ext cx="9906000" cy="4031873"/>
          </a:xfrm>
          <a:prstGeom prst="rect">
            <a:avLst/>
          </a:prstGeom>
          <a:noFill/>
        </p:spPr>
        <p:txBody>
          <a:bodyPr wrap="square" rtlCol="0" anchor="t">
            <a:spAutoFit/>
          </a:bodyPr>
          <a:lstStyle/>
          <a:p>
            <a:r>
              <a:rPr lang="pt-PT" sz="3200" b="1" i="1" dirty="0"/>
              <a:t>“</a:t>
            </a:r>
            <a:r>
              <a:rPr lang="pt-PT" sz="3200" b="1" dirty="0"/>
              <a:t>Economia da Internet”  =  todas as atividades económicas que suportam o funcionamento da Internet ou que estão fundamental </a:t>
            </a:r>
            <a:r>
              <a:rPr lang="pt-PT" sz="3200" b="1"/>
              <a:t>dependentes desta</a:t>
            </a:r>
            <a:endParaRPr lang="pt-PT" sz="3200" b="1" dirty="0"/>
          </a:p>
          <a:p>
            <a:endParaRPr lang="pt-PT" sz="3200" b="1" dirty="0"/>
          </a:p>
          <a:p>
            <a:r>
              <a:rPr lang="pt-PT" sz="3200" b="1" dirty="0"/>
              <a:t>“Tendências para a concentração” </a:t>
            </a:r>
            <a:r>
              <a:rPr lang="pt-PT" sz="3200" b="1" i="1" dirty="0"/>
              <a:t>= </a:t>
            </a:r>
            <a:r>
              <a:rPr lang="pt-PT" sz="3200" b="1" dirty="0"/>
              <a:t> tendências de concentração do mercado, integração vertical e horizontal, barreiras maiores à entrada no mercado e à concorrência.</a:t>
            </a:r>
          </a:p>
        </p:txBody>
      </p:sp>
    </p:spTree>
    <p:extLst>
      <p:ext uri="{BB962C8B-B14F-4D97-AF65-F5344CB8AC3E}">
        <p14:creationId xmlns:p14="http://schemas.microsoft.com/office/powerpoint/2010/main" val="371051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24F8F2AE-0EB8-9F4E-BADC-4ECDFE394525}"/>
              </a:ext>
            </a:extLst>
          </p:cNvPr>
          <p:cNvSpPr txBox="1"/>
          <p:nvPr/>
        </p:nvSpPr>
        <p:spPr>
          <a:xfrm>
            <a:off x="647599" y="656112"/>
            <a:ext cx="9906543" cy="584775"/>
          </a:xfrm>
          <a:prstGeom prst="rect">
            <a:avLst/>
          </a:prstGeom>
          <a:noFill/>
        </p:spPr>
        <p:txBody>
          <a:bodyPr wrap="square" rtlCol="0" anchor="t">
            <a:spAutoFit/>
          </a:bodyPr>
          <a:lstStyle/>
          <a:p>
            <a:r>
              <a:rPr lang="pt-PT" sz="3200" b="1" dirty="0"/>
              <a:t>Organização do relatório</a:t>
            </a:r>
          </a:p>
        </p:txBody>
      </p:sp>
      <p:sp>
        <p:nvSpPr>
          <p:cNvPr id="3" name="TextBox 2">
            <a:extLst>
              <a:ext uri="{FF2B5EF4-FFF2-40B4-BE49-F238E27FC236}">
                <a16:creationId xmlns:a16="http://schemas.microsoft.com/office/drawing/2014/main" xmlns="" id="{EF7BA326-4E9A-4A4A-830F-CA7E52347527}"/>
              </a:ext>
            </a:extLst>
          </p:cNvPr>
          <p:cNvSpPr txBox="1"/>
          <p:nvPr/>
        </p:nvSpPr>
        <p:spPr>
          <a:xfrm>
            <a:off x="914400" y="5155856"/>
            <a:ext cx="9695539" cy="400110"/>
          </a:xfrm>
          <a:prstGeom prst="rect">
            <a:avLst/>
          </a:prstGeom>
          <a:noFill/>
        </p:spPr>
        <p:txBody>
          <a:bodyPr wrap="none" rtlCol="0">
            <a:spAutoFit/>
          </a:bodyPr>
          <a:lstStyle/>
          <a:p>
            <a:r>
              <a:rPr lang="pt-PT" sz="2000" b="1" dirty="0"/>
              <a:t>Audiência: </a:t>
            </a:r>
            <a:r>
              <a:rPr lang="pt-PT" sz="2000" dirty="0"/>
              <a:t>Comunidade</a:t>
            </a:r>
            <a:r>
              <a:rPr lang="pt-PT" sz="2000" b="1" dirty="0"/>
              <a:t> </a:t>
            </a:r>
            <a:r>
              <a:rPr lang="pt-PT" sz="2000" dirty="0"/>
              <a:t>ISOC, influenciadores e decisores políticos e público interessado</a:t>
            </a:r>
          </a:p>
        </p:txBody>
      </p:sp>
      <p:sp>
        <p:nvSpPr>
          <p:cNvPr id="4" name="Rectangle 3">
            <a:extLst>
              <a:ext uri="{FF2B5EF4-FFF2-40B4-BE49-F238E27FC236}">
                <a16:creationId xmlns:a16="http://schemas.microsoft.com/office/drawing/2014/main" xmlns="" id="{EB2E179E-E038-344F-BB0C-D64CEAB5D12B}"/>
              </a:ext>
            </a:extLst>
          </p:cNvPr>
          <p:cNvSpPr/>
          <p:nvPr/>
        </p:nvSpPr>
        <p:spPr>
          <a:xfrm>
            <a:off x="914400" y="1702144"/>
            <a:ext cx="1524000" cy="28316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Introdução</a:t>
            </a:r>
          </a:p>
        </p:txBody>
      </p:sp>
      <p:sp>
        <p:nvSpPr>
          <p:cNvPr id="14" name="Rectangle 13">
            <a:extLst>
              <a:ext uri="{FF2B5EF4-FFF2-40B4-BE49-F238E27FC236}">
                <a16:creationId xmlns:a16="http://schemas.microsoft.com/office/drawing/2014/main" xmlns="" id="{A24FECF2-AB8F-804D-8887-12FE167E825F}"/>
              </a:ext>
            </a:extLst>
          </p:cNvPr>
          <p:cNvSpPr/>
          <p:nvPr/>
        </p:nvSpPr>
        <p:spPr>
          <a:xfrm>
            <a:off x="2670807" y="1716892"/>
            <a:ext cx="2036901" cy="280465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Secção 1:</a:t>
            </a:r>
          </a:p>
          <a:p>
            <a:pPr algn="ctr"/>
            <a:endParaRPr lang="pt-PT" dirty="0">
              <a:solidFill>
                <a:schemeClr val="tx1"/>
              </a:solidFill>
            </a:endParaRPr>
          </a:p>
          <a:p>
            <a:pPr algn="ctr"/>
            <a:r>
              <a:rPr lang="pt-PT" dirty="0">
                <a:solidFill>
                  <a:schemeClr val="tx1"/>
                </a:solidFill>
              </a:rPr>
              <a:t>Tendências</a:t>
            </a:r>
          </a:p>
        </p:txBody>
      </p:sp>
      <p:sp>
        <p:nvSpPr>
          <p:cNvPr id="15" name="Rectangle 14">
            <a:extLst>
              <a:ext uri="{FF2B5EF4-FFF2-40B4-BE49-F238E27FC236}">
                <a16:creationId xmlns:a16="http://schemas.microsoft.com/office/drawing/2014/main" xmlns="" id="{915C66C3-1458-3D41-B2E1-8A4E40CAD23F}"/>
              </a:ext>
            </a:extLst>
          </p:cNvPr>
          <p:cNvSpPr/>
          <p:nvPr/>
        </p:nvSpPr>
        <p:spPr>
          <a:xfrm>
            <a:off x="4881439" y="1702144"/>
            <a:ext cx="2036901" cy="28046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Secção 2:</a:t>
            </a:r>
          </a:p>
          <a:p>
            <a:pPr algn="ctr"/>
            <a:endParaRPr lang="pt-PT" dirty="0">
              <a:solidFill>
                <a:schemeClr val="tx1"/>
              </a:solidFill>
            </a:endParaRPr>
          </a:p>
          <a:p>
            <a:pPr algn="ctr"/>
            <a:r>
              <a:rPr lang="pt-PT" dirty="0">
                <a:solidFill>
                  <a:schemeClr val="tx1"/>
                </a:solidFill>
              </a:rPr>
              <a:t>Questões fundamentais</a:t>
            </a:r>
          </a:p>
        </p:txBody>
      </p:sp>
      <p:sp>
        <p:nvSpPr>
          <p:cNvPr id="16" name="Rectangle 15">
            <a:extLst>
              <a:ext uri="{FF2B5EF4-FFF2-40B4-BE49-F238E27FC236}">
                <a16:creationId xmlns:a16="http://schemas.microsoft.com/office/drawing/2014/main" xmlns="" id="{B842C27D-994E-E84A-AA6A-1B0615323B5E}"/>
              </a:ext>
            </a:extLst>
          </p:cNvPr>
          <p:cNvSpPr/>
          <p:nvPr/>
        </p:nvSpPr>
        <p:spPr>
          <a:xfrm>
            <a:off x="7092071" y="1702144"/>
            <a:ext cx="2036901" cy="280465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Secção 3:</a:t>
            </a:r>
          </a:p>
          <a:p>
            <a:pPr algn="ctr"/>
            <a:endParaRPr lang="pt-PT" dirty="0">
              <a:solidFill>
                <a:schemeClr val="tx1"/>
              </a:solidFill>
            </a:endParaRPr>
          </a:p>
          <a:p>
            <a:pPr algn="ctr"/>
            <a:r>
              <a:rPr lang="pt-PT" dirty="0">
                <a:solidFill>
                  <a:schemeClr val="tx1"/>
                </a:solidFill>
              </a:rPr>
              <a:t>Implicações </a:t>
            </a:r>
          </a:p>
        </p:txBody>
      </p:sp>
      <p:sp>
        <p:nvSpPr>
          <p:cNvPr id="17" name="Rectangle 16">
            <a:extLst>
              <a:ext uri="{FF2B5EF4-FFF2-40B4-BE49-F238E27FC236}">
                <a16:creationId xmlns:a16="http://schemas.microsoft.com/office/drawing/2014/main" xmlns="" id="{D8214F32-6006-2647-BCEF-A83B04BD1837}"/>
              </a:ext>
            </a:extLst>
          </p:cNvPr>
          <p:cNvSpPr/>
          <p:nvPr/>
        </p:nvSpPr>
        <p:spPr>
          <a:xfrm>
            <a:off x="9334601" y="1702144"/>
            <a:ext cx="2036901" cy="280465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Secção 4:</a:t>
            </a:r>
          </a:p>
          <a:p>
            <a:pPr algn="ctr"/>
            <a:endParaRPr lang="pt-PT" dirty="0">
              <a:solidFill>
                <a:schemeClr val="tx1"/>
              </a:solidFill>
            </a:endParaRPr>
          </a:p>
          <a:p>
            <a:pPr algn="ctr"/>
            <a:r>
              <a:rPr lang="pt-PT" dirty="0">
                <a:solidFill>
                  <a:schemeClr val="tx1"/>
                </a:solidFill>
              </a:rPr>
              <a:t>Questões</a:t>
            </a:r>
          </a:p>
        </p:txBody>
      </p:sp>
    </p:spTree>
    <p:extLst>
      <p:ext uri="{BB962C8B-B14F-4D97-AF65-F5344CB8AC3E}">
        <p14:creationId xmlns:p14="http://schemas.microsoft.com/office/powerpoint/2010/main" val="382981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A11D31A-3A14-6E44-8526-B12A300918AA}"/>
              </a:ext>
            </a:extLst>
          </p:cNvPr>
          <p:cNvSpPr txBox="1"/>
          <p:nvPr/>
        </p:nvSpPr>
        <p:spPr>
          <a:xfrm>
            <a:off x="487961" y="457200"/>
            <a:ext cx="8356647" cy="523220"/>
          </a:xfrm>
          <a:prstGeom prst="rect">
            <a:avLst/>
          </a:prstGeom>
          <a:noFill/>
        </p:spPr>
        <p:txBody>
          <a:bodyPr wrap="none" rtlCol="0">
            <a:spAutoFit/>
          </a:bodyPr>
          <a:lstStyle/>
          <a:p>
            <a:r>
              <a:rPr lang="pt-PT" sz="2800" b="1" dirty="0"/>
              <a:t>Secção 1: Separar a Economia da Internet em 3 áreas</a:t>
            </a:r>
          </a:p>
        </p:txBody>
      </p:sp>
      <p:sp>
        <p:nvSpPr>
          <p:cNvPr id="14" name="Oval 13">
            <a:extLst>
              <a:ext uri="{FF2B5EF4-FFF2-40B4-BE49-F238E27FC236}">
                <a16:creationId xmlns:a16="http://schemas.microsoft.com/office/drawing/2014/main" xmlns="" id="{01886EB3-0389-E041-9890-D3A900D25FE2}"/>
              </a:ext>
            </a:extLst>
          </p:cNvPr>
          <p:cNvSpPr/>
          <p:nvPr/>
        </p:nvSpPr>
        <p:spPr>
          <a:xfrm>
            <a:off x="340042" y="2057400"/>
            <a:ext cx="3495197" cy="3505200"/>
          </a:xfrm>
          <a:prstGeom prst="ellipse">
            <a:avLst/>
          </a:prstGeom>
          <a:solidFill>
            <a:schemeClr val="tx1">
              <a:lumMod val="90000"/>
              <a:lumOff val="1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solidFill>
                  <a:srgbClr val="FFFFFF"/>
                </a:solidFill>
              </a:rPr>
              <a:t>Aplicações</a:t>
            </a:r>
          </a:p>
          <a:p>
            <a:pPr algn="ctr"/>
            <a:endParaRPr lang="pt-PT" dirty="0">
              <a:solidFill>
                <a:srgbClr val="FFFFFF"/>
              </a:solidFill>
            </a:endParaRPr>
          </a:p>
          <a:p>
            <a:pPr algn="ctr"/>
            <a:r>
              <a:rPr lang="pt-PT" dirty="0">
                <a:solidFill>
                  <a:srgbClr val="FFFFFF"/>
                </a:solidFill>
              </a:rPr>
              <a:t>– </a:t>
            </a:r>
            <a:r>
              <a:rPr lang="pt-PT" dirty="0" err="1">
                <a:solidFill>
                  <a:srgbClr val="FFFFFF"/>
                </a:solidFill>
              </a:rPr>
              <a:t>Applications</a:t>
            </a:r>
            <a:r>
              <a:rPr lang="pt-PT" dirty="0">
                <a:solidFill>
                  <a:srgbClr val="FFFFFF"/>
                </a:solidFill>
              </a:rPr>
              <a:t> </a:t>
            </a:r>
            <a:r>
              <a:rPr lang="pt-PT" dirty="0" err="1">
                <a:solidFill>
                  <a:srgbClr val="FFFFFF"/>
                </a:solidFill>
              </a:rPr>
              <a:t>and</a:t>
            </a:r>
            <a:r>
              <a:rPr lang="pt-PT" dirty="0">
                <a:solidFill>
                  <a:srgbClr val="FFFFFF"/>
                </a:solidFill>
              </a:rPr>
              <a:t> </a:t>
            </a:r>
            <a:r>
              <a:rPr lang="pt-PT" dirty="0" err="1">
                <a:solidFill>
                  <a:srgbClr val="FFFFFF"/>
                </a:solidFill>
              </a:rPr>
              <a:t>Services</a:t>
            </a:r>
            <a:r>
              <a:rPr lang="pt-PT" dirty="0">
                <a:solidFill>
                  <a:srgbClr val="FFFFFF"/>
                </a:solidFill>
              </a:rPr>
              <a:t>, e.g. </a:t>
            </a:r>
            <a:r>
              <a:rPr lang="pt-PT" b="1" dirty="0">
                <a:solidFill>
                  <a:srgbClr val="FFFFFF"/>
                </a:solidFill>
              </a:rPr>
              <a:t>Google, Amazon, </a:t>
            </a:r>
            <a:r>
              <a:rPr lang="pt-PT" b="1" dirty="0" err="1">
                <a:solidFill>
                  <a:srgbClr val="FFFFFF"/>
                </a:solidFill>
              </a:rPr>
              <a:t>Facebook</a:t>
            </a:r>
            <a:r>
              <a:rPr lang="pt-PT" b="1" dirty="0">
                <a:solidFill>
                  <a:srgbClr val="FFFFFF"/>
                </a:solidFill>
              </a:rPr>
              <a:t>, </a:t>
            </a:r>
            <a:r>
              <a:rPr lang="pt-PT" b="1" dirty="0" err="1">
                <a:solidFill>
                  <a:srgbClr val="FFFFFF"/>
                </a:solidFill>
              </a:rPr>
              <a:t>Baidu</a:t>
            </a:r>
            <a:r>
              <a:rPr lang="pt-PT" b="1" dirty="0">
                <a:solidFill>
                  <a:srgbClr val="FFFFFF"/>
                </a:solidFill>
              </a:rPr>
              <a:t>, </a:t>
            </a:r>
            <a:r>
              <a:rPr lang="pt-PT" b="1" dirty="0" err="1">
                <a:solidFill>
                  <a:srgbClr val="FFFFFF"/>
                </a:solidFill>
              </a:rPr>
              <a:t>Tencent</a:t>
            </a:r>
            <a:endParaRPr lang="pt-PT" b="1" dirty="0">
              <a:solidFill>
                <a:srgbClr val="FFFFFF"/>
              </a:solidFill>
            </a:endParaRPr>
          </a:p>
        </p:txBody>
      </p:sp>
      <p:sp>
        <p:nvSpPr>
          <p:cNvPr id="16" name="Oval 15">
            <a:extLst>
              <a:ext uri="{FF2B5EF4-FFF2-40B4-BE49-F238E27FC236}">
                <a16:creationId xmlns:a16="http://schemas.microsoft.com/office/drawing/2014/main" xmlns="" id="{F239D727-790F-754D-B359-123B30CE5D3E}"/>
              </a:ext>
            </a:extLst>
          </p:cNvPr>
          <p:cNvSpPr/>
          <p:nvPr/>
        </p:nvSpPr>
        <p:spPr>
          <a:xfrm>
            <a:off x="8305800" y="2057400"/>
            <a:ext cx="3429000" cy="3505200"/>
          </a:xfrm>
          <a:prstGeom prst="ellipse">
            <a:avLst/>
          </a:prstGeom>
          <a:solidFill>
            <a:schemeClr val="accent6">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b="1" dirty="0">
                <a:solidFill>
                  <a:srgbClr val="FFFFFF"/>
                </a:solidFill>
              </a:rPr>
              <a:t>Serviços de infraestrutura</a:t>
            </a:r>
          </a:p>
          <a:p>
            <a:pPr algn="ctr"/>
            <a:endParaRPr lang="pt-PT" dirty="0">
              <a:solidFill>
                <a:srgbClr val="FFFFFF"/>
              </a:solidFill>
            </a:endParaRPr>
          </a:p>
          <a:p>
            <a:pPr algn="ctr"/>
            <a:r>
              <a:rPr lang="pt-PT" dirty="0">
                <a:solidFill>
                  <a:srgbClr val="FFFFFF"/>
                </a:solidFill>
              </a:rPr>
              <a:t>– </a:t>
            </a:r>
            <a:r>
              <a:rPr lang="pt-PT" dirty="0" err="1">
                <a:solidFill>
                  <a:srgbClr val="FFFFFF"/>
                </a:solidFill>
              </a:rPr>
              <a:t>Transit</a:t>
            </a:r>
            <a:r>
              <a:rPr lang="pt-PT" dirty="0">
                <a:solidFill>
                  <a:srgbClr val="FFFFFF"/>
                </a:solidFill>
              </a:rPr>
              <a:t> </a:t>
            </a:r>
            <a:r>
              <a:rPr lang="pt-PT" dirty="0" err="1">
                <a:solidFill>
                  <a:srgbClr val="FFFFFF"/>
                </a:solidFill>
              </a:rPr>
              <a:t>providers</a:t>
            </a:r>
            <a:r>
              <a:rPr lang="pt-PT" dirty="0">
                <a:solidFill>
                  <a:srgbClr val="FFFFFF"/>
                </a:solidFill>
              </a:rPr>
              <a:t>, e.g. </a:t>
            </a:r>
            <a:r>
              <a:rPr lang="pt-PT" b="1" dirty="0" err="1">
                <a:solidFill>
                  <a:srgbClr val="FFFFFF"/>
                </a:solidFill>
              </a:rPr>
              <a:t>Level</a:t>
            </a:r>
            <a:r>
              <a:rPr lang="pt-PT" b="1" dirty="0">
                <a:solidFill>
                  <a:srgbClr val="FFFFFF"/>
                </a:solidFill>
              </a:rPr>
              <a:t> 3</a:t>
            </a:r>
            <a:r>
              <a:rPr lang="pt-PT" dirty="0">
                <a:solidFill>
                  <a:srgbClr val="FFFFFF"/>
                </a:solidFill>
              </a:rPr>
              <a:t>; DNS </a:t>
            </a:r>
            <a:r>
              <a:rPr lang="pt-PT" dirty="0" err="1">
                <a:solidFill>
                  <a:srgbClr val="FFFFFF"/>
                </a:solidFill>
              </a:rPr>
              <a:t>Hosting</a:t>
            </a:r>
            <a:r>
              <a:rPr lang="pt-PT" dirty="0">
                <a:solidFill>
                  <a:srgbClr val="FFFFFF"/>
                </a:solidFill>
              </a:rPr>
              <a:t>, e.g. </a:t>
            </a:r>
            <a:r>
              <a:rPr lang="pt-PT" b="1" dirty="0" err="1">
                <a:solidFill>
                  <a:srgbClr val="FFFFFF"/>
                </a:solidFill>
              </a:rPr>
              <a:t>Dyn</a:t>
            </a:r>
            <a:r>
              <a:rPr lang="pt-PT" dirty="0">
                <a:solidFill>
                  <a:srgbClr val="FFFFFF"/>
                </a:solidFill>
              </a:rPr>
              <a:t>; </a:t>
            </a:r>
            <a:r>
              <a:rPr lang="pt-PT" dirty="0" err="1">
                <a:solidFill>
                  <a:srgbClr val="FFFFFF"/>
                </a:solidFill>
              </a:rPr>
              <a:t>CDNs</a:t>
            </a:r>
            <a:r>
              <a:rPr lang="pt-PT" dirty="0">
                <a:solidFill>
                  <a:srgbClr val="FFFFFF"/>
                </a:solidFill>
              </a:rPr>
              <a:t>, e.g. </a:t>
            </a:r>
            <a:r>
              <a:rPr lang="pt-PT" b="1" dirty="0" err="1">
                <a:solidFill>
                  <a:srgbClr val="FFFFFF"/>
                </a:solidFill>
              </a:rPr>
              <a:t>Akamai</a:t>
            </a:r>
            <a:r>
              <a:rPr lang="pt-PT" dirty="0">
                <a:solidFill>
                  <a:srgbClr val="FFFFFF"/>
                </a:solidFill>
              </a:rPr>
              <a:t>; </a:t>
            </a:r>
            <a:r>
              <a:rPr lang="pt-PT" dirty="0" err="1">
                <a:solidFill>
                  <a:srgbClr val="FFFFFF"/>
                </a:solidFill>
              </a:rPr>
              <a:t>Hosting</a:t>
            </a:r>
            <a:r>
              <a:rPr lang="pt-PT" dirty="0">
                <a:solidFill>
                  <a:srgbClr val="FFFFFF"/>
                </a:solidFill>
              </a:rPr>
              <a:t> </a:t>
            </a:r>
            <a:r>
              <a:rPr lang="pt-PT" dirty="0" err="1">
                <a:solidFill>
                  <a:srgbClr val="FFFFFF"/>
                </a:solidFill>
              </a:rPr>
              <a:t>services</a:t>
            </a:r>
            <a:r>
              <a:rPr lang="pt-PT" dirty="0">
                <a:solidFill>
                  <a:srgbClr val="FFFFFF"/>
                </a:solidFill>
              </a:rPr>
              <a:t>, e.g. </a:t>
            </a:r>
            <a:r>
              <a:rPr lang="pt-PT" b="1" dirty="0">
                <a:solidFill>
                  <a:srgbClr val="FFFFFF"/>
                </a:solidFill>
              </a:rPr>
              <a:t>Amazon Web </a:t>
            </a:r>
            <a:r>
              <a:rPr lang="pt-PT" b="1" dirty="0" err="1">
                <a:solidFill>
                  <a:srgbClr val="FFFFFF"/>
                </a:solidFill>
              </a:rPr>
              <a:t>Services</a:t>
            </a:r>
            <a:r>
              <a:rPr lang="pt-PT" b="1" dirty="0">
                <a:solidFill>
                  <a:srgbClr val="FFFFFF"/>
                </a:solidFill>
              </a:rPr>
              <a:t>; </a:t>
            </a:r>
            <a:r>
              <a:rPr lang="pt-PT" dirty="0" err="1">
                <a:solidFill>
                  <a:srgbClr val="FFFFFF"/>
                </a:solidFill>
              </a:rPr>
              <a:t>IXPs</a:t>
            </a:r>
            <a:endParaRPr lang="pt-PT" dirty="0">
              <a:solidFill>
                <a:srgbClr val="FFFFFF"/>
              </a:solidFill>
            </a:endParaRPr>
          </a:p>
          <a:p>
            <a:pPr algn="ctr"/>
            <a:endParaRPr lang="pt-PT" b="1" dirty="0">
              <a:solidFill>
                <a:srgbClr val="FFFFFF"/>
              </a:solidFill>
            </a:endParaRPr>
          </a:p>
        </p:txBody>
      </p:sp>
      <p:sp>
        <p:nvSpPr>
          <p:cNvPr id="23" name="Oval 22">
            <a:extLst>
              <a:ext uri="{FF2B5EF4-FFF2-40B4-BE49-F238E27FC236}">
                <a16:creationId xmlns:a16="http://schemas.microsoft.com/office/drawing/2014/main" xmlns="" id="{022486C6-3248-804E-8E0F-CCFA7AA3B089}"/>
              </a:ext>
            </a:extLst>
          </p:cNvPr>
          <p:cNvSpPr/>
          <p:nvPr/>
        </p:nvSpPr>
        <p:spPr>
          <a:xfrm>
            <a:off x="4292440" y="2057400"/>
            <a:ext cx="3556159" cy="3505200"/>
          </a:xfrm>
          <a:prstGeom prst="ellipse">
            <a:avLst/>
          </a:prstGeom>
          <a:solidFill>
            <a:schemeClr val="accent4">
              <a:lumMod val="7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solidFill>
                  <a:srgbClr val="FFFFFF"/>
                </a:solidFill>
              </a:rPr>
              <a:t>Redes de acesso</a:t>
            </a:r>
          </a:p>
          <a:p>
            <a:pPr algn="ctr"/>
            <a:endParaRPr lang="pt-PT" dirty="0">
              <a:solidFill>
                <a:srgbClr val="FFFFFF"/>
              </a:solidFill>
            </a:endParaRPr>
          </a:p>
          <a:p>
            <a:pPr algn="ctr"/>
            <a:r>
              <a:rPr lang="pt-PT" dirty="0">
                <a:solidFill>
                  <a:srgbClr val="FFFFFF"/>
                </a:solidFill>
              </a:rPr>
              <a:t>– </a:t>
            </a:r>
            <a:r>
              <a:rPr lang="pt-PT" dirty="0" err="1">
                <a:solidFill>
                  <a:srgbClr val="FFFFFF"/>
                </a:solidFill>
              </a:rPr>
              <a:t>ISPs</a:t>
            </a:r>
            <a:r>
              <a:rPr lang="pt-PT" dirty="0">
                <a:solidFill>
                  <a:srgbClr val="FFFFFF"/>
                </a:solidFill>
              </a:rPr>
              <a:t>/</a:t>
            </a:r>
            <a:r>
              <a:rPr lang="pt-PT" dirty="0" err="1">
                <a:solidFill>
                  <a:srgbClr val="FFFFFF"/>
                </a:solidFill>
              </a:rPr>
              <a:t>Last</a:t>
            </a:r>
            <a:r>
              <a:rPr lang="pt-PT" dirty="0">
                <a:solidFill>
                  <a:srgbClr val="FFFFFF"/>
                </a:solidFill>
              </a:rPr>
              <a:t> </a:t>
            </a:r>
            <a:r>
              <a:rPr lang="pt-PT" dirty="0" err="1">
                <a:solidFill>
                  <a:srgbClr val="FFFFFF"/>
                </a:solidFill>
              </a:rPr>
              <a:t>mile</a:t>
            </a:r>
            <a:r>
              <a:rPr lang="pt-PT" dirty="0">
                <a:solidFill>
                  <a:srgbClr val="FFFFFF"/>
                </a:solidFill>
              </a:rPr>
              <a:t>; e.g. </a:t>
            </a:r>
            <a:r>
              <a:rPr lang="pt-PT" b="1" dirty="0">
                <a:solidFill>
                  <a:srgbClr val="FFFFFF"/>
                </a:solidFill>
              </a:rPr>
              <a:t>AT&amp;T; </a:t>
            </a:r>
            <a:r>
              <a:rPr lang="pt-PT" b="1" dirty="0" err="1">
                <a:solidFill>
                  <a:srgbClr val="FFFFFF"/>
                </a:solidFill>
              </a:rPr>
              <a:t>Safaricom</a:t>
            </a:r>
            <a:r>
              <a:rPr lang="pt-PT" b="1" dirty="0">
                <a:solidFill>
                  <a:srgbClr val="FFFFFF"/>
                </a:solidFill>
              </a:rPr>
              <a:t>; </a:t>
            </a:r>
            <a:r>
              <a:rPr lang="pt-PT" b="1" dirty="0" err="1">
                <a:solidFill>
                  <a:srgbClr val="FFFFFF"/>
                </a:solidFill>
              </a:rPr>
              <a:t>Telefonica</a:t>
            </a:r>
            <a:r>
              <a:rPr lang="pt-PT" b="1" dirty="0">
                <a:solidFill>
                  <a:srgbClr val="FFFFFF"/>
                </a:solidFill>
              </a:rPr>
              <a:t> </a:t>
            </a:r>
          </a:p>
          <a:p>
            <a:pPr algn="ctr"/>
            <a:endParaRPr lang="pt-PT" b="1" dirty="0">
              <a:solidFill>
                <a:srgbClr val="FFFFFF"/>
              </a:solidFill>
            </a:endParaRPr>
          </a:p>
        </p:txBody>
      </p:sp>
    </p:spTree>
    <p:extLst>
      <p:ext uri="{BB962C8B-B14F-4D97-AF65-F5344CB8AC3E}">
        <p14:creationId xmlns:p14="http://schemas.microsoft.com/office/powerpoint/2010/main" val="205289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9EE1D23A-55C4-7542-8A1B-C225D7430AAE}" type="slidenum">
              <a:rPr lang="uk-UA" altLang="en-US" smtClean="0"/>
              <a:pPr/>
              <a:t>6</a:t>
            </a:fld>
            <a:endParaRPr lang="uk-UA"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9" y="228600"/>
            <a:ext cx="7671913" cy="6286500"/>
          </a:xfrm>
          <a:prstGeom prst="rect">
            <a:avLst/>
          </a:prstGeom>
        </p:spPr>
      </p:pic>
    </p:spTree>
    <p:extLst>
      <p:ext uri="{BB962C8B-B14F-4D97-AF65-F5344CB8AC3E}">
        <p14:creationId xmlns:p14="http://schemas.microsoft.com/office/powerpoint/2010/main" val="1557303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4EF11C2-3C4C-2A44-A90B-3ED90A3B8A78}"/>
              </a:ext>
            </a:extLst>
          </p:cNvPr>
          <p:cNvSpPr txBox="1"/>
          <p:nvPr/>
        </p:nvSpPr>
        <p:spPr>
          <a:xfrm>
            <a:off x="281062" y="304800"/>
            <a:ext cx="10331611" cy="646331"/>
          </a:xfrm>
          <a:prstGeom prst="rect">
            <a:avLst/>
          </a:prstGeom>
          <a:noFill/>
        </p:spPr>
        <p:txBody>
          <a:bodyPr wrap="none" rtlCol="0">
            <a:spAutoFit/>
          </a:bodyPr>
          <a:lstStyle/>
          <a:p>
            <a:r>
              <a:rPr lang="pt-PT" sz="3600" b="1" dirty="0"/>
              <a:t>Secção 2: Concentração  — as cinco tendências chave</a:t>
            </a:r>
          </a:p>
        </p:txBody>
      </p:sp>
      <p:sp>
        <p:nvSpPr>
          <p:cNvPr id="17" name="Rounded Rectangle 16">
            <a:extLst>
              <a:ext uri="{FF2B5EF4-FFF2-40B4-BE49-F238E27FC236}">
                <a16:creationId xmlns:a16="http://schemas.microsoft.com/office/drawing/2014/main" xmlns="" id="{0130C93F-F852-1446-A590-99761BA5203C}"/>
              </a:ext>
            </a:extLst>
          </p:cNvPr>
          <p:cNvSpPr/>
          <p:nvPr/>
        </p:nvSpPr>
        <p:spPr>
          <a:xfrm>
            <a:off x="3185291" y="4133193"/>
            <a:ext cx="2941583" cy="1936530"/>
          </a:xfrm>
          <a:prstGeom prst="roundRect">
            <a:avLst/>
          </a:prstGeom>
          <a:solidFill>
            <a:schemeClr val="accent5">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solidFill>
                  <a:schemeClr val="tx1"/>
                </a:solidFill>
              </a:rPr>
              <a:t>Dependências profundas</a:t>
            </a:r>
          </a:p>
        </p:txBody>
      </p:sp>
      <p:sp>
        <p:nvSpPr>
          <p:cNvPr id="18" name="Rounded Rectangle 17">
            <a:extLst>
              <a:ext uri="{FF2B5EF4-FFF2-40B4-BE49-F238E27FC236}">
                <a16:creationId xmlns:a16="http://schemas.microsoft.com/office/drawing/2014/main" xmlns="" id="{83E9C8ED-DF0C-4C43-A23C-0E99E8DF26A3}"/>
              </a:ext>
            </a:extLst>
          </p:cNvPr>
          <p:cNvSpPr/>
          <p:nvPr/>
        </p:nvSpPr>
        <p:spPr>
          <a:xfrm>
            <a:off x="6271391" y="4133193"/>
            <a:ext cx="2941583" cy="1936530"/>
          </a:xfrm>
          <a:prstGeom prst="roundRect">
            <a:avLst/>
          </a:prstGeom>
          <a:solidFill>
            <a:schemeClr val="accent6">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solidFill>
                  <a:schemeClr val="tx1"/>
                </a:solidFill>
              </a:rPr>
              <a:t>Respostas à concentração</a:t>
            </a:r>
          </a:p>
        </p:txBody>
      </p:sp>
      <p:sp>
        <p:nvSpPr>
          <p:cNvPr id="19" name="Rounded Rectangle 18">
            <a:extLst>
              <a:ext uri="{FF2B5EF4-FFF2-40B4-BE49-F238E27FC236}">
                <a16:creationId xmlns:a16="http://schemas.microsoft.com/office/drawing/2014/main" xmlns="" id="{3A588590-F6B9-B047-B8B4-7AC02F45F615}"/>
              </a:ext>
            </a:extLst>
          </p:cNvPr>
          <p:cNvSpPr/>
          <p:nvPr/>
        </p:nvSpPr>
        <p:spPr>
          <a:xfrm>
            <a:off x="7886700" y="2075793"/>
            <a:ext cx="2941583" cy="1936530"/>
          </a:xfrm>
          <a:prstGeom prst="roundRect">
            <a:avLst/>
          </a:prstGeom>
          <a:solidFill>
            <a:schemeClr val="accent3">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Topologia em mudança</a:t>
            </a:r>
          </a:p>
        </p:txBody>
      </p:sp>
      <p:sp>
        <p:nvSpPr>
          <p:cNvPr id="20" name="Rounded Rectangle 19">
            <a:extLst>
              <a:ext uri="{FF2B5EF4-FFF2-40B4-BE49-F238E27FC236}">
                <a16:creationId xmlns:a16="http://schemas.microsoft.com/office/drawing/2014/main" xmlns="" id="{C8251746-BDF7-0F4F-B3B1-0C6422A297C9}"/>
              </a:ext>
            </a:extLst>
          </p:cNvPr>
          <p:cNvSpPr/>
          <p:nvPr/>
        </p:nvSpPr>
        <p:spPr>
          <a:xfrm>
            <a:off x="4800600" y="2057400"/>
            <a:ext cx="2941583" cy="1936530"/>
          </a:xfrm>
          <a:prstGeom prst="roundRect">
            <a:avLst/>
          </a:prstGeom>
          <a:solidFill>
            <a:schemeClr val="accent4">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b="1" dirty="0">
                <a:solidFill>
                  <a:schemeClr val="tx1"/>
                </a:solidFill>
              </a:rPr>
              <a:t>Interoperabilidade como função da escala</a:t>
            </a:r>
          </a:p>
        </p:txBody>
      </p:sp>
      <p:sp>
        <p:nvSpPr>
          <p:cNvPr id="21" name="Rounded Rectangle 20">
            <a:extLst>
              <a:ext uri="{FF2B5EF4-FFF2-40B4-BE49-F238E27FC236}">
                <a16:creationId xmlns:a16="http://schemas.microsoft.com/office/drawing/2014/main" xmlns="" id="{E6F57537-EE54-C34C-AAB1-4909A9E03CFC}"/>
              </a:ext>
            </a:extLst>
          </p:cNvPr>
          <p:cNvSpPr/>
          <p:nvPr/>
        </p:nvSpPr>
        <p:spPr>
          <a:xfrm>
            <a:off x="1714500" y="2075793"/>
            <a:ext cx="2941583" cy="1936530"/>
          </a:xfrm>
          <a:prstGeom prst="roundRect">
            <a:avLst/>
          </a:prstGeom>
          <a:solidFill>
            <a:schemeClr val="tx1">
              <a:lumMod val="50000"/>
              <a:lumOff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solidFill>
                  <a:schemeClr val="tx1"/>
                </a:solidFill>
              </a:rPr>
              <a:t>Serviços integrados</a:t>
            </a:r>
            <a:endParaRPr lang="pt-PT" sz="2800" dirty="0">
              <a:solidFill>
                <a:schemeClr val="tx1"/>
              </a:solidFill>
            </a:endParaRPr>
          </a:p>
        </p:txBody>
      </p:sp>
    </p:spTree>
    <p:extLst>
      <p:ext uri="{BB962C8B-B14F-4D97-AF65-F5344CB8AC3E}">
        <p14:creationId xmlns:p14="http://schemas.microsoft.com/office/powerpoint/2010/main" val="144316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FD1DFA0-A3B0-EB43-B8F2-03A1F9FD7F57}"/>
              </a:ext>
            </a:extLst>
          </p:cNvPr>
          <p:cNvSpPr txBox="1"/>
          <p:nvPr/>
        </p:nvSpPr>
        <p:spPr>
          <a:xfrm>
            <a:off x="3657600" y="417442"/>
            <a:ext cx="7848600" cy="6370975"/>
          </a:xfrm>
          <a:prstGeom prst="rect">
            <a:avLst/>
          </a:prstGeom>
          <a:noFill/>
        </p:spPr>
        <p:txBody>
          <a:bodyPr wrap="square" rtlCol="0">
            <a:spAutoFit/>
          </a:bodyPr>
          <a:lstStyle/>
          <a:p>
            <a:pPr marL="285750" lvl="0" indent="-285750">
              <a:buFont typeface="Arial" panose="020B0604020202020204" pitchFamily="34" charset="0"/>
              <a:buChar char="•"/>
            </a:pPr>
            <a:r>
              <a:rPr lang="pt-PT" sz="2400" dirty="0"/>
              <a:t>As plataformas Internet estão a expandir os serviços fornecidos e os conteúdos a cada vez mais áreas, quer para reterem os clientes, quer para aumentarem o seu volume de negócio e os lucros. </a:t>
            </a:r>
          </a:p>
          <a:p>
            <a:pPr lvl="0"/>
            <a:endParaRPr lang="pt-PT" sz="2400" dirty="0"/>
          </a:p>
          <a:p>
            <a:pPr marL="285750" lvl="0" indent="-285750">
              <a:buFont typeface="Arial" panose="020B0604020202020204" pitchFamily="34" charset="0"/>
              <a:buChar char="•"/>
            </a:pPr>
            <a:r>
              <a:rPr lang="pt-PT" sz="2400" dirty="0"/>
              <a:t>As plataformas integradas de suporte aos negócios e à inovação operam a uma tal escala, que permitem aos seus clientes fazer coisas que não seriam possíveis de outra forma (base de clientes, sistemas de  pagamento, funcionalidades que de outra forma seriam inacessíveis a indivíduos ou </a:t>
            </a:r>
            <a:r>
              <a:rPr lang="pt-PT" sz="2400" dirty="0" err="1"/>
              <a:t>PMEs</a:t>
            </a:r>
            <a:r>
              <a:rPr lang="pt-PT" sz="2400" dirty="0"/>
              <a:t>, …)</a:t>
            </a:r>
          </a:p>
          <a:p>
            <a:pPr marL="285750" lvl="0" indent="-285750">
              <a:buFont typeface="Arial" panose="020B0604020202020204" pitchFamily="34" charset="0"/>
              <a:buChar char="•"/>
            </a:pPr>
            <a:endParaRPr lang="pt-PT" sz="2400" dirty="0"/>
          </a:p>
          <a:p>
            <a:pPr marL="285750" lvl="0" indent="-285750">
              <a:buFont typeface="Arial" panose="020B0604020202020204" pitchFamily="34" charset="0"/>
              <a:buChar char="•"/>
            </a:pPr>
            <a:r>
              <a:rPr lang="pt-PT" sz="2400" dirty="0"/>
              <a:t>Essas plataformas permitem significativas oportunidades de negócio, mas como o controlo da inovação e do empreendedorismo fica dentro da plataforma, a competição com os principais </a:t>
            </a:r>
            <a:r>
              <a:rPr lang="pt-PT" sz="2400" i="1" dirty="0" err="1"/>
              <a:t>players</a:t>
            </a:r>
            <a:r>
              <a:rPr lang="pt-PT" sz="2400" dirty="0"/>
              <a:t> fica comprometida.</a:t>
            </a:r>
          </a:p>
          <a:p>
            <a:endParaRPr lang="pt-PT" sz="2400" dirty="0"/>
          </a:p>
        </p:txBody>
      </p:sp>
      <p:sp>
        <p:nvSpPr>
          <p:cNvPr id="4" name="Rounded Rectangle 3">
            <a:extLst>
              <a:ext uri="{FF2B5EF4-FFF2-40B4-BE49-F238E27FC236}">
                <a16:creationId xmlns:a16="http://schemas.microsoft.com/office/drawing/2014/main" xmlns="" id="{E6F57537-EE54-C34C-AAB1-4909A9E03CFC}"/>
              </a:ext>
            </a:extLst>
          </p:cNvPr>
          <p:cNvSpPr/>
          <p:nvPr/>
        </p:nvSpPr>
        <p:spPr>
          <a:xfrm>
            <a:off x="381000" y="381000"/>
            <a:ext cx="2941583" cy="1936530"/>
          </a:xfrm>
          <a:prstGeom prst="roundRect">
            <a:avLst/>
          </a:prstGeom>
          <a:solidFill>
            <a:schemeClr val="tx1">
              <a:lumMod val="50000"/>
              <a:lumOff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solidFill>
                  <a:schemeClr val="tx1"/>
                </a:solidFill>
              </a:rPr>
              <a:t>Serviços integrados</a:t>
            </a:r>
            <a:endParaRPr lang="pt-PT" sz="2800" dirty="0">
              <a:solidFill>
                <a:schemeClr val="tx1"/>
              </a:solidFill>
            </a:endParaRPr>
          </a:p>
        </p:txBody>
      </p:sp>
    </p:spTree>
    <p:extLst>
      <p:ext uri="{BB962C8B-B14F-4D97-AF65-F5344CB8AC3E}">
        <p14:creationId xmlns:p14="http://schemas.microsoft.com/office/powerpoint/2010/main" val="2135239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a:t>Exemplo: Google</a:t>
            </a:r>
          </a:p>
        </p:txBody>
      </p:sp>
      <p:sp>
        <p:nvSpPr>
          <p:cNvPr id="3" name="Content Placeholder 2"/>
          <p:cNvSpPr>
            <a:spLocks noGrp="1"/>
          </p:cNvSpPr>
          <p:nvPr>
            <p:ph idx="1"/>
          </p:nvPr>
        </p:nvSpPr>
        <p:spPr>
          <a:xfrm>
            <a:off x="539503" y="1122829"/>
            <a:ext cx="11122272" cy="4793663"/>
          </a:xfrm>
        </p:spPr>
        <p:txBody>
          <a:bodyPr/>
          <a:lstStyle/>
          <a:p>
            <a:r>
              <a:rPr lang="en-US" sz="2800" b="1" dirty="0"/>
              <a:t> </a:t>
            </a:r>
            <a:endParaRPr lang="en-US" sz="2800" dirty="0"/>
          </a:p>
          <a:p>
            <a:r>
              <a:rPr lang="en-US" sz="2800" dirty="0"/>
              <a:t>...Alphabet not only operates an online advertising platform, but also a search engine, a mail platform, a document store, a cloud service, a public DNS resolver service, a mobile device platform, a browser, and mapping services to name just a few. It appears that in this case, it is one enterprise with engagement in many discrete activities. The issue with consolidation is whether these activities remain discrete activities or whether they are being consolidated into a single service. </a:t>
            </a:r>
          </a:p>
          <a:p>
            <a:r>
              <a:rPr lang="en-US" sz="2800" dirty="0"/>
              <a:t>—Geoff Huston, RIPE NCC, December 2018 </a:t>
            </a:r>
          </a:p>
          <a:p>
            <a:endParaRPr lang="en-GB" sz="2800" dirty="0"/>
          </a:p>
        </p:txBody>
      </p:sp>
      <p:sp>
        <p:nvSpPr>
          <p:cNvPr id="4" name="Slide Number Placeholder 3"/>
          <p:cNvSpPr>
            <a:spLocks noGrp="1"/>
          </p:cNvSpPr>
          <p:nvPr>
            <p:ph type="sldNum" sz="quarter" idx="15"/>
          </p:nvPr>
        </p:nvSpPr>
        <p:spPr/>
        <p:txBody>
          <a:bodyPr/>
          <a:lstStyle/>
          <a:p>
            <a:fld id="{9EE1D23A-55C4-7542-8A1B-C225D7430AAE}" type="slidenum">
              <a:rPr lang="uk-UA" altLang="en-US" smtClean="0"/>
              <a:pPr/>
              <a:t>9</a:t>
            </a:fld>
            <a:endParaRPr lang="uk-UA" altLang="en-US" dirty="0"/>
          </a:p>
        </p:txBody>
      </p:sp>
    </p:spTree>
    <p:extLst>
      <p:ext uri="{BB962C8B-B14F-4D97-AF65-F5344CB8AC3E}">
        <p14:creationId xmlns:p14="http://schemas.microsoft.com/office/powerpoint/2010/main" val="14271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ISOC - Blue template">
  <a:themeElements>
    <a:clrScheme name="01-ISOC-Blue">
      <a:dk1>
        <a:srgbClr val="0C1C2C"/>
      </a:dk1>
      <a:lt1>
        <a:srgbClr val="EEF2EC"/>
      </a:lt1>
      <a:dk2>
        <a:srgbClr val="3A82E4"/>
      </a:dk2>
      <a:lt2>
        <a:srgbClr val="DEDAD0"/>
      </a:lt2>
      <a:accent1>
        <a:srgbClr val="24366E"/>
      </a:accent1>
      <a:accent2>
        <a:srgbClr val="3A82E4"/>
      </a:accent2>
      <a:accent3>
        <a:srgbClr val="40B2A4"/>
      </a:accent3>
      <a:accent4>
        <a:srgbClr val="7E245C"/>
      </a:accent4>
      <a:accent5>
        <a:srgbClr val="D25238"/>
      </a:accent5>
      <a:accent6>
        <a:srgbClr val="EECA4A"/>
      </a:accent6>
      <a:hlink>
        <a:srgbClr val="0C1C2C"/>
      </a:hlink>
      <a:folHlink>
        <a:srgbClr val="0C1C2C"/>
      </a:folHlink>
    </a:clrScheme>
    <a:fontScheme name="Office 2">
      <a:majorFont>
        <a:latin typeface="Hind Light"/>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Hind Light"/>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2018_Master" id="{E1C3BF5B-F329-3440-B89E-ABCA51DBDB1D}" vid="{98E4DA8B-5140-2441-9840-86C050E950C7}"/>
    </a:ext>
  </a:extLst>
</a:theme>
</file>

<file path=ppt/theme/theme2.xml><?xml version="1.0" encoding="utf-8"?>
<a:theme xmlns:a="http://schemas.openxmlformats.org/drawingml/2006/main" name="ISOC - Green template">
  <a:themeElements>
    <a:clrScheme name="01-ISOC-Green">
      <a:dk1>
        <a:srgbClr val="0C1C2C"/>
      </a:dk1>
      <a:lt1>
        <a:srgbClr val="EEF2EC"/>
      </a:lt1>
      <a:dk2>
        <a:srgbClr val="40B2A4"/>
      </a:dk2>
      <a:lt2>
        <a:srgbClr val="DEDAD0"/>
      </a:lt2>
      <a:accent1>
        <a:srgbClr val="24366E"/>
      </a:accent1>
      <a:accent2>
        <a:srgbClr val="3A82E4"/>
      </a:accent2>
      <a:accent3>
        <a:srgbClr val="40B2A4"/>
      </a:accent3>
      <a:accent4>
        <a:srgbClr val="7E245C"/>
      </a:accent4>
      <a:accent5>
        <a:srgbClr val="D25238"/>
      </a:accent5>
      <a:accent6>
        <a:srgbClr val="EECA4A"/>
      </a:accent6>
      <a:hlink>
        <a:srgbClr val="0C1C2C"/>
      </a:hlink>
      <a:folHlink>
        <a:srgbClr val="0C1C2C"/>
      </a:folHlink>
    </a:clrScheme>
    <a:fontScheme name="Office 2">
      <a:majorFont>
        <a:latin typeface="Hind Light"/>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Hind Light"/>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_Master" id="{E1C3BF5B-F329-3440-B89E-ABCA51DBDB1D}" vid="{B7DC9516-5FA2-C742-A7F3-16844B9BE79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29263</TotalTime>
  <Words>2480</Words>
  <Application>Microsoft Macintosh PowerPoint</Application>
  <PresentationFormat>Widescreen</PresentationFormat>
  <Paragraphs>188</Paragraphs>
  <Slides>24</Slides>
  <Notes>16</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.AppleSystemUIFont</vt:lpstr>
      <vt:lpstr>Arial</vt:lpstr>
      <vt:lpstr>Calibri</vt:lpstr>
      <vt:lpstr>Hind Light</vt:lpstr>
      <vt:lpstr>Hind Medium</vt:lpstr>
      <vt:lpstr>ＭＳ Ｐゴシック</vt:lpstr>
      <vt:lpstr>ISOC - Blue template</vt:lpstr>
      <vt:lpstr>ISOC - Green template</vt:lpstr>
      <vt:lpstr>Global Internet Report 2019 Impacto da Concentração no Futuro da Internet  (apresentação preparada com base nos materiais dos editores do relatório) </vt:lpstr>
      <vt:lpstr>Global Internet Report 2019</vt:lpstr>
      <vt:lpstr>Algumas definições preliminares:</vt:lpstr>
      <vt:lpstr>PowerPoint Presentation</vt:lpstr>
      <vt:lpstr>PowerPoint Presentation</vt:lpstr>
      <vt:lpstr>PowerPoint Presentation</vt:lpstr>
      <vt:lpstr>PowerPoint Presentation</vt:lpstr>
      <vt:lpstr>PowerPoint Presentation</vt:lpstr>
      <vt:lpstr>Exemplo: Google</vt:lpstr>
      <vt:lpstr>IA, A Nova Fronteira da Competição </vt:lpstr>
      <vt:lpstr>PowerPoint Presentation</vt:lpstr>
      <vt:lpstr>Exemplos positivos e negativos</vt:lpstr>
      <vt:lpstr>PowerPoint Presentation</vt:lpstr>
      <vt:lpstr>PowerPoint Presentation</vt:lpstr>
      <vt:lpstr>PowerPoint Presentation</vt:lpstr>
      <vt:lpstr>PowerPoint Presentation</vt:lpstr>
      <vt:lpstr>PowerPoint Presentation</vt:lpstr>
      <vt:lpstr>Ilustração destas tendências</vt:lpstr>
      <vt:lpstr>PowerPoint Presentation</vt:lpstr>
      <vt:lpstr>Exemplos de iniciativas governamentais</vt:lpstr>
      <vt:lpstr>Exemplos de iniciativas da sociedade civil</vt:lpstr>
      <vt:lpstr>PowerPoint Presentation</vt:lpstr>
      <vt:lpstr>PowerPoint Presentation</vt:lpstr>
      <vt:lpstr>Obrigado  For further information or input contact: foti@isoc.org</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 Campaign</dc:title>
  <dc:creator>Skiprock Creative</dc:creator>
  <cp:lastModifiedBy>Jose Legatheaux</cp:lastModifiedBy>
  <cp:revision>318</cp:revision>
  <cp:lastPrinted>2016-06-14T17:50:38Z</cp:lastPrinted>
  <dcterms:created xsi:type="dcterms:W3CDTF">2018-03-14T15:15:01Z</dcterms:created>
  <dcterms:modified xsi:type="dcterms:W3CDTF">2019-06-21T18:18:37Z</dcterms:modified>
</cp:coreProperties>
</file>