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266" r:id="rId3"/>
    <p:sldId id="257" r:id="rId4"/>
    <p:sldId id="258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n"/>
          <p:cNvSpPr txBox="1"/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Google Shape;113;n"/>
          <p:cNvSpPr txBox="1"/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Google Shape;114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n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6" name="Google Shape;116;n"/>
          <p:cNvSpPr txBox="1"/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7" name="Google Shape;117;n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2"/>
          <p:cNvGrpSpPr/>
          <p:nvPr/>
        </p:nvGrpSpPr>
        <p:grpSpPr>
          <a:xfrm>
            <a:off x="1" y="758752"/>
            <a:ext cx="6099248" cy="6099247"/>
            <a:chOff x="0" y="12289"/>
            <a:chExt cx="3550" cy="3551"/>
          </a:xfrm>
        </p:grpSpPr>
        <p:sp>
          <p:nvSpPr>
            <p:cNvPr id="127" name="Google Shape;127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0" name="Google Shape;130;p2"/>
          <p:cNvSpPr txBox="1"/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2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11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1"/>
          <p:cNvSpPr txBox="1"/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11"/>
          <p:cNvSpPr txBox="1"/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1"/>
          <p:cNvSpPr txBox="1"/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1"/>
          <p:cNvSpPr txBox="1"/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1"/>
          <p:cNvSpPr txBox="1"/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1"/>
          <p:cNvSpPr txBox="1"/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1"/>
          <p:cNvSpPr txBox="1"/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4" name="Google Shape;264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11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2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74" name="Google Shape;274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7" name="Google Shape;277;p12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8" name="Google Shape;278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2"/>
          <p:cNvSpPr txBox="1"/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80" name="Google Shape;280;p12"/>
          <p:cNvSpPr txBox="1"/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81" name="Google Shape;281;p12"/>
          <p:cNvSpPr txBox="1"/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2"/>
          <p:cNvSpPr txBox="1"/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3" name="Google Shape;283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12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3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89" name="Google Shape;289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92" name="Google Shape;292;p1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13"/>
          <p:cNvSpPr txBox="1"/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5" name="Google Shape;295;p13"/>
          <p:cNvSpPr txBox="1"/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7" name="Google Shape;297;p13"/>
          <p:cNvSpPr txBox="1"/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9" name="Google Shape;299;p13"/>
          <p:cNvSpPr txBox="1"/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0" name="Google Shape;300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13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3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/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8" name="Google Shape;308;p14"/>
          <p:cNvSpPr txBox="1"/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9" name="Google Shape;309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4"/>
          <p:cNvSpPr/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1" name="Google Shape;311;p14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312" name="Google Shape;312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134" name="Google Shape;13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7" name="Google Shape;137;p3"/>
          <p:cNvSpPr/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3"/>
          <p:cNvSpPr txBox="1"/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" name="Google Shape;146;p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4"/>
          <p:cNvSpPr txBox="1"/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8" name="Google Shape;148;p4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149" name="Google Shape;149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2" name="Google Shape;152;p4"/>
          <p:cNvSpPr txBox="1"/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"/>
          <p:cNvSpPr txBox="1"/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"/>
          <p:cNvSpPr txBox="1"/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"/>
          <p:cNvSpPr txBox="1"/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"/>
          <p:cNvSpPr txBox="1"/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"/>
          <p:cNvSpPr txBox="1"/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166" name="Google Shape;166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1" name="Google Shape;171;p5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2" name="Google Shape;172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"/>
          <p:cNvSpPr txBox="1"/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5" name="Google Shape;175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5"/>
          <p:cNvSpPr txBox="1"/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8" name="Google Shape;178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5"/>
          <p:cNvSpPr txBox="1"/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5"/>
          <p:cNvSpPr txBox="1"/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1" name="Google Shape;181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5"/>
          <p:cNvSpPr txBox="1"/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4" name="Google Shape;184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5"/>
          <p:cNvSpPr txBox="1"/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6"/>
          <p:cNvGrpSpPr/>
          <p:nvPr/>
        </p:nvGrpSpPr>
        <p:grpSpPr>
          <a:xfrm rot="10800000">
            <a:off x="9509760" y="-2"/>
            <a:ext cx="2682238" cy="2682237"/>
            <a:chOff x="0" y="12289"/>
            <a:chExt cx="3550" cy="3551"/>
          </a:xfrm>
        </p:grpSpPr>
        <p:sp>
          <p:nvSpPr>
            <p:cNvPr id="195" name="Google Shape;195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8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12" name="Google Shape;212;p9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213" name="Google Shape;213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18" name="Google Shape;218;p9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19" name="Google Shape;219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0"/>
          <p:cNvGrpSpPr/>
          <p:nvPr/>
        </p:nvGrpSpPr>
        <p:grpSpPr>
          <a:xfrm rot="5400000" flipH="1">
            <a:off x="1" y="3900132"/>
            <a:ext cx="2959226" cy="2959225"/>
            <a:chOff x="0" y="12289"/>
            <a:chExt cx="3550" cy="3551"/>
          </a:xfrm>
        </p:grpSpPr>
        <p:sp>
          <p:nvSpPr>
            <p:cNvPr id="224" name="Google Shape;224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7" name="Google Shape;227;p10"/>
          <p:cNvSpPr/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9" name="Google Shape;229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0"/>
          <p:cNvSpPr/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10"/>
          <p:cNvSpPr txBox="1"/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0"/>
          <p:cNvSpPr txBox="1"/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0"/>
          <p:cNvSpPr txBox="1"/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10"/>
          <p:cNvSpPr txBox="1"/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0"/>
          <p:cNvSpPr txBox="1"/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9" name="Google Shape;239;p10"/>
          <p:cNvGrpSpPr/>
          <p:nvPr/>
        </p:nvGrpSpPr>
        <p:grpSpPr>
          <a:xfrm>
            <a:off x="6362721" y="0"/>
            <a:ext cx="5829325" cy="3235616"/>
            <a:chOff x="5612972" y="1"/>
            <a:chExt cx="6615963" cy="3672246"/>
          </a:xfrm>
        </p:grpSpPr>
        <p:sp>
          <p:nvSpPr>
            <p:cNvPr id="240" name="Google Shape;240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5" name="Google Shape;245;p10"/>
          <p:cNvSpPr/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0"/>
          <p:cNvSpPr/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0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0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0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0" name="Google Shape;120;p1"/>
          <p:cNvSpPr txBox="1"/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"/>
          <p:cNvSpPr txBox="1"/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2" name="Google Shape;122;p1"/>
          <p:cNvSpPr txBox="1"/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3" name="Google Shape;123;p1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dirty="0"/>
              <a:t>Basic Details of the Team and Problem Statement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>
              <a:latin typeface="+mj-lt"/>
            </a:endParaRPr>
          </a:p>
        </p:txBody>
      </p:sp>
      <p:sp>
        <p:nvSpPr>
          <p:cNvPr id="6" name="Picture Placeholder 5"/>
          <p:cNvSpPr/>
          <p:nvPr>
            <p:ph type="pic" idx="3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  <p:sp>
        <p:nvSpPr>
          <p:cNvPr id="7" name="Text Placeholder 6"/>
          <p:cNvSpPr/>
          <p:nvPr>
            <p:ph type="body" idx="4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Placeholder 7"/>
          <p:cNvSpPr/>
          <p:nvPr>
            <p:ph type="body" idx="5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/>
          <p:nvPr>
            <p:ph type="body" idx="6"/>
          </p:nvPr>
        </p:nvSpPr>
        <p:spPr/>
        <p:txBody>
          <a:bodyPr/>
          <a:p>
            <a:endParaRPr lang="en-US"/>
          </a:p>
        </p:txBody>
      </p:sp>
      <p:sp>
        <p:nvSpPr>
          <p:cNvPr id="10" name="Text Placeholder 9"/>
          <p:cNvSpPr/>
          <p:nvPr>
            <p:ph type="body" idx="7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/>
          <p:nvPr>
            <p:ph type="body" idx="8"/>
          </p:nvPr>
        </p:nvSpPr>
        <p:spPr/>
        <p:txBody>
          <a:bodyPr/>
          <a:p>
            <a:endParaRPr lang="en-US"/>
          </a:p>
        </p:txBody>
      </p:sp>
      <p:sp>
        <p:nvSpPr>
          <p:cNvPr id="13" name="Text Placeholder 12"/>
          <p:cNvSpPr/>
          <p:nvPr>
            <p:ph type="body" idx="9"/>
          </p:nvPr>
        </p:nvSpPr>
        <p:spPr/>
        <p:txBody>
          <a:bodyPr/>
          <a:p>
            <a:endParaRPr lang="en-US"/>
          </a:p>
        </p:txBody>
      </p:sp>
      <p:sp>
        <p:nvSpPr>
          <p:cNvPr id="15" name="Text Placeholder 14"/>
          <p:cNvSpPr/>
          <p:nvPr>
            <p:ph type="body" idx="13"/>
          </p:nvPr>
        </p:nvSpPr>
        <p:spPr/>
        <p:txBody>
          <a:bodyPr/>
          <a:p>
            <a:endParaRPr lang="en-US"/>
          </a:p>
        </p:txBody>
      </p:sp>
      <p:sp>
        <p:nvSpPr>
          <p:cNvPr id="16" name="Picture Placeholder 15"/>
          <p:cNvSpPr/>
          <p:nvPr>
            <p:ph type="pic" idx="14"/>
          </p:nvPr>
        </p:nvSpPr>
        <p:spPr/>
      </p:sp>
      <p:sp>
        <p:nvSpPr>
          <p:cNvPr id="18" name="Picture Placeholder 17"/>
          <p:cNvSpPr/>
          <p:nvPr>
            <p:ph type="pic" idx="15"/>
          </p:nvPr>
        </p:nvSpPr>
        <p:spPr/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5687695"/>
            <a:ext cx="4124325" cy="1028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3759200"/>
            <a:ext cx="5305425" cy="1857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" y="1726565"/>
            <a:ext cx="4867275" cy="196215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5"/>
          <a:stretch>
            <a:fillRect/>
          </a:stretch>
        </p:blipFill>
        <p:spPr>
          <a:xfrm>
            <a:off x="0" y="-635"/>
            <a:ext cx="12162155" cy="6903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403860" y="328930"/>
            <a:ext cx="5095875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328" name="Google Shape;328;p16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35" y="883920"/>
            <a:ext cx="6444615" cy="601789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Text Box 35"/>
          <p:cNvSpPr txBox="1"/>
          <p:nvPr/>
        </p:nvSpPr>
        <p:spPr>
          <a:xfrm>
            <a:off x="6672580" y="349885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800" b="1">
                <a:solidFill>
                  <a:schemeClr val="tx1"/>
                </a:solidFill>
              </a:rPr>
              <a:t>Activity Diagram</a:t>
            </a:r>
            <a:endParaRPr lang="en-IN" altLang="en-US" sz="1800" b="1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90" y="765175"/>
            <a:ext cx="3878580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46989" y="4478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337" name="Google Shape;337;p17"/>
          <p:cNvSpPr txBox="1"/>
          <p:nvPr>
            <p:ph type="body" idx="2"/>
          </p:nvPr>
        </p:nvSpPr>
        <p:spPr>
          <a:xfrm>
            <a:off x="46990" y="692785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339" name="Google Shape;339;p17"/>
          <p:cNvSpPr txBox="1"/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0" name="Google Shape;340;p17"/>
          <p:cNvSpPr txBox="1"/>
          <p:nvPr/>
        </p:nvSpPr>
        <p:spPr>
          <a:xfrm>
            <a:off x="6096000" y="2286000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  <a:buFont typeface="Arial" panose="020B0604020202020204"/>
              <a:buNone/>
            </a:pP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1125220"/>
            <a:ext cx="5524500" cy="570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0" y="650875"/>
            <a:ext cx="6559550" cy="3513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63565" y="18923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800" b="1">
                <a:sym typeface="+mn-ea"/>
              </a:rPr>
              <a:t>Flow Chart</a:t>
            </a:r>
            <a:endParaRPr lang="en-IN" altLang="en-US" sz="1800" b="1"/>
          </a:p>
        </p:txBody>
      </p:sp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804535" y="4499610"/>
            <a:ext cx="6387465" cy="2334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735955" y="4077335"/>
            <a:ext cx="1084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/>
              <a:t>Output </a:t>
            </a:r>
            <a:endParaRPr lang="en-I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964023" y="879063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347" name="Google Shape;347;p18"/>
          <p:cNvSpPr txBox="1"/>
          <p:nvPr>
            <p:ph type="body" idx="1"/>
          </p:nvPr>
        </p:nvSpPr>
        <p:spPr>
          <a:xfrm>
            <a:off x="964023" y="2062099"/>
            <a:ext cx="11145000" cy="4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</a:t>
            </a:r>
            <a:r>
              <a:rPr lang="en-IN" altLang="en-US" sz="1200" b="1">
                <a:solidFill>
                  <a:srgbClr val="5D7C3F"/>
                </a:solidFill>
              </a:rPr>
              <a:t>Aparna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</a:t>
            </a:r>
            <a:r>
              <a:rPr lang="en-IN" altLang="en-US" sz="1200"/>
              <a:t> </a:t>
            </a:r>
            <a:r>
              <a:rPr lang="en-US" sz="1200"/>
              <a:t>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</a:t>
            </a:r>
            <a:r>
              <a:rPr lang="en-IN" altLang="en-US" sz="1200" b="1">
                <a:solidFill>
                  <a:srgbClr val="5D7C3F"/>
                </a:solidFill>
              </a:rPr>
              <a:t>Seetha Ram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</a:t>
            </a:r>
            <a:r>
              <a:rPr lang="en-IN" altLang="en-US" sz="1200" b="1">
                <a:solidFill>
                  <a:srgbClr val="5D7C3F"/>
                </a:solidFill>
              </a:rPr>
              <a:t>Prasanna Chandrika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IN" altLang="en-US" sz="1200" b="1">
                <a:solidFill>
                  <a:srgbClr val="5D7C3F"/>
                </a:solidFill>
              </a:rPr>
              <a:t>Keerthika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</a:t>
            </a:r>
            <a:r>
              <a:rPr lang="en-IN" altLang="en-US" sz="1200" b="1">
                <a:solidFill>
                  <a:srgbClr val="5D7C3F"/>
                </a:solidFill>
              </a:rPr>
              <a:t>Snehitha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</a:t>
            </a:r>
            <a:r>
              <a:rPr lang="en-IN" altLang="en-US" sz="1200" b="1">
                <a:solidFill>
                  <a:srgbClr val="5D7C3F"/>
                </a:solidFill>
              </a:rPr>
              <a:t> Naga Harshitha</a:t>
            </a:r>
            <a:endParaRPr lang="en-US" sz="1200" b="1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(Btech):			Stream (CSE):			Year (III):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/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Libre Franklin</vt:lpstr>
      <vt:lpstr>Segoe Print</vt:lpstr>
      <vt:lpstr>Franklin Gothic</vt:lpstr>
      <vt:lpstr>Franklin Gothic Medium</vt:lpstr>
      <vt:lpstr>Noto Sans Symbols</vt:lpstr>
      <vt:lpstr>Calibri</vt:lpstr>
      <vt:lpstr>Microsoft YaHei</vt:lpstr>
      <vt:lpstr>Arial Unicode MS</vt:lpstr>
      <vt:lpstr>Wingdings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/>
  <cp:lastModifiedBy>Chereddy Prasannachandrika</cp:lastModifiedBy>
  <cp:revision>7</cp:revision>
  <dcterms:created xsi:type="dcterms:W3CDTF">2022-04-14T08:35:00Z</dcterms:created>
  <dcterms:modified xsi:type="dcterms:W3CDTF">2022-04-14T17:42:43Z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064A648F786943D1BBE6D774C185DB0E</vt:lpwstr>
  </property>
  <property fmtid="{D5CDD505-2E9C-101B-9397-08002B2CF9AE}" pid="3" name="KSOProductBuildVer">
    <vt:lpwstr>1033-11.2.0.11042</vt:lpwstr>
  </property>
</Properties>
</file>